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9" r:id="rId2"/>
    <p:sldId id="271" r:id="rId3"/>
    <p:sldId id="1124" r:id="rId4"/>
    <p:sldId id="1121" r:id="rId5"/>
    <p:sldId id="296" r:id="rId6"/>
    <p:sldId id="369" r:id="rId7"/>
    <p:sldId id="340" r:id="rId8"/>
    <p:sldId id="1122" r:id="rId9"/>
    <p:sldId id="370" r:id="rId10"/>
    <p:sldId id="450" r:id="rId11"/>
    <p:sldId id="961" r:id="rId12"/>
    <p:sldId id="351" r:id="rId13"/>
    <p:sldId id="300" r:id="rId14"/>
    <p:sldId id="451" r:id="rId15"/>
    <p:sldId id="968" r:id="rId16"/>
    <p:sldId id="349" r:id="rId17"/>
    <p:sldId id="350" r:id="rId18"/>
    <p:sldId id="1123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E5"/>
    <a:srgbClr val="D7DF23"/>
    <a:srgbClr val="B3D335"/>
    <a:srgbClr val="006885"/>
    <a:srgbClr val="003B55"/>
    <a:srgbClr val="006835"/>
    <a:srgbClr val="38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34"/>
    <p:restoredTop sz="90710" autoAdjust="0"/>
  </p:normalViewPr>
  <p:slideViewPr>
    <p:cSldViewPr snapToGrid="0" snapToObjects="1">
      <p:cViewPr varScale="1">
        <p:scale>
          <a:sx n="76" d="100"/>
          <a:sy n="76" d="100"/>
        </p:scale>
        <p:origin x="86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CF820-7CC1-45F4-8F3C-CE9E2A165C6D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A6418A6-18F9-4F9E-8596-C4D968FB26F5}">
      <dgm:prSet/>
      <dgm:spPr>
        <a:solidFill>
          <a:srgbClr val="003B55"/>
        </a:solidFill>
      </dgm:spPr>
      <dgm:t>
        <a:bodyPr/>
        <a:lstStyle/>
        <a:p>
          <a:r>
            <a:rPr lang="en-US" b="1" dirty="0">
              <a:solidFill>
                <a:srgbClr val="B3D335"/>
              </a:solidFill>
            </a:rPr>
            <a:t>Maintenance Excellence</a:t>
          </a:r>
        </a:p>
      </dgm:t>
    </dgm:pt>
    <dgm:pt modelId="{141B3299-4324-43BC-97FF-84C99620CA83}" type="parTrans" cxnId="{39033DCE-F05D-46E9-879C-1199EC4AEDF0}">
      <dgm:prSet/>
      <dgm:spPr/>
      <dgm:t>
        <a:bodyPr/>
        <a:lstStyle/>
        <a:p>
          <a:endParaRPr lang="en-US"/>
        </a:p>
      </dgm:t>
    </dgm:pt>
    <dgm:pt modelId="{9AD93904-018B-480B-884E-1ED2B072AED7}" type="sibTrans" cxnId="{39033DCE-F05D-46E9-879C-1199EC4AEDF0}">
      <dgm:prSet/>
      <dgm:spPr/>
      <dgm:t>
        <a:bodyPr/>
        <a:lstStyle/>
        <a:p>
          <a:endParaRPr lang="en-US"/>
        </a:p>
      </dgm:t>
    </dgm:pt>
    <dgm:pt modelId="{387BB8D3-C327-4C00-B64D-67D8929C2BF1}">
      <dgm:prSet custT="1"/>
      <dgm:spPr/>
      <dgm:t>
        <a:bodyPr/>
        <a:lstStyle/>
        <a:p>
          <a:r>
            <a:rPr lang="en-US" sz="1600" dirty="0"/>
            <a:t>Planning</a:t>
          </a:r>
        </a:p>
      </dgm:t>
    </dgm:pt>
    <dgm:pt modelId="{D2DC10B1-9287-4A57-B01D-CA88D5AB1090}" type="parTrans" cxnId="{DD296DC3-1BFB-4677-AEA5-5052966351BB}">
      <dgm:prSet/>
      <dgm:spPr/>
      <dgm:t>
        <a:bodyPr/>
        <a:lstStyle/>
        <a:p>
          <a:endParaRPr lang="en-US"/>
        </a:p>
      </dgm:t>
    </dgm:pt>
    <dgm:pt modelId="{645F5F95-D568-44A3-884C-DDCF98AC2836}" type="sibTrans" cxnId="{DD296DC3-1BFB-4677-AEA5-5052966351BB}">
      <dgm:prSet/>
      <dgm:spPr/>
      <dgm:t>
        <a:bodyPr/>
        <a:lstStyle/>
        <a:p>
          <a:endParaRPr lang="en-US"/>
        </a:p>
      </dgm:t>
    </dgm:pt>
    <dgm:pt modelId="{BF6EFA86-5747-4AD3-BB2A-ACB8A556C8BF}">
      <dgm:prSet custT="1"/>
      <dgm:spPr/>
      <dgm:t>
        <a:bodyPr/>
        <a:lstStyle/>
        <a:p>
          <a:r>
            <a:rPr lang="en-US" sz="1600" dirty="0"/>
            <a:t>Safety</a:t>
          </a:r>
        </a:p>
      </dgm:t>
    </dgm:pt>
    <dgm:pt modelId="{EF0546BD-20FE-43C9-A30C-FF139E334829}" type="parTrans" cxnId="{D676C7B2-B92B-49B4-AC39-38CAEBFAB6E5}">
      <dgm:prSet/>
      <dgm:spPr/>
      <dgm:t>
        <a:bodyPr/>
        <a:lstStyle/>
        <a:p>
          <a:endParaRPr lang="en-US"/>
        </a:p>
      </dgm:t>
    </dgm:pt>
    <dgm:pt modelId="{0E7A184E-0D5C-444B-AE6D-F298B64D9A13}" type="sibTrans" cxnId="{D676C7B2-B92B-49B4-AC39-38CAEBFAB6E5}">
      <dgm:prSet/>
      <dgm:spPr/>
      <dgm:t>
        <a:bodyPr/>
        <a:lstStyle/>
        <a:p>
          <a:endParaRPr lang="en-US"/>
        </a:p>
      </dgm:t>
    </dgm:pt>
    <dgm:pt modelId="{1B29ECC6-9752-4B23-9D05-FB6BAB4C5267}">
      <dgm:prSet custT="1"/>
      <dgm:spPr/>
      <dgm:t>
        <a:bodyPr/>
        <a:lstStyle/>
        <a:p>
          <a:r>
            <a:rPr lang="en-US" sz="1600" dirty="0"/>
            <a:t>Metrics / KPIs</a:t>
          </a:r>
        </a:p>
      </dgm:t>
    </dgm:pt>
    <dgm:pt modelId="{B2741609-9520-4EF6-9854-D36C6FB0E2EB}" type="parTrans" cxnId="{4F85B620-0EF8-40BA-84B2-5E14899B3A27}">
      <dgm:prSet/>
      <dgm:spPr/>
      <dgm:t>
        <a:bodyPr/>
        <a:lstStyle/>
        <a:p>
          <a:endParaRPr lang="en-US"/>
        </a:p>
      </dgm:t>
    </dgm:pt>
    <dgm:pt modelId="{43A8FD1C-6D1F-4A21-934D-31D8E1574375}" type="sibTrans" cxnId="{4F85B620-0EF8-40BA-84B2-5E14899B3A27}">
      <dgm:prSet/>
      <dgm:spPr/>
      <dgm:t>
        <a:bodyPr/>
        <a:lstStyle/>
        <a:p>
          <a:endParaRPr lang="en-US"/>
        </a:p>
      </dgm:t>
    </dgm:pt>
    <dgm:pt modelId="{A781D60B-7F92-42C1-9BBC-D6AF393CDEC7}">
      <dgm:prSet custT="1"/>
      <dgm:spPr/>
      <dgm:t>
        <a:bodyPr/>
        <a:lstStyle/>
        <a:p>
          <a:r>
            <a:rPr lang="en-US" sz="1600" dirty="0"/>
            <a:t>Visual Controls</a:t>
          </a:r>
        </a:p>
      </dgm:t>
    </dgm:pt>
    <dgm:pt modelId="{5F332A54-D204-42F2-AA0D-EF15B92DFAE9}" type="parTrans" cxnId="{D530C0EB-7AD0-4426-97BF-EE072685D604}">
      <dgm:prSet/>
      <dgm:spPr/>
      <dgm:t>
        <a:bodyPr/>
        <a:lstStyle/>
        <a:p>
          <a:endParaRPr lang="en-US"/>
        </a:p>
      </dgm:t>
    </dgm:pt>
    <dgm:pt modelId="{747713ED-30ED-454B-80FE-0D5EB9DAAAA6}" type="sibTrans" cxnId="{D530C0EB-7AD0-4426-97BF-EE072685D604}">
      <dgm:prSet/>
      <dgm:spPr/>
      <dgm:t>
        <a:bodyPr/>
        <a:lstStyle/>
        <a:p>
          <a:endParaRPr lang="en-US"/>
        </a:p>
      </dgm:t>
    </dgm:pt>
    <dgm:pt modelId="{865D61F3-6BE3-4F7B-837B-42AD675EEFB1}">
      <dgm:prSet custT="1"/>
      <dgm:spPr/>
      <dgm:t>
        <a:bodyPr/>
        <a:lstStyle/>
        <a:p>
          <a:r>
            <a:rPr lang="en-US" sz="1600" dirty="0"/>
            <a:t>Strategy</a:t>
          </a:r>
        </a:p>
      </dgm:t>
    </dgm:pt>
    <dgm:pt modelId="{34DF6FE2-0344-4D34-875A-872C27DBF898}" type="parTrans" cxnId="{CC02CAA6-2D2F-4D65-BA98-49CC335F160E}">
      <dgm:prSet/>
      <dgm:spPr/>
      <dgm:t>
        <a:bodyPr/>
        <a:lstStyle/>
        <a:p>
          <a:endParaRPr lang="en-US"/>
        </a:p>
      </dgm:t>
    </dgm:pt>
    <dgm:pt modelId="{F6BA8895-E70B-4E21-92B4-41095C5AE3FF}" type="sibTrans" cxnId="{CC02CAA6-2D2F-4D65-BA98-49CC335F160E}">
      <dgm:prSet/>
      <dgm:spPr/>
      <dgm:t>
        <a:bodyPr/>
        <a:lstStyle/>
        <a:p>
          <a:endParaRPr lang="en-US"/>
        </a:p>
      </dgm:t>
    </dgm:pt>
    <dgm:pt modelId="{124B9CA3-0288-45A7-B846-0DA29A9E93AF}">
      <dgm:prSet custT="1"/>
      <dgm:spPr>
        <a:solidFill>
          <a:srgbClr val="003B55"/>
        </a:solidFill>
      </dgm:spPr>
      <dgm:t>
        <a:bodyPr/>
        <a:lstStyle/>
        <a:p>
          <a:r>
            <a:rPr lang="en-US" sz="2500" b="1" dirty="0">
              <a:solidFill>
                <a:srgbClr val="B3D335"/>
              </a:solidFill>
            </a:rPr>
            <a:t>Objectives</a:t>
          </a:r>
        </a:p>
      </dgm:t>
    </dgm:pt>
    <dgm:pt modelId="{31AC204E-3959-4B97-AC00-1EFA692FAC1E}" type="parTrans" cxnId="{2EB9F26E-015C-411A-A745-351829F57010}">
      <dgm:prSet/>
      <dgm:spPr/>
      <dgm:t>
        <a:bodyPr/>
        <a:lstStyle/>
        <a:p>
          <a:endParaRPr lang="en-US"/>
        </a:p>
      </dgm:t>
    </dgm:pt>
    <dgm:pt modelId="{E79FDFCD-AC56-4065-A59B-30AD0F33228A}" type="sibTrans" cxnId="{2EB9F26E-015C-411A-A745-351829F57010}">
      <dgm:prSet/>
      <dgm:spPr/>
      <dgm:t>
        <a:bodyPr/>
        <a:lstStyle/>
        <a:p>
          <a:endParaRPr lang="en-US"/>
        </a:p>
      </dgm:t>
    </dgm:pt>
    <dgm:pt modelId="{A5E8571E-F969-4D51-90A4-91090B89E1AC}">
      <dgm:prSet custT="1"/>
      <dgm:spPr>
        <a:solidFill>
          <a:srgbClr val="003B55"/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8838" tIns="177800" rIns="178838" bIns="177800" numCol="1" spcCol="1270" anchor="ctr" anchorCtr="0"/>
        <a:lstStyle/>
        <a:p>
          <a:r>
            <a:rPr lang="en-US" sz="2500" b="1" kern="1200" dirty="0">
              <a:solidFill>
                <a:srgbClr val="B3D335"/>
              </a:solidFill>
              <a:latin typeface="Calibri" panose="020F0502020204030204"/>
              <a:ea typeface="+mn-ea"/>
              <a:cs typeface="+mn-cs"/>
            </a:rPr>
            <a:t>TPM Kaizen Event</a:t>
          </a:r>
        </a:p>
      </dgm:t>
    </dgm:pt>
    <dgm:pt modelId="{A534701D-3195-4FC6-9F6A-977F631319C1}" type="parTrans" cxnId="{3F9A222B-A18E-465F-AB5C-E31594BE5569}">
      <dgm:prSet/>
      <dgm:spPr/>
      <dgm:t>
        <a:bodyPr/>
        <a:lstStyle/>
        <a:p>
          <a:endParaRPr lang="en-US"/>
        </a:p>
      </dgm:t>
    </dgm:pt>
    <dgm:pt modelId="{9B6D373C-540E-4B31-9E9C-12B44E883391}" type="sibTrans" cxnId="{3F9A222B-A18E-465F-AB5C-E31594BE5569}">
      <dgm:prSet/>
      <dgm:spPr/>
      <dgm:t>
        <a:bodyPr/>
        <a:lstStyle/>
        <a:p>
          <a:endParaRPr lang="en-US"/>
        </a:p>
      </dgm:t>
    </dgm:pt>
    <dgm:pt modelId="{84F36026-314B-41D1-84D5-0BE2921D9375}">
      <dgm:prSet custT="1"/>
      <dgm:spPr/>
      <dgm:t>
        <a:bodyPr/>
        <a:lstStyle/>
        <a:p>
          <a:r>
            <a:rPr lang="en-US" sz="1600" dirty="0"/>
            <a:t>What is TPM</a:t>
          </a:r>
        </a:p>
      </dgm:t>
    </dgm:pt>
    <dgm:pt modelId="{90521953-8525-4985-8574-FFB674205FC1}" type="parTrans" cxnId="{71AC57E3-F12C-4C59-AF7B-AED50B830945}">
      <dgm:prSet/>
      <dgm:spPr/>
      <dgm:t>
        <a:bodyPr/>
        <a:lstStyle/>
        <a:p>
          <a:endParaRPr lang="en-US"/>
        </a:p>
      </dgm:t>
    </dgm:pt>
    <dgm:pt modelId="{47528AD7-09C1-41FC-8B5C-7D3D3A107D51}" type="sibTrans" cxnId="{71AC57E3-F12C-4C59-AF7B-AED50B830945}">
      <dgm:prSet/>
      <dgm:spPr/>
      <dgm:t>
        <a:bodyPr/>
        <a:lstStyle/>
        <a:p>
          <a:endParaRPr lang="en-US"/>
        </a:p>
      </dgm:t>
    </dgm:pt>
    <dgm:pt modelId="{DD7861F8-11E5-4560-A99F-55CB09F2A2AC}">
      <dgm:prSet custT="1"/>
      <dgm:spPr/>
      <dgm:t>
        <a:bodyPr/>
        <a:lstStyle/>
        <a:p>
          <a:r>
            <a:rPr lang="en-US" sz="1600" dirty="0"/>
            <a:t>What is Lean</a:t>
          </a:r>
        </a:p>
      </dgm:t>
    </dgm:pt>
    <dgm:pt modelId="{23DD3FEF-070E-456D-A7F7-5F5343CD2877}" type="parTrans" cxnId="{E7608C7C-6B5D-4214-8CD8-B848440CBDC9}">
      <dgm:prSet/>
      <dgm:spPr/>
      <dgm:t>
        <a:bodyPr/>
        <a:lstStyle/>
        <a:p>
          <a:endParaRPr lang="en-US"/>
        </a:p>
      </dgm:t>
    </dgm:pt>
    <dgm:pt modelId="{BBFDDB9C-BA2B-4A65-B44B-D198502DDF67}" type="sibTrans" cxnId="{E7608C7C-6B5D-4214-8CD8-B848440CBDC9}">
      <dgm:prSet/>
      <dgm:spPr/>
      <dgm:t>
        <a:bodyPr/>
        <a:lstStyle/>
        <a:p>
          <a:endParaRPr lang="en-US"/>
        </a:p>
      </dgm:t>
    </dgm:pt>
    <dgm:pt modelId="{40639A20-6188-4CA4-8DA9-771BF6A9B270}">
      <dgm:prSet custT="1"/>
      <dgm:spPr/>
      <dgm:t>
        <a:bodyPr/>
        <a:lstStyle/>
        <a:p>
          <a:r>
            <a:rPr lang="en-US" sz="1600" dirty="0"/>
            <a:t>Steps in the Process</a:t>
          </a:r>
        </a:p>
      </dgm:t>
    </dgm:pt>
    <dgm:pt modelId="{E5DCDCE3-06DE-4898-AE56-E82BE116D9AA}" type="parTrans" cxnId="{9A61A6F5-A41A-4B3B-BDEC-52E398406C1C}">
      <dgm:prSet/>
      <dgm:spPr/>
      <dgm:t>
        <a:bodyPr/>
        <a:lstStyle/>
        <a:p>
          <a:endParaRPr lang="en-US"/>
        </a:p>
      </dgm:t>
    </dgm:pt>
    <dgm:pt modelId="{E0866C3B-8E75-4CFA-8D2B-45D0343E9CDA}" type="sibTrans" cxnId="{9A61A6F5-A41A-4B3B-BDEC-52E398406C1C}">
      <dgm:prSet/>
      <dgm:spPr/>
      <dgm:t>
        <a:bodyPr/>
        <a:lstStyle/>
        <a:p>
          <a:endParaRPr lang="en-US"/>
        </a:p>
      </dgm:t>
    </dgm:pt>
    <dgm:pt modelId="{71232CFC-C12E-4B63-8D0E-AA7D3A6C9F47}">
      <dgm:prSet custT="1"/>
      <dgm:spPr>
        <a:solidFill>
          <a:srgbClr val="A5A5A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3024" tIns="139700" rIns="153024" bIns="13970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Evaluate Equipment</a:t>
          </a:r>
        </a:p>
      </dgm:t>
    </dgm:pt>
    <dgm:pt modelId="{596B1B6D-374B-49A8-9388-D5773DA85FC8}" type="parTrans" cxnId="{3E58A4C7-92E6-4D5B-BB3E-D37036227D25}">
      <dgm:prSet/>
      <dgm:spPr/>
      <dgm:t>
        <a:bodyPr/>
        <a:lstStyle/>
        <a:p>
          <a:endParaRPr lang="en-US"/>
        </a:p>
      </dgm:t>
    </dgm:pt>
    <dgm:pt modelId="{B20CA819-1D89-417D-A2EA-9C0539F29C4F}" type="sibTrans" cxnId="{3E58A4C7-92E6-4D5B-BB3E-D37036227D25}">
      <dgm:prSet/>
      <dgm:spPr/>
      <dgm:t>
        <a:bodyPr/>
        <a:lstStyle/>
        <a:p>
          <a:endParaRPr lang="en-US"/>
        </a:p>
      </dgm:t>
    </dgm:pt>
    <dgm:pt modelId="{33904FC4-74E9-4819-9545-E193E6BFCFE6}">
      <dgm:prSet custT="1"/>
      <dgm:spPr>
        <a:solidFill>
          <a:srgbClr val="A5A5A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3024" tIns="139700" rIns="153024" bIns="13970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Identify/Correct Deficiencies</a:t>
          </a:r>
        </a:p>
      </dgm:t>
    </dgm:pt>
    <dgm:pt modelId="{69A3A05F-5A20-473F-82BC-F7EB7061FBF0}" type="parTrans" cxnId="{FC881B23-8135-452A-9A68-45D735979529}">
      <dgm:prSet/>
      <dgm:spPr/>
      <dgm:t>
        <a:bodyPr/>
        <a:lstStyle/>
        <a:p>
          <a:endParaRPr lang="en-US"/>
        </a:p>
      </dgm:t>
    </dgm:pt>
    <dgm:pt modelId="{E27038A3-0343-4C12-884B-4E10402C931A}" type="sibTrans" cxnId="{FC881B23-8135-452A-9A68-45D735979529}">
      <dgm:prSet/>
      <dgm:spPr/>
      <dgm:t>
        <a:bodyPr/>
        <a:lstStyle/>
        <a:p>
          <a:endParaRPr lang="en-US"/>
        </a:p>
      </dgm:t>
    </dgm:pt>
    <dgm:pt modelId="{FC53B7B2-8EE8-4F50-A111-8CE2D6F8A53A}">
      <dgm:prSet custT="1"/>
      <dgm:spPr>
        <a:solidFill>
          <a:srgbClr val="A5A5A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53024" tIns="139700" rIns="153024" bIns="139700" numCol="1" spcCol="1270" anchor="ctr" anchorCtr="0"/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Optimize your Maintenance Strategy</a:t>
          </a:r>
        </a:p>
      </dgm:t>
    </dgm:pt>
    <dgm:pt modelId="{90AD38AA-FC52-4D17-AD60-D348AC72B29E}" type="parTrans" cxnId="{AF436CFE-C888-432E-AC6A-D870252982D0}">
      <dgm:prSet/>
      <dgm:spPr/>
      <dgm:t>
        <a:bodyPr/>
        <a:lstStyle/>
        <a:p>
          <a:endParaRPr lang="en-US"/>
        </a:p>
      </dgm:t>
    </dgm:pt>
    <dgm:pt modelId="{2D39A3E1-C457-470E-BC70-65174A99C391}" type="sibTrans" cxnId="{AF436CFE-C888-432E-AC6A-D870252982D0}">
      <dgm:prSet/>
      <dgm:spPr/>
      <dgm:t>
        <a:bodyPr/>
        <a:lstStyle/>
        <a:p>
          <a:endParaRPr lang="en-US"/>
        </a:p>
      </dgm:t>
    </dgm:pt>
    <dgm:pt modelId="{971D88F4-1C31-4070-9C84-E4110B1AD188}" type="pres">
      <dgm:prSet presAssocID="{F5ACF820-7CC1-45F4-8F3C-CE9E2A165C6D}" presName="Name0" presStyleCnt="0">
        <dgm:presLayoutVars>
          <dgm:dir/>
          <dgm:animLvl val="lvl"/>
          <dgm:resizeHandles val="exact"/>
        </dgm:presLayoutVars>
      </dgm:prSet>
      <dgm:spPr/>
    </dgm:pt>
    <dgm:pt modelId="{F6DB3DA8-1B31-4F44-A49B-23812532BD09}" type="pres">
      <dgm:prSet presAssocID="{124B9CA3-0288-45A7-B846-0DA29A9E93AF}" presName="boxAndChildren" presStyleCnt="0"/>
      <dgm:spPr/>
    </dgm:pt>
    <dgm:pt modelId="{B140F2FD-6CDF-46F4-8FBA-EEE4C2C844C3}" type="pres">
      <dgm:prSet presAssocID="{124B9CA3-0288-45A7-B846-0DA29A9E93AF}" presName="parentTextBox" presStyleLbl="alignNode1" presStyleIdx="0" presStyleCnt="3"/>
      <dgm:spPr/>
    </dgm:pt>
    <dgm:pt modelId="{FA0124F9-CF21-4935-ACBC-E98AA4163586}" type="pres">
      <dgm:prSet presAssocID="{124B9CA3-0288-45A7-B846-0DA29A9E93AF}" presName="descendantBox" presStyleLbl="bgAccFollowNode1" presStyleIdx="0" presStyleCnt="3"/>
      <dgm:spPr>
        <a:xfrm>
          <a:off x="2514599" y="3326866"/>
          <a:ext cx="7543800" cy="1091951"/>
        </a:xfrm>
        <a:prstGeom prst="rect">
          <a:avLst/>
        </a:prstGeom>
      </dgm:spPr>
    </dgm:pt>
    <dgm:pt modelId="{D5FDEB23-8AFF-4D0D-9D52-68C36D8A9C97}" type="pres">
      <dgm:prSet presAssocID="{9B6D373C-540E-4B31-9E9C-12B44E883391}" presName="sp" presStyleCnt="0"/>
      <dgm:spPr/>
    </dgm:pt>
    <dgm:pt modelId="{A3E129D6-46B0-4398-9258-F0A7334B1D77}" type="pres">
      <dgm:prSet presAssocID="{A5E8571E-F969-4D51-90A4-91090B89E1AC}" presName="arrowAndChildren" presStyleCnt="0"/>
      <dgm:spPr/>
    </dgm:pt>
    <dgm:pt modelId="{3C8E7DB8-13D8-477C-9018-BA9156DDD8E2}" type="pres">
      <dgm:prSet presAssocID="{A5E8571E-F969-4D51-90A4-91090B89E1AC}" presName="parentTextArrow" presStyleLbl="node1" presStyleIdx="0" presStyleCnt="0"/>
      <dgm:spPr>
        <a:xfrm>
          <a:off x="0" y="1663824"/>
          <a:ext cx="2514599" cy="1091624"/>
        </a:xfrm>
        <a:prstGeom prst="rect">
          <a:avLst/>
        </a:prstGeom>
      </dgm:spPr>
    </dgm:pt>
    <dgm:pt modelId="{9269E167-3C2A-44F4-9C66-A22E81BA46B9}" type="pres">
      <dgm:prSet presAssocID="{A5E8571E-F969-4D51-90A4-91090B89E1AC}" presName="arrow" presStyleLbl="alignNode1" presStyleIdx="1" presStyleCnt="3"/>
      <dgm:spPr/>
    </dgm:pt>
    <dgm:pt modelId="{176ECD53-A57E-492D-807F-86F3D6D87790}" type="pres">
      <dgm:prSet presAssocID="{A5E8571E-F969-4D51-90A4-91090B89E1AC}" presName="descendantArrow" presStyleLbl="bgAccFollowNode1" presStyleIdx="1" presStyleCnt="3"/>
      <dgm:spPr/>
    </dgm:pt>
    <dgm:pt modelId="{B03819FF-749E-4C48-BEDB-48D109DEE066}" type="pres">
      <dgm:prSet presAssocID="{9AD93904-018B-480B-884E-1ED2B072AED7}" presName="sp" presStyleCnt="0"/>
      <dgm:spPr/>
    </dgm:pt>
    <dgm:pt modelId="{738247A0-32A8-4267-BB80-652B9591DB0A}" type="pres">
      <dgm:prSet presAssocID="{0A6418A6-18F9-4F9E-8596-C4D968FB26F5}" presName="arrowAndChildren" presStyleCnt="0"/>
      <dgm:spPr/>
    </dgm:pt>
    <dgm:pt modelId="{46D50C1D-549B-409C-AB00-25C013D3AB8D}" type="pres">
      <dgm:prSet presAssocID="{0A6418A6-18F9-4F9E-8596-C4D968FB26F5}" presName="parentTextArrow" presStyleLbl="node1" presStyleIdx="0" presStyleCnt="0"/>
      <dgm:spPr/>
    </dgm:pt>
    <dgm:pt modelId="{456AFE29-6268-44D0-AE46-74B7397F8009}" type="pres">
      <dgm:prSet presAssocID="{0A6418A6-18F9-4F9E-8596-C4D968FB26F5}" presName="arrow" presStyleLbl="alignNode1" presStyleIdx="2" presStyleCnt="3" custScaleY="141421" custLinFactNeighborY="6719"/>
      <dgm:spPr/>
    </dgm:pt>
    <dgm:pt modelId="{E86A7C1E-01BF-40D0-B4ED-7BFB2CB39090}" type="pres">
      <dgm:prSet presAssocID="{0A6418A6-18F9-4F9E-8596-C4D968FB26F5}" presName="descendantArrow" presStyleLbl="bgAccFollowNode1" presStyleIdx="2" presStyleCnt="3" custScaleY="206876"/>
      <dgm:spPr/>
    </dgm:pt>
  </dgm:ptLst>
  <dgm:cxnLst>
    <dgm:cxn modelId="{4F85B620-0EF8-40BA-84B2-5E14899B3A27}" srcId="{0A6418A6-18F9-4F9E-8596-C4D968FB26F5}" destId="{1B29ECC6-9752-4B23-9D05-FB6BAB4C5267}" srcOrd="2" destOrd="0" parTransId="{B2741609-9520-4EF6-9854-D36C6FB0E2EB}" sibTransId="{43A8FD1C-6D1F-4A21-934D-31D8E1574375}"/>
    <dgm:cxn modelId="{FC881B23-8135-452A-9A68-45D735979529}" srcId="{124B9CA3-0288-45A7-B846-0DA29A9E93AF}" destId="{33904FC4-74E9-4819-9545-E193E6BFCFE6}" srcOrd="1" destOrd="0" parTransId="{69A3A05F-5A20-473F-82BC-F7EB7061FBF0}" sibTransId="{E27038A3-0343-4C12-884B-4E10402C931A}"/>
    <dgm:cxn modelId="{7D08372A-ABF5-4B62-A5E5-BAEA5692A3A2}" type="presOf" srcId="{40639A20-6188-4CA4-8DA9-771BF6A9B270}" destId="{176ECD53-A57E-492D-807F-86F3D6D87790}" srcOrd="0" destOrd="2" presId="urn:microsoft.com/office/officeart/2016/7/layout/VerticalDownArrowProcess"/>
    <dgm:cxn modelId="{6CC8022B-4D01-4CA5-BED4-FA962F3984C7}" type="presOf" srcId="{124B9CA3-0288-45A7-B846-0DA29A9E93AF}" destId="{B140F2FD-6CDF-46F4-8FBA-EEE4C2C844C3}" srcOrd="0" destOrd="0" presId="urn:microsoft.com/office/officeart/2016/7/layout/VerticalDownArrowProcess"/>
    <dgm:cxn modelId="{3F9A222B-A18E-465F-AB5C-E31594BE5569}" srcId="{F5ACF820-7CC1-45F4-8F3C-CE9E2A165C6D}" destId="{A5E8571E-F969-4D51-90A4-91090B89E1AC}" srcOrd="1" destOrd="0" parTransId="{A534701D-3195-4FC6-9F6A-977F631319C1}" sibTransId="{9B6D373C-540E-4B31-9E9C-12B44E883391}"/>
    <dgm:cxn modelId="{61A56E2C-C8F1-46ED-938A-F51196DDBA7F}" type="presOf" srcId="{FC53B7B2-8EE8-4F50-A111-8CE2D6F8A53A}" destId="{FA0124F9-CF21-4935-ACBC-E98AA4163586}" srcOrd="0" destOrd="2" presId="urn:microsoft.com/office/officeart/2016/7/layout/VerticalDownArrowProcess"/>
    <dgm:cxn modelId="{B746723F-64C9-4740-A1CC-D40BC9CDC01D}" type="presOf" srcId="{A5E8571E-F969-4D51-90A4-91090B89E1AC}" destId="{3C8E7DB8-13D8-477C-9018-BA9156DDD8E2}" srcOrd="0" destOrd="0" presId="urn:microsoft.com/office/officeart/2016/7/layout/VerticalDownArrowProcess"/>
    <dgm:cxn modelId="{0BE11D5B-69DD-4BF8-A8CC-BAF76E3E7F04}" type="presOf" srcId="{0A6418A6-18F9-4F9E-8596-C4D968FB26F5}" destId="{456AFE29-6268-44D0-AE46-74B7397F8009}" srcOrd="1" destOrd="0" presId="urn:microsoft.com/office/officeart/2016/7/layout/VerticalDownArrowProcess"/>
    <dgm:cxn modelId="{2EB9F26E-015C-411A-A745-351829F57010}" srcId="{F5ACF820-7CC1-45F4-8F3C-CE9E2A165C6D}" destId="{124B9CA3-0288-45A7-B846-0DA29A9E93AF}" srcOrd="2" destOrd="0" parTransId="{31AC204E-3959-4B97-AC00-1EFA692FAC1E}" sibTransId="{E79FDFCD-AC56-4065-A59B-30AD0F33228A}"/>
    <dgm:cxn modelId="{41982955-7FFC-4AF1-8F5D-E1F99729404B}" type="presOf" srcId="{DD7861F8-11E5-4560-A99F-55CB09F2A2AC}" destId="{176ECD53-A57E-492D-807F-86F3D6D87790}" srcOrd="0" destOrd="1" presId="urn:microsoft.com/office/officeart/2016/7/layout/VerticalDownArrowProcess"/>
    <dgm:cxn modelId="{B7196555-7581-4AC3-B162-6B1D4F5FD575}" type="presOf" srcId="{A5E8571E-F969-4D51-90A4-91090B89E1AC}" destId="{9269E167-3C2A-44F4-9C66-A22E81BA46B9}" srcOrd="1" destOrd="0" presId="urn:microsoft.com/office/officeart/2016/7/layout/VerticalDownArrowProcess"/>
    <dgm:cxn modelId="{E7608C7C-6B5D-4214-8CD8-B848440CBDC9}" srcId="{A5E8571E-F969-4D51-90A4-91090B89E1AC}" destId="{DD7861F8-11E5-4560-A99F-55CB09F2A2AC}" srcOrd="1" destOrd="0" parTransId="{23DD3FEF-070E-456D-A7F7-5F5343CD2877}" sibTransId="{BBFDDB9C-BA2B-4A65-B44B-D198502DDF67}"/>
    <dgm:cxn modelId="{80799B7C-E8AC-464C-817D-B33B5E157022}" type="presOf" srcId="{A781D60B-7F92-42C1-9BBC-D6AF393CDEC7}" destId="{E86A7C1E-01BF-40D0-B4ED-7BFB2CB39090}" srcOrd="0" destOrd="3" presId="urn:microsoft.com/office/officeart/2016/7/layout/VerticalDownArrowProcess"/>
    <dgm:cxn modelId="{52DE0A83-6598-4D59-88D0-74FD5AB11BD1}" type="presOf" srcId="{0A6418A6-18F9-4F9E-8596-C4D968FB26F5}" destId="{46D50C1D-549B-409C-AB00-25C013D3AB8D}" srcOrd="0" destOrd="0" presId="urn:microsoft.com/office/officeart/2016/7/layout/VerticalDownArrowProcess"/>
    <dgm:cxn modelId="{87D15A9E-3366-4E1B-A2C2-5ECCC95D6F48}" type="presOf" srcId="{1B29ECC6-9752-4B23-9D05-FB6BAB4C5267}" destId="{E86A7C1E-01BF-40D0-B4ED-7BFB2CB39090}" srcOrd="0" destOrd="2" presId="urn:microsoft.com/office/officeart/2016/7/layout/VerticalDownArrowProcess"/>
    <dgm:cxn modelId="{E5EF159F-4C9F-41C5-9DEC-A9BB7A490E21}" type="presOf" srcId="{84F36026-314B-41D1-84D5-0BE2921D9375}" destId="{176ECD53-A57E-492D-807F-86F3D6D87790}" srcOrd="0" destOrd="0" presId="urn:microsoft.com/office/officeart/2016/7/layout/VerticalDownArrowProcess"/>
    <dgm:cxn modelId="{CC02CAA6-2D2F-4D65-BA98-49CC335F160E}" srcId="{0A6418A6-18F9-4F9E-8596-C4D968FB26F5}" destId="{865D61F3-6BE3-4F7B-837B-42AD675EEFB1}" srcOrd="4" destOrd="0" parTransId="{34DF6FE2-0344-4D34-875A-872C27DBF898}" sibTransId="{F6BA8895-E70B-4E21-92B4-41095C5AE3FF}"/>
    <dgm:cxn modelId="{D676C7B2-B92B-49B4-AC39-38CAEBFAB6E5}" srcId="{0A6418A6-18F9-4F9E-8596-C4D968FB26F5}" destId="{BF6EFA86-5747-4AD3-BB2A-ACB8A556C8BF}" srcOrd="1" destOrd="0" parTransId="{EF0546BD-20FE-43C9-A30C-FF139E334829}" sibTransId="{0E7A184E-0D5C-444B-AE6D-F298B64D9A13}"/>
    <dgm:cxn modelId="{0F7A51C2-D10C-40F9-9851-046C6A5D7206}" type="presOf" srcId="{F5ACF820-7CC1-45F4-8F3C-CE9E2A165C6D}" destId="{971D88F4-1C31-4070-9C84-E4110B1AD188}" srcOrd="0" destOrd="0" presId="urn:microsoft.com/office/officeart/2016/7/layout/VerticalDownArrowProcess"/>
    <dgm:cxn modelId="{DD296DC3-1BFB-4677-AEA5-5052966351BB}" srcId="{0A6418A6-18F9-4F9E-8596-C4D968FB26F5}" destId="{387BB8D3-C327-4C00-B64D-67D8929C2BF1}" srcOrd="0" destOrd="0" parTransId="{D2DC10B1-9287-4A57-B01D-CA88D5AB1090}" sibTransId="{645F5F95-D568-44A3-884C-DDCF98AC2836}"/>
    <dgm:cxn modelId="{3E58A4C7-92E6-4D5B-BB3E-D37036227D25}" srcId="{124B9CA3-0288-45A7-B846-0DA29A9E93AF}" destId="{71232CFC-C12E-4B63-8D0E-AA7D3A6C9F47}" srcOrd="0" destOrd="0" parTransId="{596B1B6D-374B-49A8-9388-D5773DA85FC8}" sibTransId="{B20CA819-1D89-417D-A2EA-9C0539F29C4F}"/>
    <dgm:cxn modelId="{39033DCE-F05D-46E9-879C-1199EC4AEDF0}" srcId="{F5ACF820-7CC1-45F4-8F3C-CE9E2A165C6D}" destId="{0A6418A6-18F9-4F9E-8596-C4D968FB26F5}" srcOrd="0" destOrd="0" parTransId="{141B3299-4324-43BC-97FF-84C99620CA83}" sibTransId="{9AD93904-018B-480B-884E-1ED2B072AED7}"/>
    <dgm:cxn modelId="{71AC57E3-F12C-4C59-AF7B-AED50B830945}" srcId="{A5E8571E-F969-4D51-90A4-91090B89E1AC}" destId="{84F36026-314B-41D1-84D5-0BE2921D9375}" srcOrd="0" destOrd="0" parTransId="{90521953-8525-4985-8574-FFB674205FC1}" sibTransId="{47528AD7-09C1-41FC-8B5C-7D3D3A107D51}"/>
    <dgm:cxn modelId="{D530C0EB-7AD0-4426-97BF-EE072685D604}" srcId="{0A6418A6-18F9-4F9E-8596-C4D968FB26F5}" destId="{A781D60B-7F92-42C1-9BBC-D6AF393CDEC7}" srcOrd="3" destOrd="0" parTransId="{5F332A54-D204-42F2-AA0D-EF15B92DFAE9}" sibTransId="{747713ED-30ED-454B-80FE-0D5EB9DAAAA6}"/>
    <dgm:cxn modelId="{97F524EF-20B4-4A05-BBFE-59F8163F4638}" type="presOf" srcId="{33904FC4-74E9-4819-9545-E193E6BFCFE6}" destId="{FA0124F9-CF21-4935-ACBC-E98AA4163586}" srcOrd="0" destOrd="1" presId="urn:microsoft.com/office/officeart/2016/7/layout/VerticalDownArrowProcess"/>
    <dgm:cxn modelId="{929FE4F3-40F7-45A6-B919-133EEDEE1AEE}" type="presOf" srcId="{865D61F3-6BE3-4F7B-837B-42AD675EEFB1}" destId="{E86A7C1E-01BF-40D0-B4ED-7BFB2CB39090}" srcOrd="0" destOrd="4" presId="urn:microsoft.com/office/officeart/2016/7/layout/VerticalDownArrowProcess"/>
    <dgm:cxn modelId="{20A1EAF4-2E2E-4878-BB09-9B86C4A0449A}" type="presOf" srcId="{71232CFC-C12E-4B63-8D0E-AA7D3A6C9F47}" destId="{FA0124F9-CF21-4935-ACBC-E98AA4163586}" srcOrd="0" destOrd="0" presId="urn:microsoft.com/office/officeart/2016/7/layout/VerticalDownArrowProcess"/>
    <dgm:cxn modelId="{9A61A6F5-A41A-4B3B-BDEC-52E398406C1C}" srcId="{A5E8571E-F969-4D51-90A4-91090B89E1AC}" destId="{40639A20-6188-4CA4-8DA9-771BF6A9B270}" srcOrd="2" destOrd="0" parTransId="{E5DCDCE3-06DE-4898-AE56-E82BE116D9AA}" sibTransId="{E0866C3B-8E75-4CFA-8D2B-45D0343E9CDA}"/>
    <dgm:cxn modelId="{5DE6E3F6-AEA4-4C7E-A1A0-9BB41051ABCD}" type="presOf" srcId="{387BB8D3-C327-4C00-B64D-67D8929C2BF1}" destId="{E86A7C1E-01BF-40D0-B4ED-7BFB2CB39090}" srcOrd="0" destOrd="0" presId="urn:microsoft.com/office/officeart/2016/7/layout/VerticalDownArrowProcess"/>
    <dgm:cxn modelId="{4EF902FE-A229-4D62-A05A-8B8A35ED1A09}" type="presOf" srcId="{BF6EFA86-5747-4AD3-BB2A-ACB8A556C8BF}" destId="{E86A7C1E-01BF-40D0-B4ED-7BFB2CB39090}" srcOrd="0" destOrd="1" presId="urn:microsoft.com/office/officeart/2016/7/layout/VerticalDownArrowProcess"/>
    <dgm:cxn modelId="{AF436CFE-C888-432E-AC6A-D870252982D0}" srcId="{124B9CA3-0288-45A7-B846-0DA29A9E93AF}" destId="{FC53B7B2-8EE8-4F50-A111-8CE2D6F8A53A}" srcOrd="2" destOrd="0" parTransId="{90AD38AA-FC52-4D17-AD60-D348AC72B29E}" sibTransId="{2D39A3E1-C457-470E-BC70-65174A99C391}"/>
    <dgm:cxn modelId="{85F47FB2-563E-4CF1-9061-E99E8AC1BC15}" type="presParOf" srcId="{971D88F4-1C31-4070-9C84-E4110B1AD188}" destId="{F6DB3DA8-1B31-4F44-A49B-23812532BD09}" srcOrd="0" destOrd="0" presId="urn:microsoft.com/office/officeart/2016/7/layout/VerticalDownArrowProcess"/>
    <dgm:cxn modelId="{05E7B63A-D3F4-45F7-BAC2-1EA8B6BAB0E4}" type="presParOf" srcId="{F6DB3DA8-1B31-4F44-A49B-23812532BD09}" destId="{B140F2FD-6CDF-46F4-8FBA-EEE4C2C844C3}" srcOrd="0" destOrd="0" presId="urn:microsoft.com/office/officeart/2016/7/layout/VerticalDownArrowProcess"/>
    <dgm:cxn modelId="{306FBCA7-DBC1-41C7-8B50-D89506121D72}" type="presParOf" srcId="{F6DB3DA8-1B31-4F44-A49B-23812532BD09}" destId="{FA0124F9-CF21-4935-ACBC-E98AA4163586}" srcOrd="1" destOrd="0" presId="urn:microsoft.com/office/officeart/2016/7/layout/VerticalDownArrowProcess"/>
    <dgm:cxn modelId="{BB010A12-9842-41BE-811C-6F9A45944784}" type="presParOf" srcId="{971D88F4-1C31-4070-9C84-E4110B1AD188}" destId="{D5FDEB23-8AFF-4D0D-9D52-68C36D8A9C97}" srcOrd="1" destOrd="0" presId="urn:microsoft.com/office/officeart/2016/7/layout/VerticalDownArrowProcess"/>
    <dgm:cxn modelId="{F45ADE73-2C46-4095-B690-829858FE7128}" type="presParOf" srcId="{971D88F4-1C31-4070-9C84-E4110B1AD188}" destId="{A3E129D6-46B0-4398-9258-F0A7334B1D77}" srcOrd="2" destOrd="0" presId="urn:microsoft.com/office/officeart/2016/7/layout/VerticalDownArrowProcess"/>
    <dgm:cxn modelId="{DEC11A88-1A08-4729-A50E-F3A3312E1341}" type="presParOf" srcId="{A3E129D6-46B0-4398-9258-F0A7334B1D77}" destId="{3C8E7DB8-13D8-477C-9018-BA9156DDD8E2}" srcOrd="0" destOrd="0" presId="urn:microsoft.com/office/officeart/2016/7/layout/VerticalDownArrowProcess"/>
    <dgm:cxn modelId="{2C5AAD2A-A256-4907-B53D-984E3C1A0606}" type="presParOf" srcId="{A3E129D6-46B0-4398-9258-F0A7334B1D77}" destId="{9269E167-3C2A-44F4-9C66-A22E81BA46B9}" srcOrd="1" destOrd="0" presId="urn:microsoft.com/office/officeart/2016/7/layout/VerticalDownArrowProcess"/>
    <dgm:cxn modelId="{FEDA5CA2-EA96-470D-A351-A38D5E552DB2}" type="presParOf" srcId="{A3E129D6-46B0-4398-9258-F0A7334B1D77}" destId="{176ECD53-A57E-492D-807F-86F3D6D87790}" srcOrd="2" destOrd="0" presId="urn:microsoft.com/office/officeart/2016/7/layout/VerticalDownArrowProcess"/>
    <dgm:cxn modelId="{883928DF-D810-4BC1-8E8F-6C7A00DD18E6}" type="presParOf" srcId="{971D88F4-1C31-4070-9C84-E4110B1AD188}" destId="{B03819FF-749E-4C48-BEDB-48D109DEE066}" srcOrd="3" destOrd="0" presId="urn:microsoft.com/office/officeart/2016/7/layout/VerticalDownArrowProcess"/>
    <dgm:cxn modelId="{BAB3C622-642F-4F5E-B073-9118DBB1C0FD}" type="presParOf" srcId="{971D88F4-1C31-4070-9C84-E4110B1AD188}" destId="{738247A0-32A8-4267-BB80-652B9591DB0A}" srcOrd="4" destOrd="0" presId="urn:microsoft.com/office/officeart/2016/7/layout/VerticalDownArrowProcess"/>
    <dgm:cxn modelId="{A3C7E83B-343B-4DB0-8BA6-54A616D94B3F}" type="presParOf" srcId="{738247A0-32A8-4267-BB80-652B9591DB0A}" destId="{46D50C1D-549B-409C-AB00-25C013D3AB8D}" srcOrd="0" destOrd="0" presId="urn:microsoft.com/office/officeart/2016/7/layout/VerticalDownArrowProcess"/>
    <dgm:cxn modelId="{D86A51A2-927D-4A08-BF9D-9C77F00E0FE5}" type="presParOf" srcId="{738247A0-32A8-4267-BB80-652B9591DB0A}" destId="{456AFE29-6268-44D0-AE46-74B7397F8009}" srcOrd="1" destOrd="0" presId="urn:microsoft.com/office/officeart/2016/7/layout/VerticalDownArrowProcess"/>
    <dgm:cxn modelId="{81BC598E-99C1-4D0C-9229-EA8B3A4DED24}" type="presParOf" srcId="{738247A0-32A8-4267-BB80-652B9591DB0A}" destId="{E86A7C1E-01BF-40D0-B4ED-7BFB2CB39090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14F3AB-812F-4F7F-B163-C167E036EBAD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D14A7C-91C0-43FF-8157-A9DF0EDD8DDB}">
      <dgm:prSet/>
      <dgm:spPr>
        <a:solidFill>
          <a:srgbClr val="006885"/>
        </a:solidFill>
      </dgm:spPr>
      <dgm:t>
        <a:bodyPr/>
        <a:lstStyle/>
        <a:p>
          <a:r>
            <a:rPr lang="en-US" dirty="0">
              <a:solidFill>
                <a:srgbClr val="B3D335"/>
              </a:solidFill>
            </a:rPr>
            <a:t>Preventative</a:t>
          </a:r>
        </a:p>
      </dgm:t>
    </dgm:pt>
    <dgm:pt modelId="{71655FBA-28AA-48BF-9291-EFA951DC9D4A}" type="parTrans" cxnId="{900ABAC0-C75D-4AD8-864D-A5C5C81B06F6}">
      <dgm:prSet/>
      <dgm:spPr/>
      <dgm:t>
        <a:bodyPr/>
        <a:lstStyle/>
        <a:p>
          <a:endParaRPr lang="en-US"/>
        </a:p>
      </dgm:t>
    </dgm:pt>
    <dgm:pt modelId="{029882EF-E1B8-4873-BAF5-B4AD3F3F019D}" type="sibTrans" cxnId="{900ABAC0-C75D-4AD8-864D-A5C5C81B06F6}">
      <dgm:prSet/>
      <dgm:spPr/>
      <dgm:t>
        <a:bodyPr/>
        <a:lstStyle/>
        <a:p>
          <a:endParaRPr lang="en-US"/>
        </a:p>
      </dgm:t>
    </dgm:pt>
    <dgm:pt modelId="{1955CAE4-FC03-45EC-B550-4D56F1DC39AF}">
      <dgm:prSet/>
      <dgm:spPr>
        <a:solidFill>
          <a:srgbClr val="006885"/>
        </a:solidFill>
      </dgm:spPr>
      <dgm:t>
        <a:bodyPr/>
        <a:lstStyle/>
        <a:p>
          <a:r>
            <a:rPr lang="en-US" dirty="0">
              <a:solidFill>
                <a:srgbClr val="B3D335"/>
              </a:solidFill>
            </a:rPr>
            <a:t>Time Based</a:t>
          </a:r>
        </a:p>
      </dgm:t>
    </dgm:pt>
    <dgm:pt modelId="{4173CFC5-B08A-4E6E-9300-4AE5D187AA0F}" type="parTrans" cxnId="{65DC469E-71CE-435D-A947-44A4E034891D}">
      <dgm:prSet/>
      <dgm:spPr/>
      <dgm:t>
        <a:bodyPr/>
        <a:lstStyle/>
        <a:p>
          <a:endParaRPr lang="en-US"/>
        </a:p>
      </dgm:t>
    </dgm:pt>
    <dgm:pt modelId="{6496CF9E-4226-4B41-A5B6-DF6DB1F35578}" type="sibTrans" cxnId="{65DC469E-71CE-435D-A947-44A4E034891D}">
      <dgm:prSet/>
      <dgm:spPr/>
      <dgm:t>
        <a:bodyPr/>
        <a:lstStyle/>
        <a:p>
          <a:endParaRPr lang="en-US"/>
        </a:p>
      </dgm:t>
    </dgm:pt>
    <dgm:pt modelId="{E1A2C38F-DB80-4F79-A0DF-BF5450F0AFAE}">
      <dgm:prSet/>
      <dgm:spPr>
        <a:solidFill>
          <a:srgbClr val="006885"/>
        </a:solidFill>
      </dgm:spPr>
      <dgm:t>
        <a:bodyPr/>
        <a:lstStyle/>
        <a:p>
          <a:r>
            <a:rPr lang="en-US" dirty="0">
              <a:solidFill>
                <a:srgbClr val="B3D335"/>
              </a:solidFill>
            </a:rPr>
            <a:t>Predictive</a:t>
          </a:r>
        </a:p>
      </dgm:t>
    </dgm:pt>
    <dgm:pt modelId="{13F416BB-565B-4E47-9341-DC4FAC0759BA}" type="parTrans" cxnId="{BB549B16-F5B5-49B3-B65E-993FC239D2AB}">
      <dgm:prSet/>
      <dgm:spPr/>
      <dgm:t>
        <a:bodyPr/>
        <a:lstStyle/>
        <a:p>
          <a:endParaRPr lang="en-US"/>
        </a:p>
      </dgm:t>
    </dgm:pt>
    <dgm:pt modelId="{48071F6C-670E-441A-8AB5-995DDA59C4E0}" type="sibTrans" cxnId="{BB549B16-F5B5-49B3-B65E-993FC239D2AB}">
      <dgm:prSet/>
      <dgm:spPr/>
      <dgm:t>
        <a:bodyPr/>
        <a:lstStyle/>
        <a:p>
          <a:endParaRPr lang="en-US"/>
        </a:p>
      </dgm:t>
    </dgm:pt>
    <dgm:pt modelId="{78426B46-5E3A-4A94-9758-4A2CE747C788}">
      <dgm:prSet/>
      <dgm:spPr>
        <a:solidFill>
          <a:srgbClr val="006885"/>
        </a:solidFill>
      </dgm:spPr>
      <dgm:t>
        <a:bodyPr/>
        <a:lstStyle/>
        <a:p>
          <a:r>
            <a:rPr lang="en-US" dirty="0">
              <a:solidFill>
                <a:srgbClr val="B3D335"/>
              </a:solidFill>
            </a:rPr>
            <a:t>Condition Based</a:t>
          </a:r>
        </a:p>
      </dgm:t>
    </dgm:pt>
    <dgm:pt modelId="{3042F2E1-2F0E-46D4-B0FE-C903475CF22F}" type="parTrans" cxnId="{E6226B35-86F0-4928-993E-70514F97F965}">
      <dgm:prSet/>
      <dgm:spPr/>
      <dgm:t>
        <a:bodyPr/>
        <a:lstStyle/>
        <a:p>
          <a:endParaRPr lang="en-US"/>
        </a:p>
      </dgm:t>
    </dgm:pt>
    <dgm:pt modelId="{A68C6E94-ABD6-43AB-81F2-C1740F79D162}" type="sibTrans" cxnId="{E6226B35-86F0-4928-993E-70514F97F965}">
      <dgm:prSet/>
      <dgm:spPr/>
      <dgm:t>
        <a:bodyPr/>
        <a:lstStyle/>
        <a:p>
          <a:endParaRPr lang="en-US"/>
        </a:p>
      </dgm:t>
    </dgm:pt>
    <dgm:pt modelId="{ED80C7DC-8EEC-4087-BC13-801FF22B3972}">
      <dgm:prSet/>
      <dgm:spPr>
        <a:solidFill>
          <a:srgbClr val="006885"/>
        </a:solidFill>
      </dgm:spPr>
      <dgm:t>
        <a:bodyPr/>
        <a:lstStyle/>
        <a:p>
          <a:r>
            <a:rPr lang="en-US" dirty="0">
              <a:solidFill>
                <a:srgbClr val="B3D335"/>
              </a:solidFill>
            </a:rPr>
            <a:t>Prescriptive/Maintenance 4.0</a:t>
          </a:r>
        </a:p>
      </dgm:t>
    </dgm:pt>
    <dgm:pt modelId="{86E93A7C-75FC-450C-B685-DDFC93470EE9}" type="parTrans" cxnId="{49E463E3-E189-48BB-A032-428FC8947722}">
      <dgm:prSet/>
      <dgm:spPr/>
      <dgm:t>
        <a:bodyPr/>
        <a:lstStyle/>
        <a:p>
          <a:endParaRPr lang="en-US"/>
        </a:p>
      </dgm:t>
    </dgm:pt>
    <dgm:pt modelId="{DE0ACFB2-B677-4B87-95FA-9C581780B555}" type="sibTrans" cxnId="{49E463E3-E189-48BB-A032-428FC8947722}">
      <dgm:prSet/>
      <dgm:spPr/>
      <dgm:t>
        <a:bodyPr/>
        <a:lstStyle/>
        <a:p>
          <a:endParaRPr lang="en-US"/>
        </a:p>
      </dgm:t>
    </dgm:pt>
    <dgm:pt modelId="{9F26376E-C1AE-409E-97CD-BC580CE2B466}" type="pres">
      <dgm:prSet presAssocID="{7E14F3AB-812F-4F7F-B163-C167E036EBAD}" presName="diagram" presStyleCnt="0">
        <dgm:presLayoutVars>
          <dgm:dir/>
          <dgm:resizeHandles val="exact"/>
        </dgm:presLayoutVars>
      </dgm:prSet>
      <dgm:spPr/>
    </dgm:pt>
    <dgm:pt modelId="{24BDA609-4417-4D4A-8A6D-E854671D7138}" type="pres">
      <dgm:prSet presAssocID="{73D14A7C-91C0-43FF-8157-A9DF0EDD8DDB}" presName="node" presStyleLbl="node1" presStyleIdx="0" presStyleCnt="5">
        <dgm:presLayoutVars>
          <dgm:bulletEnabled val="1"/>
        </dgm:presLayoutVars>
      </dgm:prSet>
      <dgm:spPr/>
    </dgm:pt>
    <dgm:pt modelId="{F843094E-59B3-4BB2-9FBB-CE3F324CF0D1}" type="pres">
      <dgm:prSet presAssocID="{029882EF-E1B8-4873-BAF5-B4AD3F3F019D}" presName="sibTrans" presStyleCnt="0"/>
      <dgm:spPr/>
    </dgm:pt>
    <dgm:pt modelId="{039059F7-D2F6-4CD6-811A-878105673CF4}" type="pres">
      <dgm:prSet presAssocID="{1955CAE4-FC03-45EC-B550-4D56F1DC39AF}" presName="node" presStyleLbl="node1" presStyleIdx="1" presStyleCnt="5">
        <dgm:presLayoutVars>
          <dgm:bulletEnabled val="1"/>
        </dgm:presLayoutVars>
      </dgm:prSet>
      <dgm:spPr/>
    </dgm:pt>
    <dgm:pt modelId="{EF591726-5F22-454C-BC02-82D30B68E236}" type="pres">
      <dgm:prSet presAssocID="{6496CF9E-4226-4B41-A5B6-DF6DB1F35578}" presName="sibTrans" presStyleCnt="0"/>
      <dgm:spPr/>
    </dgm:pt>
    <dgm:pt modelId="{628C3513-9766-47AB-8C0B-B8C2CAA9FFC1}" type="pres">
      <dgm:prSet presAssocID="{E1A2C38F-DB80-4F79-A0DF-BF5450F0AFAE}" presName="node" presStyleLbl="node1" presStyleIdx="2" presStyleCnt="5" custLinFactNeighborX="0">
        <dgm:presLayoutVars>
          <dgm:bulletEnabled val="1"/>
        </dgm:presLayoutVars>
      </dgm:prSet>
      <dgm:spPr/>
    </dgm:pt>
    <dgm:pt modelId="{13D88D27-2929-4895-BB25-B6C5A390E49D}" type="pres">
      <dgm:prSet presAssocID="{48071F6C-670E-441A-8AB5-995DDA59C4E0}" presName="sibTrans" presStyleCnt="0"/>
      <dgm:spPr/>
    </dgm:pt>
    <dgm:pt modelId="{4BBC805C-D3FC-46E2-8253-48A826ED93C9}" type="pres">
      <dgm:prSet presAssocID="{78426B46-5E3A-4A94-9758-4A2CE747C788}" presName="node" presStyleLbl="node1" presStyleIdx="3" presStyleCnt="5" custLinFactNeighborX="0">
        <dgm:presLayoutVars>
          <dgm:bulletEnabled val="1"/>
        </dgm:presLayoutVars>
      </dgm:prSet>
      <dgm:spPr/>
    </dgm:pt>
    <dgm:pt modelId="{FF74F6B6-F503-448A-8576-224B2699CBEF}" type="pres">
      <dgm:prSet presAssocID="{A68C6E94-ABD6-43AB-81F2-C1740F79D162}" presName="sibTrans" presStyleCnt="0"/>
      <dgm:spPr/>
    </dgm:pt>
    <dgm:pt modelId="{0C57CF5F-131C-487D-9646-BEFEC30902F1}" type="pres">
      <dgm:prSet presAssocID="{ED80C7DC-8EEC-4087-BC13-801FF22B3972}" presName="node" presStyleLbl="node1" presStyleIdx="4" presStyleCnt="5" custLinFactNeighborX="0">
        <dgm:presLayoutVars>
          <dgm:bulletEnabled val="1"/>
        </dgm:presLayoutVars>
      </dgm:prSet>
      <dgm:spPr/>
    </dgm:pt>
  </dgm:ptLst>
  <dgm:cxnLst>
    <dgm:cxn modelId="{BB549B16-F5B5-49B3-B65E-993FC239D2AB}" srcId="{7E14F3AB-812F-4F7F-B163-C167E036EBAD}" destId="{E1A2C38F-DB80-4F79-A0DF-BF5450F0AFAE}" srcOrd="2" destOrd="0" parTransId="{13F416BB-565B-4E47-9341-DC4FAC0759BA}" sibTransId="{48071F6C-670E-441A-8AB5-995DDA59C4E0}"/>
    <dgm:cxn modelId="{5F28A11E-F0C1-42CA-8B4A-66AF125A4029}" type="presOf" srcId="{1955CAE4-FC03-45EC-B550-4D56F1DC39AF}" destId="{039059F7-D2F6-4CD6-811A-878105673CF4}" srcOrd="0" destOrd="0" presId="urn:microsoft.com/office/officeart/2005/8/layout/default"/>
    <dgm:cxn modelId="{C40FB623-8C8A-4FFF-9E91-640E4DF782CE}" type="presOf" srcId="{ED80C7DC-8EEC-4087-BC13-801FF22B3972}" destId="{0C57CF5F-131C-487D-9646-BEFEC30902F1}" srcOrd="0" destOrd="0" presId="urn:microsoft.com/office/officeart/2005/8/layout/default"/>
    <dgm:cxn modelId="{E6226B35-86F0-4928-993E-70514F97F965}" srcId="{7E14F3AB-812F-4F7F-B163-C167E036EBAD}" destId="{78426B46-5E3A-4A94-9758-4A2CE747C788}" srcOrd="3" destOrd="0" parTransId="{3042F2E1-2F0E-46D4-B0FE-C903475CF22F}" sibTransId="{A68C6E94-ABD6-43AB-81F2-C1740F79D162}"/>
    <dgm:cxn modelId="{54449F60-180A-4C61-B20A-5664F901347C}" type="presOf" srcId="{7E14F3AB-812F-4F7F-B163-C167E036EBAD}" destId="{9F26376E-C1AE-409E-97CD-BC580CE2B466}" srcOrd="0" destOrd="0" presId="urn:microsoft.com/office/officeart/2005/8/layout/default"/>
    <dgm:cxn modelId="{8760F554-A2FB-4E7B-BCDD-068727797D1E}" type="presOf" srcId="{73D14A7C-91C0-43FF-8157-A9DF0EDD8DDB}" destId="{24BDA609-4417-4D4A-8A6D-E854671D7138}" srcOrd="0" destOrd="0" presId="urn:microsoft.com/office/officeart/2005/8/layout/default"/>
    <dgm:cxn modelId="{85D79081-0B83-4CBF-90C8-627F487D5C35}" type="presOf" srcId="{E1A2C38F-DB80-4F79-A0DF-BF5450F0AFAE}" destId="{628C3513-9766-47AB-8C0B-B8C2CAA9FFC1}" srcOrd="0" destOrd="0" presId="urn:microsoft.com/office/officeart/2005/8/layout/default"/>
    <dgm:cxn modelId="{65DC469E-71CE-435D-A947-44A4E034891D}" srcId="{7E14F3AB-812F-4F7F-B163-C167E036EBAD}" destId="{1955CAE4-FC03-45EC-B550-4D56F1DC39AF}" srcOrd="1" destOrd="0" parTransId="{4173CFC5-B08A-4E6E-9300-4AE5D187AA0F}" sibTransId="{6496CF9E-4226-4B41-A5B6-DF6DB1F35578}"/>
    <dgm:cxn modelId="{124BE1AC-6691-4742-8020-FB636C32E1B3}" type="presOf" srcId="{78426B46-5E3A-4A94-9758-4A2CE747C788}" destId="{4BBC805C-D3FC-46E2-8253-48A826ED93C9}" srcOrd="0" destOrd="0" presId="urn:microsoft.com/office/officeart/2005/8/layout/default"/>
    <dgm:cxn modelId="{900ABAC0-C75D-4AD8-864D-A5C5C81B06F6}" srcId="{7E14F3AB-812F-4F7F-B163-C167E036EBAD}" destId="{73D14A7C-91C0-43FF-8157-A9DF0EDD8DDB}" srcOrd="0" destOrd="0" parTransId="{71655FBA-28AA-48BF-9291-EFA951DC9D4A}" sibTransId="{029882EF-E1B8-4873-BAF5-B4AD3F3F019D}"/>
    <dgm:cxn modelId="{49E463E3-E189-48BB-A032-428FC8947722}" srcId="{7E14F3AB-812F-4F7F-B163-C167E036EBAD}" destId="{ED80C7DC-8EEC-4087-BC13-801FF22B3972}" srcOrd="4" destOrd="0" parTransId="{86E93A7C-75FC-450C-B685-DDFC93470EE9}" sibTransId="{DE0ACFB2-B677-4B87-95FA-9C581780B555}"/>
    <dgm:cxn modelId="{D2989798-B60E-4739-B8C2-AEEA3C84BCE1}" type="presParOf" srcId="{9F26376E-C1AE-409E-97CD-BC580CE2B466}" destId="{24BDA609-4417-4D4A-8A6D-E854671D7138}" srcOrd="0" destOrd="0" presId="urn:microsoft.com/office/officeart/2005/8/layout/default"/>
    <dgm:cxn modelId="{7B9B66D7-D83F-4AA5-9BA1-9CB0B2C5BA36}" type="presParOf" srcId="{9F26376E-C1AE-409E-97CD-BC580CE2B466}" destId="{F843094E-59B3-4BB2-9FBB-CE3F324CF0D1}" srcOrd="1" destOrd="0" presId="urn:microsoft.com/office/officeart/2005/8/layout/default"/>
    <dgm:cxn modelId="{334DC6D4-3CC0-4E2E-8BCC-75C59EBC0C14}" type="presParOf" srcId="{9F26376E-C1AE-409E-97CD-BC580CE2B466}" destId="{039059F7-D2F6-4CD6-811A-878105673CF4}" srcOrd="2" destOrd="0" presId="urn:microsoft.com/office/officeart/2005/8/layout/default"/>
    <dgm:cxn modelId="{200D999B-AF8F-4F5E-9492-75328AE64BF4}" type="presParOf" srcId="{9F26376E-C1AE-409E-97CD-BC580CE2B466}" destId="{EF591726-5F22-454C-BC02-82D30B68E236}" srcOrd="3" destOrd="0" presId="urn:microsoft.com/office/officeart/2005/8/layout/default"/>
    <dgm:cxn modelId="{43DE13AF-00A4-445F-B850-5ACEFCCDF13D}" type="presParOf" srcId="{9F26376E-C1AE-409E-97CD-BC580CE2B466}" destId="{628C3513-9766-47AB-8C0B-B8C2CAA9FFC1}" srcOrd="4" destOrd="0" presId="urn:microsoft.com/office/officeart/2005/8/layout/default"/>
    <dgm:cxn modelId="{615C0D7F-9B51-4F0D-9179-85F665FB4EDE}" type="presParOf" srcId="{9F26376E-C1AE-409E-97CD-BC580CE2B466}" destId="{13D88D27-2929-4895-BB25-B6C5A390E49D}" srcOrd="5" destOrd="0" presId="urn:microsoft.com/office/officeart/2005/8/layout/default"/>
    <dgm:cxn modelId="{792595E9-FD9B-4595-93CC-FAE8738AA79B}" type="presParOf" srcId="{9F26376E-C1AE-409E-97CD-BC580CE2B466}" destId="{4BBC805C-D3FC-46E2-8253-48A826ED93C9}" srcOrd="6" destOrd="0" presId="urn:microsoft.com/office/officeart/2005/8/layout/default"/>
    <dgm:cxn modelId="{70D582BD-3D2F-4EFD-ADEA-1DD5A3EF2352}" type="presParOf" srcId="{9F26376E-C1AE-409E-97CD-BC580CE2B466}" destId="{FF74F6B6-F503-448A-8576-224B2699CBEF}" srcOrd="7" destOrd="0" presId="urn:microsoft.com/office/officeart/2005/8/layout/default"/>
    <dgm:cxn modelId="{ED6F166D-73E6-40B4-B719-479277C92244}" type="presParOf" srcId="{9F26376E-C1AE-409E-97CD-BC580CE2B466}" destId="{0C57CF5F-131C-487D-9646-BEFEC30902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0F2FD-6CDF-46F4-8FBA-EEE4C2C844C3}">
      <dsp:nvSpPr>
        <dsp:cNvPr id="0" name=""/>
        <dsp:cNvSpPr/>
      </dsp:nvSpPr>
      <dsp:spPr>
        <a:xfrm>
          <a:off x="0" y="3740192"/>
          <a:ext cx="2514599" cy="1044491"/>
        </a:xfrm>
        <a:prstGeom prst="rect">
          <a:avLst/>
        </a:prstGeom>
        <a:solidFill>
          <a:srgbClr val="003B55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77800" rIns="178838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B3D335"/>
              </a:solidFill>
            </a:rPr>
            <a:t>Objectives</a:t>
          </a:r>
        </a:p>
      </dsp:txBody>
      <dsp:txXfrm>
        <a:off x="0" y="3740192"/>
        <a:ext cx="2514599" cy="1044491"/>
      </dsp:txXfrm>
    </dsp:sp>
    <dsp:sp modelId="{FA0124F9-CF21-4935-ACBC-E98AA4163586}">
      <dsp:nvSpPr>
        <dsp:cNvPr id="0" name=""/>
        <dsp:cNvSpPr/>
      </dsp:nvSpPr>
      <dsp:spPr>
        <a:xfrm>
          <a:off x="2514599" y="3740192"/>
          <a:ext cx="7543800" cy="1044491"/>
        </a:xfrm>
        <a:prstGeom prst="rect">
          <a:avLst/>
        </a:prstGeom>
        <a:solidFill>
          <a:srgbClr val="A5A5A5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024" tIns="139700" rIns="15302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Evaluate Equipment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Identify/Correct Deficiencies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Optimize your Maintenance Strategy</a:t>
          </a:r>
        </a:p>
      </dsp:txBody>
      <dsp:txXfrm>
        <a:off x="2514599" y="3740192"/>
        <a:ext cx="7543800" cy="1044491"/>
      </dsp:txXfrm>
    </dsp:sp>
    <dsp:sp modelId="{9269E167-3C2A-44F4-9C66-A22E81BA46B9}">
      <dsp:nvSpPr>
        <dsp:cNvPr id="0" name=""/>
        <dsp:cNvSpPr/>
      </dsp:nvSpPr>
      <dsp:spPr>
        <a:xfrm rot="10800000">
          <a:off x="0" y="2149431"/>
          <a:ext cx="2514599" cy="160642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003B55"/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77800" rIns="178838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B3D335"/>
              </a:solidFill>
              <a:latin typeface="Calibri" panose="020F0502020204030204"/>
              <a:ea typeface="+mn-ea"/>
              <a:cs typeface="+mn-cs"/>
            </a:rPr>
            <a:t>TPM Kaizen Event</a:t>
          </a:r>
        </a:p>
      </dsp:txBody>
      <dsp:txXfrm rot="-10800000">
        <a:off x="0" y="2149431"/>
        <a:ext cx="2514599" cy="1044178"/>
      </dsp:txXfrm>
    </dsp:sp>
    <dsp:sp modelId="{176ECD53-A57E-492D-807F-86F3D6D87790}">
      <dsp:nvSpPr>
        <dsp:cNvPr id="0" name=""/>
        <dsp:cNvSpPr/>
      </dsp:nvSpPr>
      <dsp:spPr>
        <a:xfrm>
          <a:off x="2514599" y="2149431"/>
          <a:ext cx="7543800" cy="104417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024" tIns="203200" rIns="15302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is TPM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is Lean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Steps in the Process</a:t>
          </a:r>
        </a:p>
      </dsp:txBody>
      <dsp:txXfrm>
        <a:off x="2514599" y="2149431"/>
        <a:ext cx="7543800" cy="1044178"/>
      </dsp:txXfrm>
    </dsp:sp>
    <dsp:sp modelId="{456AFE29-6268-44D0-AE46-74B7397F8009}">
      <dsp:nvSpPr>
        <dsp:cNvPr id="0" name=""/>
        <dsp:cNvSpPr/>
      </dsp:nvSpPr>
      <dsp:spPr>
        <a:xfrm rot="10800000">
          <a:off x="0" y="577330"/>
          <a:ext cx="2514599" cy="166696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003B55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77800" rIns="178838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B3D335"/>
              </a:solidFill>
            </a:rPr>
            <a:t>Maintenance Excellence</a:t>
          </a:r>
        </a:p>
      </dsp:txBody>
      <dsp:txXfrm rot="-10800000">
        <a:off x="0" y="577330"/>
        <a:ext cx="2514599" cy="1083528"/>
      </dsp:txXfrm>
    </dsp:sp>
    <dsp:sp modelId="{E86A7C1E-01BF-40D0-B4ED-7BFB2CB39090}">
      <dsp:nvSpPr>
        <dsp:cNvPr id="0" name=""/>
        <dsp:cNvSpPr/>
      </dsp:nvSpPr>
      <dsp:spPr>
        <a:xfrm>
          <a:off x="2514599" y="332824"/>
          <a:ext cx="7543800" cy="1585027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024" tIns="203200" rIns="15302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Planning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Safety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Metrics / KPIs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Visual Controls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Strategy</a:t>
          </a:r>
        </a:p>
      </dsp:txBody>
      <dsp:txXfrm>
        <a:off x="2514599" y="332824"/>
        <a:ext cx="7543800" cy="1585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DA609-4417-4D4A-8A6D-E854671D7138}">
      <dsp:nvSpPr>
        <dsp:cNvPr id="0" name=""/>
        <dsp:cNvSpPr/>
      </dsp:nvSpPr>
      <dsp:spPr>
        <a:xfrm>
          <a:off x="0" y="166687"/>
          <a:ext cx="3143249" cy="1885950"/>
        </a:xfrm>
        <a:prstGeom prst="rect">
          <a:avLst/>
        </a:prstGeom>
        <a:solidFill>
          <a:srgbClr val="0068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B3D335"/>
              </a:solidFill>
            </a:rPr>
            <a:t>Preventative</a:t>
          </a:r>
        </a:p>
      </dsp:txBody>
      <dsp:txXfrm>
        <a:off x="0" y="166687"/>
        <a:ext cx="3143249" cy="1885950"/>
      </dsp:txXfrm>
    </dsp:sp>
    <dsp:sp modelId="{039059F7-D2F6-4CD6-811A-878105673CF4}">
      <dsp:nvSpPr>
        <dsp:cNvPr id="0" name=""/>
        <dsp:cNvSpPr/>
      </dsp:nvSpPr>
      <dsp:spPr>
        <a:xfrm>
          <a:off x="3457575" y="166687"/>
          <a:ext cx="3143249" cy="1885950"/>
        </a:xfrm>
        <a:prstGeom prst="rect">
          <a:avLst/>
        </a:prstGeom>
        <a:solidFill>
          <a:srgbClr val="0068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B3D335"/>
              </a:solidFill>
            </a:rPr>
            <a:t>Time Based</a:t>
          </a:r>
        </a:p>
      </dsp:txBody>
      <dsp:txXfrm>
        <a:off x="3457575" y="166687"/>
        <a:ext cx="3143249" cy="1885950"/>
      </dsp:txXfrm>
    </dsp:sp>
    <dsp:sp modelId="{628C3513-9766-47AB-8C0B-B8C2CAA9FFC1}">
      <dsp:nvSpPr>
        <dsp:cNvPr id="0" name=""/>
        <dsp:cNvSpPr/>
      </dsp:nvSpPr>
      <dsp:spPr>
        <a:xfrm>
          <a:off x="6915149" y="166687"/>
          <a:ext cx="3143249" cy="1885950"/>
        </a:xfrm>
        <a:prstGeom prst="rect">
          <a:avLst/>
        </a:prstGeom>
        <a:solidFill>
          <a:srgbClr val="0068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B3D335"/>
              </a:solidFill>
            </a:rPr>
            <a:t>Predictive</a:t>
          </a:r>
        </a:p>
      </dsp:txBody>
      <dsp:txXfrm>
        <a:off x="6915149" y="166687"/>
        <a:ext cx="3143249" cy="1885950"/>
      </dsp:txXfrm>
    </dsp:sp>
    <dsp:sp modelId="{4BBC805C-D3FC-46E2-8253-48A826ED93C9}">
      <dsp:nvSpPr>
        <dsp:cNvPr id="0" name=""/>
        <dsp:cNvSpPr/>
      </dsp:nvSpPr>
      <dsp:spPr>
        <a:xfrm>
          <a:off x="1728787" y="2366962"/>
          <a:ext cx="3143249" cy="1885950"/>
        </a:xfrm>
        <a:prstGeom prst="rect">
          <a:avLst/>
        </a:prstGeom>
        <a:solidFill>
          <a:srgbClr val="0068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B3D335"/>
              </a:solidFill>
            </a:rPr>
            <a:t>Condition Based</a:t>
          </a:r>
        </a:p>
      </dsp:txBody>
      <dsp:txXfrm>
        <a:off x="1728787" y="2366962"/>
        <a:ext cx="3143249" cy="1885950"/>
      </dsp:txXfrm>
    </dsp:sp>
    <dsp:sp modelId="{0C57CF5F-131C-487D-9646-BEFEC30902F1}">
      <dsp:nvSpPr>
        <dsp:cNvPr id="0" name=""/>
        <dsp:cNvSpPr/>
      </dsp:nvSpPr>
      <dsp:spPr>
        <a:xfrm>
          <a:off x="5186362" y="2366962"/>
          <a:ext cx="3143249" cy="1885950"/>
        </a:xfrm>
        <a:prstGeom prst="rect">
          <a:avLst/>
        </a:prstGeom>
        <a:solidFill>
          <a:srgbClr val="00688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B3D335"/>
              </a:solidFill>
            </a:rPr>
            <a:t>Prescriptive/Maintenance 4.0</a:t>
          </a:r>
        </a:p>
      </dsp:txBody>
      <dsp:txXfrm>
        <a:off x="5186362" y="2366962"/>
        <a:ext cx="3143249" cy="1885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40EC4-C52A-4CE8-8257-0B3E213E3F6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74268-DE81-45ED-906F-EF6B21ED5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Record for staff not in attendance.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imec.box.com</a:t>
            </a:r>
            <a:r>
              <a:rPr lang="en-US" dirty="0"/>
              <a:t>/v/</a:t>
            </a:r>
            <a:r>
              <a:rPr lang="en-US" dirty="0" err="1"/>
              <a:t>TeamHuddlesPast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8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DA85BAD-E5ED-A145-9B95-A329F36CFD0B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CEA517-18A4-8F4C-BAA7-8AB828F54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9525" y="5550568"/>
            <a:ext cx="1533259" cy="814507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5" y="884947"/>
            <a:ext cx="9643196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5000" b="1" i="0">
                <a:solidFill>
                  <a:srgbClr val="006885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5711825"/>
            <a:ext cx="5549900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</p:spTree>
    <p:extLst>
      <p:ext uri="{BB962C8B-B14F-4D97-AF65-F5344CB8AC3E}">
        <p14:creationId xmlns:p14="http://schemas.microsoft.com/office/powerpoint/2010/main" val="365942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D67DB-884D-FF4C-8027-5389134CD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00" y="1633422"/>
            <a:ext cx="10464800" cy="26543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4"/>
            <a:ext cx="11191290" cy="10931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651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9651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1698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1698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FC8AA1-125C-40EB-BDBA-B8AAB3E0DC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678" y="1616912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C01B4E6-AB61-4DAF-98A8-B9654C6BF6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46662" y="1611234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42A1E8AF-6FD0-4FBD-842C-AB1B7E47D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46350" y="1603933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BC42BE-44E0-DF4E-B9E5-386390273A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30C43D-8CD1-164A-90BC-36DAC3350113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B9305-1355-DE4F-9CE3-684C19B47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9525" y="5550568"/>
            <a:ext cx="1533259" cy="8145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53DE04-1548-714B-A4FC-4500F0453EEF}"/>
              </a:ext>
            </a:extLst>
          </p:cNvPr>
          <p:cNvSpPr/>
          <p:nvPr userDrawn="1"/>
        </p:nvSpPr>
        <p:spPr>
          <a:xfrm>
            <a:off x="596391" y="3632379"/>
            <a:ext cx="1328961" cy="461177"/>
          </a:xfrm>
          <a:prstGeom prst="rect">
            <a:avLst/>
          </a:prstGeom>
          <a:solidFill>
            <a:srgbClr val="B3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FE1A10-26AB-1747-8D8E-E23FBB9F3286}"/>
              </a:ext>
            </a:extLst>
          </p:cNvPr>
          <p:cNvSpPr txBox="1">
            <a:spLocks/>
          </p:cNvSpPr>
          <p:nvPr userDrawn="1"/>
        </p:nvSpPr>
        <p:spPr>
          <a:xfrm>
            <a:off x="596391" y="3710444"/>
            <a:ext cx="1328961" cy="325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3B55"/>
                </a:solidFill>
                <a:latin typeface="Avenir Next" panose="020B0503020202020204" pitchFamily="34" charset="0"/>
              </a:rPr>
              <a:t>IMEC.org</a:t>
            </a:r>
            <a:endParaRPr lang="en-US" sz="2000" dirty="0">
              <a:solidFill>
                <a:srgbClr val="003B55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317C5-A4AB-3840-9B59-F61CD68FD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840" y="4674949"/>
            <a:ext cx="325424" cy="3254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AE3D8E-59CD-5546-AD07-6642DDFF28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9952" y="4273275"/>
            <a:ext cx="325424" cy="325424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0FB88AC-2425-2C4E-906A-A0DE43F21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618836"/>
            <a:ext cx="9428162" cy="3013543"/>
          </a:xfrm>
        </p:spPr>
        <p:txBody>
          <a:bodyPr anchor="t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37BAE-9ABA-A349-9512-A42A8F765D49}"/>
              </a:ext>
            </a:extLst>
          </p:cNvPr>
          <p:cNvSpPr/>
          <p:nvPr userDrawn="1"/>
        </p:nvSpPr>
        <p:spPr>
          <a:xfrm>
            <a:off x="973416" y="4302381"/>
            <a:ext cx="6096000" cy="782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info@IMEC.org</a:t>
            </a:r>
            <a:endParaRPr lang="en-US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888-806-4632</a:t>
            </a:r>
          </a:p>
        </p:txBody>
      </p:sp>
    </p:spTree>
    <p:extLst>
      <p:ext uri="{BB962C8B-B14F-4D97-AF65-F5344CB8AC3E}">
        <p14:creationId xmlns:p14="http://schemas.microsoft.com/office/powerpoint/2010/main" val="278465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74638"/>
            <a:ext cx="101600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667"/>
          <a:stretch/>
        </p:blipFill>
        <p:spPr>
          <a:xfrm>
            <a:off x="0" y="0"/>
            <a:ext cx="1231392" cy="6858000"/>
          </a:xfrm>
          <a:prstGeom prst="rect">
            <a:avLst/>
          </a:prstGeom>
        </p:spPr>
      </p:pic>
      <p:pic>
        <p:nvPicPr>
          <p:cNvPr id="7" name="Picture 3" descr="C:\Users\istudent\Desktop\IMEC_logo_not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019801"/>
            <a:ext cx="1959085" cy="6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176519"/>
            <a:ext cx="6908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368" y="6172201"/>
            <a:ext cx="609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1BB32185-506A-4529-AE66-4EB5A25F7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8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74638"/>
            <a:ext cx="102616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100584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176519"/>
            <a:ext cx="6908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368" y="6172201"/>
            <a:ext cx="609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3C4F1B4C-E6C7-4D59-939B-140DB22567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667"/>
          <a:stretch/>
        </p:blipFill>
        <p:spPr>
          <a:xfrm>
            <a:off x="0" y="0"/>
            <a:ext cx="1231392" cy="6858000"/>
          </a:xfrm>
          <a:prstGeom prst="rect">
            <a:avLst/>
          </a:prstGeom>
        </p:spPr>
      </p:pic>
      <p:pic>
        <p:nvPicPr>
          <p:cNvPr id="8" name="Picture 3" descr="C:\Users\istudent\Desktop\IMEC_logo_not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019801"/>
            <a:ext cx="1959085" cy="6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0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159072"/>
            <a:ext cx="10026426" cy="76370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800" b="0">
                <a:solidFill>
                  <a:schemeClr val="tx1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93992"/>
            <a:ext cx="12199241" cy="64008"/>
          </a:xfrm>
          <a:prstGeom prst="rect">
            <a:avLst/>
          </a:pr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5958840" y="6688836"/>
            <a:ext cx="274320" cy="137160"/>
          </a:xfrm>
          <a:custGeom>
            <a:avLst/>
            <a:gdLst>
              <a:gd name="connsiteX0" fmla="*/ 137160 w 274320"/>
              <a:gd name="connsiteY0" fmla="*/ 0 h 137160"/>
              <a:gd name="connsiteX1" fmla="*/ 274320 w 274320"/>
              <a:gd name="connsiteY1" fmla="*/ 137160 h 137160"/>
              <a:gd name="connsiteX2" fmla="*/ 0 w 274320"/>
              <a:gd name="connsiteY2" fmla="*/ 137160 h 137160"/>
              <a:gd name="connsiteX3" fmla="*/ 137160 w 274320"/>
              <a:gd name="connsiteY3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137160">
                <a:moveTo>
                  <a:pt x="137160" y="0"/>
                </a:moveTo>
                <a:cubicBezTo>
                  <a:pt x="212911" y="0"/>
                  <a:pt x="274320" y="61409"/>
                  <a:pt x="274320" y="137160"/>
                </a:cubicBezTo>
                <a:lnTo>
                  <a:pt x="0" y="137160"/>
                </a:lnTo>
                <a:cubicBezTo>
                  <a:pt x="0" y="61409"/>
                  <a:pt x="61409" y="0"/>
                  <a:pt x="137160" y="0"/>
                </a:cubicBezTo>
                <a:close/>
              </a:path>
            </a:pathLst>
          </a:cu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216489-1C86-4404-AC0C-1F4A687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325" y="6595644"/>
            <a:ext cx="895350" cy="365125"/>
          </a:xfrm>
        </p:spPr>
        <p:txBody>
          <a:bodyPr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0D82401F-8C12-43AF-A8D4-256712E648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6230D-EE2A-4819-9CB9-49CE622A67DE}"/>
              </a:ext>
            </a:extLst>
          </p:cNvPr>
          <p:cNvSpPr/>
          <p:nvPr userDrawn="1"/>
        </p:nvSpPr>
        <p:spPr>
          <a:xfrm>
            <a:off x="0" y="-10274"/>
            <a:ext cx="12192000" cy="64008"/>
          </a:xfrm>
          <a:prstGeom prst="rect">
            <a:avLst/>
          </a:prstGeom>
          <a:gradFill flip="none" rotWithShape="1">
            <a:gsLst>
              <a:gs pos="0">
                <a:srgbClr val="00A8E5"/>
              </a:gs>
              <a:gs pos="100000">
                <a:srgbClr val="B3D33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00" y="922778"/>
            <a:ext cx="10026426" cy="437204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200" b="1">
                <a:solidFill>
                  <a:srgbClr val="003B55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 descr="C:\Users\istudent\Desktop\IMEC_logo_nota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4781"/>
          <a:stretch/>
        </p:blipFill>
        <p:spPr bwMode="auto">
          <a:xfrm>
            <a:off x="10538580" y="260889"/>
            <a:ext cx="1406677" cy="5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7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159072"/>
            <a:ext cx="10026426" cy="76370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800" b="0">
                <a:solidFill>
                  <a:schemeClr val="tx1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93992"/>
            <a:ext cx="12199241" cy="64008"/>
          </a:xfrm>
          <a:prstGeom prst="rect">
            <a:avLst/>
          </a:pr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5958840" y="6688836"/>
            <a:ext cx="274320" cy="137160"/>
          </a:xfrm>
          <a:custGeom>
            <a:avLst/>
            <a:gdLst>
              <a:gd name="connsiteX0" fmla="*/ 137160 w 274320"/>
              <a:gd name="connsiteY0" fmla="*/ 0 h 137160"/>
              <a:gd name="connsiteX1" fmla="*/ 274320 w 274320"/>
              <a:gd name="connsiteY1" fmla="*/ 137160 h 137160"/>
              <a:gd name="connsiteX2" fmla="*/ 0 w 274320"/>
              <a:gd name="connsiteY2" fmla="*/ 137160 h 137160"/>
              <a:gd name="connsiteX3" fmla="*/ 137160 w 274320"/>
              <a:gd name="connsiteY3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137160">
                <a:moveTo>
                  <a:pt x="137160" y="0"/>
                </a:moveTo>
                <a:cubicBezTo>
                  <a:pt x="212911" y="0"/>
                  <a:pt x="274320" y="61409"/>
                  <a:pt x="274320" y="137160"/>
                </a:cubicBezTo>
                <a:lnTo>
                  <a:pt x="0" y="137160"/>
                </a:lnTo>
                <a:cubicBezTo>
                  <a:pt x="0" y="61409"/>
                  <a:pt x="61409" y="0"/>
                  <a:pt x="137160" y="0"/>
                </a:cubicBezTo>
                <a:close/>
              </a:path>
            </a:pathLst>
          </a:cu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pic>
        <p:nvPicPr>
          <p:cNvPr id="16" name="Picture 3" descr="C:\Users\istudent\Desktop\IMEC_logo_nota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4781"/>
          <a:stretch/>
        </p:blipFill>
        <p:spPr bwMode="auto">
          <a:xfrm>
            <a:off x="10538580" y="260889"/>
            <a:ext cx="1406677" cy="5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E6230D-EE2A-4819-9CB9-49CE622A67DE}"/>
              </a:ext>
            </a:extLst>
          </p:cNvPr>
          <p:cNvSpPr/>
          <p:nvPr userDrawn="1"/>
        </p:nvSpPr>
        <p:spPr>
          <a:xfrm>
            <a:off x="0" y="-10274"/>
            <a:ext cx="12192000" cy="64008"/>
          </a:xfrm>
          <a:prstGeom prst="rect">
            <a:avLst/>
          </a:prstGeom>
          <a:gradFill flip="none" rotWithShape="1">
            <a:gsLst>
              <a:gs pos="0">
                <a:srgbClr val="00A8E5"/>
              </a:gs>
              <a:gs pos="100000">
                <a:srgbClr val="B3D33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16489-1C86-4404-AC0C-1F4A687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325" y="6595644"/>
            <a:ext cx="895350" cy="365125"/>
          </a:xfrm>
        </p:spPr>
        <p:txBody>
          <a:bodyPr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0D82401F-8C12-43AF-A8D4-256712E6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B55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6" y="884949"/>
            <a:ext cx="9643196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1250" b="1" i="0">
                <a:solidFill>
                  <a:srgbClr val="3897B0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5711825"/>
            <a:ext cx="5549900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1875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2FA52E-EBE6-3140-A92E-CD16FB2657A4}"/>
              </a:ext>
            </a:extLst>
          </p:cNvPr>
          <p:cNvSpPr txBox="1">
            <a:spLocks/>
          </p:cNvSpPr>
          <p:nvPr userDrawn="1"/>
        </p:nvSpPr>
        <p:spPr>
          <a:xfrm>
            <a:off x="10663098" y="6469209"/>
            <a:ext cx="1417596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11E2D-A91A-9240-BAAD-427A49821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843" y="6062632"/>
            <a:ext cx="1133032" cy="4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57F95-A39D-4ACE-8295-41A9FBD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9F4-61C1-B943-9632-D9CA63134CF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D340B-5C6F-4CA4-97F3-96C3CD91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959A6-15AE-479F-9D45-971EE4E7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C54339E6-D89D-4455-8A4E-CF98995A2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848" y="389894"/>
            <a:ext cx="10744951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505AE5F-FC29-4F23-8E1B-2D73365B67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554773"/>
            <a:ext cx="10744951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4501D7-C02F-4498-B904-2AEA5A956FD2}"/>
              </a:ext>
            </a:extLst>
          </p:cNvPr>
          <p:cNvCxnSpPr>
            <a:cxnSpLocks/>
          </p:cNvCxnSpPr>
          <p:nvPr userDrawn="1"/>
        </p:nvCxnSpPr>
        <p:spPr>
          <a:xfrm>
            <a:off x="608848" y="1414465"/>
            <a:ext cx="1082930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4B54B7-B667-D64F-AFD2-1840FA32E16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217597-8FEC-E544-A308-9BB0D97DF84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6F52D-425A-CE4A-8D70-30F22975F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0"/>
            <a:ext cx="10535654" cy="6391753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6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654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ED0C-DBD9-4115-927B-D7E15DC07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606" y="764507"/>
            <a:ext cx="5352688" cy="526222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6256A3-F708-1B41-A818-4F7F0084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3663" y="3578936"/>
            <a:ext cx="4792662" cy="106463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rgbClr val="003B55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614FDB1-99BB-A345-AFAE-729E63D5B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663" y="2735264"/>
            <a:ext cx="4793164" cy="67110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3931EB-98DE-A44D-9E64-35A75E8C91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669" y="892505"/>
            <a:ext cx="4910138" cy="4910138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 b="0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[Insert presenter picture here]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D076B3-54D1-234B-AD25-740B1B828471}"/>
              </a:ext>
            </a:extLst>
          </p:cNvPr>
          <p:cNvCxnSpPr>
            <a:cxnSpLocks/>
          </p:cNvCxnSpPr>
          <p:nvPr userDrawn="1"/>
        </p:nvCxnSpPr>
        <p:spPr>
          <a:xfrm>
            <a:off x="6443614" y="3429000"/>
            <a:ext cx="4793213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14E5C379-67F9-3547-AE6A-199C6F3E3BDC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226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0038" y="334222"/>
            <a:ext cx="7327900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0038" y="1674813"/>
            <a:ext cx="7527925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2393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6060ED5D-499F-0847-8BBD-6FDB198C7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188" r="28120"/>
          <a:stretch/>
        </p:blipFill>
        <p:spPr>
          <a:xfrm>
            <a:off x="0" y="0"/>
            <a:ext cx="35687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84184-C8BD-48F6-8FA5-FA060FCB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68700" cy="68580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334222"/>
            <a:ext cx="7327900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438" y="1674813"/>
            <a:ext cx="7527925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5817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F7FDF52A-A77B-F341-B1AD-BE33F1EA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329" r="9329"/>
          <a:stretch/>
        </p:blipFill>
        <p:spPr>
          <a:xfrm>
            <a:off x="8382000" y="3241963"/>
            <a:ext cx="3810000" cy="3122613"/>
          </a:xfrm>
          <a:prstGeom prst="rect">
            <a:avLst/>
          </a:prstGeom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725AB6E4-16D8-1C4A-B4AA-9E53A24F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365" r="9365"/>
          <a:stretch/>
        </p:blipFill>
        <p:spPr>
          <a:xfrm>
            <a:off x="8382000" y="0"/>
            <a:ext cx="3810000" cy="312261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B313D9-3656-44FF-AE2A-7DDB74591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0" y="0"/>
            <a:ext cx="3810000" cy="3122613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6BADE1F-C3AE-43C0-87AC-4C2D20177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0" y="3230648"/>
            <a:ext cx="3810000" cy="3122613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3"/>
            <a:ext cx="11191290" cy="13922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363" y="1871663"/>
            <a:ext cx="11191290" cy="43846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4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163" y="360263"/>
            <a:ext cx="11220450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FB6D854-9235-CE48-87F3-38DE3FD80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163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810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85C2A3B-6628-3642-AB80-77E93C273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810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039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9AFB1F0A-9CFE-F749-BC3F-B0A5BF33A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8039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810" y="5034680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810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5034680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BC56E8E2-2CE3-264C-9C6F-FEC0EDDCD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163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9B0F4641-39C8-AC42-B48F-3CCF2368C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8039" y="4544486"/>
            <a:ext cx="3459162" cy="859032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60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EDDEF2E3-29F5-AB41-B582-80E3D32BA5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8039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5792" y="1680404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5791" y="4092289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116" y="4013732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8117" y="1699716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87423" y="1702294"/>
            <a:ext cx="1407826" cy="7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0224" y="1669177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98659" y="4170880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68230" y="4092289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5593" y="1691630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8659" y="1702294"/>
            <a:ext cx="1407826" cy="775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9C48A-D41B-4E87-8CA5-1C709389B2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2003" y="148147"/>
            <a:ext cx="8967993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67B70-9974-1843-B8F5-11F970F9B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10F4E-6FCF-1543-8725-F1902D77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D04D2-2FE2-2E40-857B-CBD7EE443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D9F4-61C1-B943-9632-D9CA63134CF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B6ED5-923D-1F4F-A670-47221E1E5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77ADE-F5A7-294F-8E0C-E82560EFD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63" r:id="rId9"/>
    <p:sldLayoutId id="2147483661" r:id="rId10"/>
    <p:sldLayoutId id="2147483656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5803F-5B49-6C4B-A1D4-CE83D3B63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85" y="371561"/>
            <a:ext cx="11731558" cy="6114879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7200" dirty="0">
                <a:latin typeface="Avenir Next Heavy" panose="020B0503020202020204"/>
              </a:rPr>
              <a:t>EVALUATE YOUR </a:t>
            </a:r>
            <a:r>
              <a:rPr lang="en-US" sz="7200" dirty="0">
                <a:solidFill>
                  <a:srgbClr val="D7DF23"/>
                </a:solidFill>
                <a:latin typeface="Avenir Next Heavy" panose="020B0503020202020204"/>
              </a:rPr>
              <a:t>STRATEGY: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Maintenance Excellence with Kaizen Webinar</a:t>
            </a: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r>
              <a:rPr lang="en-US" sz="24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Presenter: Jesse Brady | Technical Specialist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2400" b="0" i="1" dirty="0">
              <a:solidFill>
                <a:schemeClr val="bg1"/>
              </a:solidFill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4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84C7B6-8F8E-488F-AEF4-D314DB274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655FA-80CC-4190-9553-17D4EC37FB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Common Maintenance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Maintenance Backlog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Based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Mean Time to Repair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i="1" dirty="0"/>
              <a:t>Mean Time between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% Planned / Unplanned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Overall Equipment Effectiveness (OEE)</a:t>
            </a:r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44A88038-C15D-4B35-A219-1FEECC8E2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17273"/>
          <a:stretch/>
        </p:blipFill>
        <p:spPr>
          <a:xfrm>
            <a:off x="5623389" y="1929409"/>
            <a:ext cx="6568611" cy="38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F542A-677C-4698-89DB-45737EC9F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Housekeeping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07BAF-5936-493B-BCAC-A18B82BD0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5S</a:t>
            </a:r>
            <a:endParaRPr lang="en-US" sz="2800" dirty="0"/>
          </a:p>
          <a:p>
            <a:r>
              <a:rPr lang="en-US" sz="2800" dirty="0"/>
              <a:t>S1 – Sort</a:t>
            </a:r>
          </a:p>
          <a:p>
            <a:r>
              <a:rPr lang="en-US" sz="2800" dirty="0"/>
              <a:t>S2 – Set</a:t>
            </a:r>
          </a:p>
          <a:p>
            <a:r>
              <a:rPr lang="en-US" sz="2800" dirty="0"/>
              <a:t>S3 -  Shine</a:t>
            </a:r>
          </a:p>
          <a:p>
            <a:r>
              <a:rPr lang="en-US" sz="2800" dirty="0"/>
              <a:t>S4 – Standardize</a:t>
            </a:r>
          </a:p>
          <a:p>
            <a:r>
              <a:rPr lang="en-US" sz="2800" dirty="0"/>
              <a:t>S5 – Sustain</a:t>
            </a:r>
          </a:p>
          <a:p>
            <a:endParaRPr lang="en-US" dirty="0"/>
          </a:p>
        </p:txBody>
      </p:sp>
      <p:pic>
        <p:nvPicPr>
          <p:cNvPr id="3" name="Picture Placeholder 2" descr="A picture containing text, indoor, person, person&#10;&#10;Description automatically generated">
            <a:extLst>
              <a:ext uri="{FF2B5EF4-FFF2-40B4-BE49-F238E27FC236}">
                <a16:creationId xmlns:a16="http://schemas.microsoft.com/office/drawing/2014/main" id="{95E4DC50-316E-4310-8BA5-619ACBECD7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329" r="9329"/>
          <a:stretch>
            <a:fillRect/>
          </a:stretch>
        </p:blipFill>
        <p:spPr/>
      </p:pic>
      <p:pic>
        <p:nvPicPr>
          <p:cNvPr id="9" name="Picture Placeholder 8" descr="A picture containing person, engine, projector&#10;&#10;Description automatically generated">
            <a:extLst>
              <a:ext uri="{FF2B5EF4-FFF2-40B4-BE49-F238E27FC236}">
                <a16:creationId xmlns:a16="http://schemas.microsoft.com/office/drawing/2014/main" id="{2A574864-6DCB-464B-A2E3-E9172B44A4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023" r="17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664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D9543-E11E-4067-B403-F5F4C929B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Visual Controls</a:t>
            </a:r>
          </a:p>
        </p:txBody>
      </p:sp>
      <p:pic>
        <p:nvPicPr>
          <p:cNvPr id="4" name="Picture 3" descr="MVC-005S">
            <a:extLst>
              <a:ext uri="{FF2B5EF4-FFF2-40B4-BE49-F238E27FC236}">
                <a16:creationId xmlns:a16="http://schemas.microsoft.com/office/drawing/2014/main" id="{894E1209-7D0C-45A5-A48E-D1EEB0BB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16" y="1407326"/>
            <a:ext cx="1219200" cy="121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VC-003S">
            <a:extLst>
              <a:ext uri="{FF2B5EF4-FFF2-40B4-BE49-F238E27FC236}">
                <a16:creationId xmlns:a16="http://schemas.microsoft.com/office/drawing/2014/main" id="{D45A1191-1535-4942-8D9F-95830B27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55" y="3921927"/>
            <a:ext cx="3371160" cy="22859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2A15478-6F0C-4A65-BAF3-02E659E15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216" y="2626526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/>
              <a:t>Heat Strips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85C23E0-F54E-48B8-89A7-8D47F8FE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416" y="6222215"/>
            <a:ext cx="205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1200" b="1"/>
              <a:t>Easy-to-Inspect Filters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5D23618-5AAB-4B73-9ED4-1AF1FE79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016" y="2626526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/>
              <a:t>Gauge Marking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E721C94-6AA6-4E1E-B6F5-6515DF7D9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216" y="3278990"/>
            <a:ext cx="3962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 dirty="0"/>
              <a:t>Numbering</a:t>
            </a:r>
          </a:p>
        </p:txBody>
      </p:sp>
      <p:grpSp>
        <p:nvGrpSpPr>
          <p:cNvPr id="10" name="Group 105">
            <a:extLst>
              <a:ext uri="{FF2B5EF4-FFF2-40B4-BE49-F238E27FC236}">
                <a16:creationId xmlns:a16="http://schemas.microsoft.com/office/drawing/2014/main" id="{7F9E6D32-7C76-46B5-B1F6-0715BEC124C4}"/>
              </a:ext>
            </a:extLst>
          </p:cNvPr>
          <p:cNvGrpSpPr>
            <a:grpSpLocks/>
          </p:cNvGrpSpPr>
          <p:nvPr/>
        </p:nvGrpSpPr>
        <p:grpSpPr bwMode="auto">
          <a:xfrm>
            <a:off x="5972216" y="4888714"/>
            <a:ext cx="2209800" cy="1547812"/>
            <a:chOff x="2944" y="832"/>
            <a:chExt cx="1168" cy="813"/>
          </a:xfrm>
        </p:grpSpPr>
        <p:sp>
          <p:nvSpPr>
            <p:cNvPr id="11" name="Rectangle 67">
              <a:extLst>
                <a:ext uri="{FF2B5EF4-FFF2-40B4-BE49-F238E27FC236}">
                  <a16:creationId xmlns:a16="http://schemas.microsoft.com/office/drawing/2014/main" id="{10751E63-904D-4F84-BEAD-A7750435A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832"/>
              <a:ext cx="1168" cy="8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68">
              <a:extLst>
                <a:ext uri="{FF2B5EF4-FFF2-40B4-BE49-F238E27FC236}">
                  <a16:creationId xmlns:a16="http://schemas.microsoft.com/office/drawing/2014/main" id="{D75A4A2D-9E14-47AD-B800-27F1270B4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841"/>
              <a:ext cx="1152" cy="79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9">
              <a:extLst>
                <a:ext uri="{FF2B5EF4-FFF2-40B4-BE49-F238E27FC236}">
                  <a16:creationId xmlns:a16="http://schemas.microsoft.com/office/drawing/2014/main" id="{DFF0D673-247B-4BE6-A772-83A1A2404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867"/>
              <a:ext cx="1098" cy="290"/>
            </a:xfrm>
            <a:custGeom>
              <a:avLst/>
              <a:gdLst>
                <a:gd name="T0" fmla="*/ 1056 w 1098"/>
                <a:gd name="T1" fmla="*/ 0 h 290"/>
                <a:gd name="T2" fmla="*/ 1058 w 1098"/>
                <a:gd name="T3" fmla="*/ 0 h 290"/>
                <a:gd name="T4" fmla="*/ 1065 w 1098"/>
                <a:gd name="T5" fmla="*/ 2 h 290"/>
                <a:gd name="T6" fmla="*/ 1073 w 1098"/>
                <a:gd name="T7" fmla="*/ 4 h 290"/>
                <a:gd name="T8" fmla="*/ 1081 w 1098"/>
                <a:gd name="T9" fmla="*/ 7 h 290"/>
                <a:gd name="T10" fmla="*/ 1087 w 1098"/>
                <a:gd name="T11" fmla="*/ 13 h 290"/>
                <a:gd name="T12" fmla="*/ 1091 w 1098"/>
                <a:gd name="T13" fmla="*/ 19 h 290"/>
                <a:gd name="T14" fmla="*/ 1095 w 1098"/>
                <a:gd name="T15" fmla="*/ 27 h 290"/>
                <a:gd name="T16" fmla="*/ 1096 w 1098"/>
                <a:gd name="T17" fmla="*/ 35 h 290"/>
                <a:gd name="T18" fmla="*/ 1098 w 1098"/>
                <a:gd name="T19" fmla="*/ 249 h 290"/>
                <a:gd name="T20" fmla="*/ 1098 w 1098"/>
                <a:gd name="T21" fmla="*/ 251 h 290"/>
                <a:gd name="T22" fmla="*/ 1096 w 1098"/>
                <a:gd name="T23" fmla="*/ 259 h 290"/>
                <a:gd name="T24" fmla="*/ 1095 w 1098"/>
                <a:gd name="T25" fmla="*/ 266 h 290"/>
                <a:gd name="T26" fmla="*/ 1089 w 1098"/>
                <a:gd name="T27" fmla="*/ 274 h 290"/>
                <a:gd name="T28" fmla="*/ 1085 w 1098"/>
                <a:gd name="T29" fmla="*/ 280 h 290"/>
                <a:gd name="T30" fmla="*/ 1077 w 1098"/>
                <a:gd name="T31" fmla="*/ 284 h 290"/>
                <a:gd name="T32" fmla="*/ 1069 w 1098"/>
                <a:gd name="T33" fmla="*/ 288 h 290"/>
                <a:gd name="T34" fmla="*/ 1061 w 1098"/>
                <a:gd name="T35" fmla="*/ 290 h 290"/>
                <a:gd name="T36" fmla="*/ 42 w 1098"/>
                <a:gd name="T37" fmla="*/ 290 h 290"/>
                <a:gd name="T38" fmla="*/ 38 w 1098"/>
                <a:gd name="T39" fmla="*/ 290 h 290"/>
                <a:gd name="T40" fmla="*/ 31 w 1098"/>
                <a:gd name="T41" fmla="*/ 290 h 290"/>
                <a:gd name="T42" fmla="*/ 23 w 1098"/>
                <a:gd name="T43" fmla="*/ 286 h 290"/>
                <a:gd name="T44" fmla="*/ 17 w 1098"/>
                <a:gd name="T45" fmla="*/ 282 h 290"/>
                <a:gd name="T46" fmla="*/ 9 w 1098"/>
                <a:gd name="T47" fmla="*/ 276 h 290"/>
                <a:gd name="T48" fmla="*/ 5 w 1098"/>
                <a:gd name="T49" fmla="*/ 270 h 290"/>
                <a:gd name="T50" fmla="*/ 2 w 1098"/>
                <a:gd name="T51" fmla="*/ 262 h 290"/>
                <a:gd name="T52" fmla="*/ 0 w 1098"/>
                <a:gd name="T53" fmla="*/ 255 h 290"/>
                <a:gd name="T54" fmla="*/ 0 w 1098"/>
                <a:gd name="T55" fmla="*/ 41 h 290"/>
                <a:gd name="T56" fmla="*/ 0 w 1098"/>
                <a:gd name="T57" fmla="*/ 39 h 290"/>
                <a:gd name="T58" fmla="*/ 2 w 1098"/>
                <a:gd name="T59" fmla="*/ 31 h 290"/>
                <a:gd name="T60" fmla="*/ 3 w 1098"/>
                <a:gd name="T61" fmla="*/ 23 h 290"/>
                <a:gd name="T62" fmla="*/ 7 w 1098"/>
                <a:gd name="T63" fmla="*/ 17 h 290"/>
                <a:gd name="T64" fmla="*/ 13 w 1098"/>
                <a:gd name="T65" fmla="*/ 11 h 290"/>
                <a:gd name="T66" fmla="*/ 19 w 1098"/>
                <a:gd name="T67" fmla="*/ 5 h 290"/>
                <a:gd name="T68" fmla="*/ 27 w 1098"/>
                <a:gd name="T69" fmla="*/ 2 h 290"/>
                <a:gd name="T70" fmla="*/ 35 w 1098"/>
                <a:gd name="T7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8" h="290">
                  <a:moveTo>
                    <a:pt x="42" y="0"/>
                  </a:moveTo>
                  <a:lnTo>
                    <a:pt x="1056" y="0"/>
                  </a:lnTo>
                  <a:lnTo>
                    <a:pt x="1056" y="0"/>
                  </a:lnTo>
                  <a:lnTo>
                    <a:pt x="1058" y="0"/>
                  </a:lnTo>
                  <a:lnTo>
                    <a:pt x="1061" y="0"/>
                  </a:lnTo>
                  <a:lnTo>
                    <a:pt x="1065" y="2"/>
                  </a:lnTo>
                  <a:lnTo>
                    <a:pt x="1069" y="2"/>
                  </a:lnTo>
                  <a:lnTo>
                    <a:pt x="1073" y="4"/>
                  </a:lnTo>
                  <a:lnTo>
                    <a:pt x="1077" y="5"/>
                  </a:lnTo>
                  <a:lnTo>
                    <a:pt x="1081" y="7"/>
                  </a:lnTo>
                  <a:lnTo>
                    <a:pt x="1085" y="11"/>
                  </a:lnTo>
                  <a:lnTo>
                    <a:pt x="1087" y="13"/>
                  </a:lnTo>
                  <a:lnTo>
                    <a:pt x="1089" y="17"/>
                  </a:lnTo>
                  <a:lnTo>
                    <a:pt x="1091" y="19"/>
                  </a:lnTo>
                  <a:lnTo>
                    <a:pt x="1095" y="23"/>
                  </a:lnTo>
                  <a:lnTo>
                    <a:pt x="1095" y="27"/>
                  </a:lnTo>
                  <a:lnTo>
                    <a:pt x="1096" y="31"/>
                  </a:lnTo>
                  <a:lnTo>
                    <a:pt x="1096" y="35"/>
                  </a:lnTo>
                  <a:lnTo>
                    <a:pt x="1098" y="41"/>
                  </a:lnTo>
                  <a:lnTo>
                    <a:pt x="1098" y="249"/>
                  </a:lnTo>
                  <a:lnTo>
                    <a:pt x="1098" y="249"/>
                  </a:lnTo>
                  <a:lnTo>
                    <a:pt x="1098" y="251"/>
                  </a:lnTo>
                  <a:lnTo>
                    <a:pt x="1096" y="255"/>
                  </a:lnTo>
                  <a:lnTo>
                    <a:pt x="1096" y="259"/>
                  </a:lnTo>
                  <a:lnTo>
                    <a:pt x="1095" y="262"/>
                  </a:lnTo>
                  <a:lnTo>
                    <a:pt x="1095" y="266"/>
                  </a:lnTo>
                  <a:lnTo>
                    <a:pt x="1091" y="270"/>
                  </a:lnTo>
                  <a:lnTo>
                    <a:pt x="1089" y="274"/>
                  </a:lnTo>
                  <a:lnTo>
                    <a:pt x="1087" y="276"/>
                  </a:lnTo>
                  <a:lnTo>
                    <a:pt x="1085" y="280"/>
                  </a:lnTo>
                  <a:lnTo>
                    <a:pt x="1081" y="282"/>
                  </a:lnTo>
                  <a:lnTo>
                    <a:pt x="1077" y="284"/>
                  </a:lnTo>
                  <a:lnTo>
                    <a:pt x="1073" y="286"/>
                  </a:lnTo>
                  <a:lnTo>
                    <a:pt x="1069" y="288"/>
                  </a:lnTo>
                  <a:lnTo>
                    <a:pt x="1065" y="290"/>
                  </a:lnTo>
                  <a:lnTo>
                    <a:pt x="1061" y="290"/>
                  </a:lnTo>
                  <a:lnTo>
                    <a:pt x="1056" y="290"/>
                  </a:lnTo>
                  <a:lnTo>
                    <a:pt x="42" y="290"/>
                  </a:lnTo>
                  <a:lnTo>
                    <a:pt x="42" y="290"/>
                  </a:lnTo>
                  <a:lnTo>
                    <a:pt x="38" y="290"/>
                  </a:lnTo>
                  <a:lnTo>
                    <a:pt x="35" y="290"/>
                  </a:lnTo>
                  <a:lnTo>
                    <a:pt x="31" y="290"/>
                  </a:lnTo>
                  <a:lnTo>
                    <a:pt x="27" y="288"/>
                  </a:lnTo>
                  <a:lnTo>
                    <a:pt x="23" y="286"/>
                  </a:lnTo>
                  <a:lnTo>
                    <a:pt x="19" y="284"/>
                  </a:lnTo>
                  <a:lnTo>
                    <a:pt x="17" y="282"/>
                  </a:lnTo>
                  <a:lnTo>
                    <a:pt x="13" y="280"/>
                  </a:lnTo>
                  <a:lnTo>
                    <a:pt x="9" y="276"/>
                  </a:lnTo>
                  <a:lnTo>
                    <a:pt x="7" y="274"/>
                  </a:lnTo>
                  <a:lnTo>
                    <a:pt x="5" y="270"/>
                  </a:lnTo>
                  <a:lnTo>
                    <a:pt x="3" y="266"/>
                  </a:lnTo>
                  <a:lnTo>
                    <a:pt x="2" y="262"/>
                  </a:lnTo>
                  <a:lnTo>
                    <a:pt x="2" y="259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3" y="11"/>
                  </a:lnTo>
                  <a:lnTo>
                    <a:pt x="17" y="7"/>
                  </a:lnTo>
                  <a:lnTo>
                    <a:pt x="19" y="5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0">
              <a:extLst>
                <a:ext uri="{FF2B5EF4-FFF2-40B4-BE49-F238E27FC236}">
                  <a16:creationId xmlns:a16="http://schemas.microsoft.com/office/drawing/2014/main" id="{914DD990-3534-46A1-B51E-A28571D69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" y="915"/>
              <a:ext cx="144" cy="187"/>
            </a:xfrm>
            <a:custGeom>
              <a:avLst/>
              <a:gdLst>
                <a:gd name="T0" fmla="*/ 33 w 144"/>
                <a:gd name="T1" fmla="*/ 63 h 187"/>
                <a:gd name="T2" fmla="*/ 33 w 144"/>
                <a:gd name="T3" fmla="*/ 187 h 187"/>
                <a:gd name="T4" fmla="*/ 0 w 144"/>
                <a:gd name="T5" fmla="*/ 187 h 187"/>
                <a:gd name="T6" fmla="*/ 0 w 144"/>
                <a:gd name="T7" fmla="*/ 0 h 187"/>
                <a:gd name="T8" fmla="*/ 31 w 144"/>
                <a:gd name="T9" fmla="*/ 0 h 187"/>
                <a:gd name="T10" fmla="*/ 107 w 144"/>
                <a:gd name="T11" fmla="*/ 121 h 187"/>
                <a:gd name="T12" fmla="*/ 107 w 144"/>
                <a:gd name="T13" fmla="*/ 0 h 187"/>
                <a:gd name="T14" fmla="*/ 144 w 144"/>
                <a:gd name="T15" fmla="*/ 0 h 187"/>
                <a:gd name="T16" fmla="*/ 144 w 144"/>
                <a:gd name="T17" fmla="*/ 187 h 187"/>
                <a:gd name="T18" fmla="*/ 111 w 144"/>
                <a:gd name="T19" fmla="*/ 187 h 187"/>
                <a:gd name="T20" fmla="*/ 33 w 144"/>
                <a:gd name="T21" fmla="*/ 6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187">
                  <a:moveTo>
                    <a:pt x="33" y="63"/>
                  </a:moveTo>
                  <a:lnTo>
                    <a:pt x="33" y="187"/>
                  </a:lnTo>
                  <a:lnTo>
                    <a:pt x="0" y="187"/>
                  </a:lnTo>
                  <a:lnTo>
                    <a:pt x="0" y="0"/>
                  </a:lnTo>
                  <a:lnTo>
                    <a:pt x="31" y="0"/>
                  </a:lnTo>
                  <a:lnTo>
                    <a:pt x="107" y="121"/>
                  </a:lnTo>
                  <a:lnTo>
                    <a:pt x="107" y="0"/>
                  </a:lnTo>
                  <a:lnTo>
                    <a:pt x="144" y="0"/>
                  </a:lnTo>
                  <a:lnTo>
                    <a:pt x="144" y="187"/>
                  </a:lnTo>
                  <a:lnTo>
                    <a:pt x="111" y="187"/>
                  </a:lnTo>
                  <a:lnTo>
                    <a:pt x="33" y="6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71">
              <a:extLst>
                <a:ext uri="{FF2B5EF4-FFF2-40B4-BE49-F238E27FC236}">
                  <a16:creationId xmlns:a16="http://schemas.microsoft.com/office/drawing/2014/main" id="{3DE656B6-B1D0-489D-8CB0-3E98809D3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" y="915"/>
              <a:ext cx="37" cy="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BE43104F-772F-41A0-A6BE-127DD8BE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915"/>
              <a:ext cx="142" cy="187"/>
            </a:xfrm>
            <a:custGeom>
              <a:avLst/>
              <a:gdLst>
                <a:gd name="T0" fmla="*/ 0 w 142"/>
                <a:gd name="T1" fmla="*/ 0 h 187"/>
                <a:gd name="T2" fmla="*/ 142 w 142"/>
                <a:gd name="T3" fmla="*/ 0 h 187"/>
                <a:gd name="T4" fmla="*/ 142 w 142"/>
                <a:gd name="T5" fmla="*/ 31 h 187"/>
                <a:gd name="T6" fmla="*/ 89 w 142"/>
                <a:gd name="T7" fmla="*/ 31 h 187"/>
                <a:gd name="T8" fmla="*/ 89 w 142"/>
                <a:gd name="T9" fmla="*/ 187 h 187"/>
                <a:gd name="T10" fmla="*/ 52 w 142"/>
                <a:gd name="T11" fmla="*/ 187 h 187"/>
                <a:gd name="T12" fmla="*/ 52 w 142"/>
                <a:gd name="T13" fmla="*/ 31 h 187"/>
                <a:gd name="T14" fmla="*/ 0 w 142"/>
                <a:gd name="T15" fmla="*/ 31 h 187"/>
                <a:gd name="T16" fmla="*/ 0 w 142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87">
                  <a:moveTo>
                    <a:pt x="0" y="0"/>
                  </a:moveTo>
                  <a:lnTo>
                    <a:pt x="142" y="0"/>
                  </a:lnTo>
                  <a:lnTo>
                    <a:pt x="142" y="31"/>
                  </a:lnTo>
                  <a:lnTo>
                    <a:pt x="89" y="31"/>
                  </a:lnTo>
                  <a:lnTo>
                    <a:pt x="89" y="187"/>
                  </a:lnTo>
                  <a:lnTo>
                    <a:pt x="52" y="187"/>
                  </a:lnTo>
                  <a:lnTo>
                    <a:pt x="52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3">
              <a:extLst>
                <a:ext uri="{FF2B5EF4-FFF2-40B4-BE49-F238E27FC236}">
                  <a16:creationId xmlns:a16="http://schemas.microsoft.com/office/drawing/2014/main" id="{D05C4B98-2D4F-4DA1-813F-7E847E3D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" y="915"/>
              <a:ext cx="165" cy="187"/>
            </a:xfrm>
            <a:custGeom>
              <a:avLst/>
              <a:gdLst>
                <a:gd name="T0" fmla="*/ 119 w 165"/>
                <a:gd name="T1" fmla="*/ 148 h 187"/>
                <a:gd name="T2" fmla="*/ 47 w 165"/>
                <a:gd name="T3" fmla="*/ 148 h 187"/>
                <a:gd name="T4" fmla="*/ 33 w 165"/>
                <a:gd name="T5" fmla="*/ 187 h 187"/>
                <a:gd name="T6" fmla="*/ 0 w 165"/>
                <a:gd name="T7" fmla="*/ 187 h 187"/>
                <a:gd name="T8" fmla="*/ 64 w 165"/>
                <a:gd name="T9" fmla="*/ 0 h 187"/>
                <a:gd name="T10" fmla="*/ 101 w 165"/>
                <a:gd name="T11" fmla="*/ 0 h 187"/>
                <a:gd name="T12" fmla="*/ 165 w 165"/>
                <a:gd name="T13" fmla="*/ 187 h 187"/>
                <a:gd name="T14" fmla="*/ 130 w 165"/>
                <a:gd name="T15" fmla="*/ 187 h 187"/>
                <a:gd name="T16" fmla="*/ 119 w 165"/>
                <a:gd name="T17" fmla="*/ 14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87">
                  <a:moveTo>
                    <a:pt x="119" y="148"/>
                  </a:moveTo>
                  <a:lnTo>
                    <a:pt x="47" y="148"/>
                  </a:lnTo>
                  <a:lnTo>
                    <a:pt x="33" y="187"/>
                  </a:lnTo>
                  <a:lnTo>
                    <a:pt x="0" y="187"/>
                  </a:lnTo>
                  <a:lnTo>
                    <a:pt x="64" y="0"/>
                  </a:lnTo>
                  <a:lnTo>
                    <a:pt x="101" y="0"/>
                  </a:lnTo>
                  <a:lnTo>
                    <a:pt x="165" y="187"/>
                  </a:lnTo>
                  <a:lnTo>
                    <a:pt x="130" y="187"/>
                  </a:lnTo>
                  <a:lnTo>
                    <a:pt x="119" y="14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id="{DDEB4A8C-13E6-4336-A3D2-8935DB81F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" y="915"/>
              <a:ext cx="138" cy="187"/>
            </a:xfrm>
            <a:custGeom>
              <a:avLst/>
              <a:gdLst>
                <a:gd name="T0" fmla="*/ 33 w 138"/>
                <a:gd name="T1" fmla="*/ 28 h 187"/>
                <a:gd name="T2" fmla="*/ 101 w 138"/>
                <a:gd name="T3" fmla="*/ 156 h 187"/>
                <a:gd name="T4" fmla="*/ 101 w 138"/>
                <a:gd name="T5" fmla="*/ 156 h 187"/>
                <a:gd name="T6" fmla="*/ 103 w 138"/>
                <a:gd name="T7" fmla="*/ 156 h 187"/>
                <a:gd name="T8" fmla="*/ 103 w 138"/>
                <a:gd name="T9" fmla="*/ 156 h 187"/>
                <a:gd name="T10" fmla="*/ 105 w 138"/>
                <a:gd name="T11" fmla="*/ 154 h 187"/>
                <a:gd name="T12" fmla="*/ 105 w 138"/>
                <a:gd name="T13" fmla="*/ 152 h 187"/>
                <a:gd name="T14" fmla="*/ 105 w 138"/>
                <a:gd name="T15" fmla="*/ 152 h 187"/>
                <a:gd name="T16" fmla="*/ 107 w 138"/>
                <a:gd name="T17" fmla="*/ 150 h 187"/>
                <a:gd name="T18" fmla="*/ 107 w 138"/>
                <a:gd name="T19" fmla="*/ 148 h 187"/>
                <a:gd name="T20" fmla="*/ 107 w 138"/>
                <a:gd name="T21" fmla="*/ 119 h 187"/>
                <a:gd name="T22" fmla="*/ 138 w 138"/>
                <a:gd name="T23" fmla="*/ 174 h 187"/>
                <a:gd name="T24" fmla="*/ 138 w 138"/>
                <a:gd name="T25" fmla="*/ 174 h 187"/>
                <a:gd name="T26" fmla="*/ 138 w 138"/>
                <a:gd name="T27" fmla="*/ 177 h 187"/>
                <a:gd name="T28" fmla="*/ 138 w 138"/>
                <a:gd name="T29" fmla="*/ 179 h 187"/>
                <a:gd name="T30" fmla="*/ 138 w 138"/>
                <a:gd name="T31" fmla="*/ 181 h 187"/>
                <a:gd name="T32" fmla="*/ 138 w 138"/>
                <a:gd name="T33" fmla="*/ 183 h 187"/>
                <a:gd name="T34" fmla="*/ 136 w 138"/>
                <a:gd name="T35" fmla="*/ 185 h 187"/>
                <a:gd name="T36" fmla="*/ 134 w 138"/>
                <a:gd name="T37" fmla="*/ 185 h 187"/>
                <a:gd name="T38" fmla="*/ 132 w 138"/>
                <a:gd name="T39" fmla="*/ 187 h 187"/>
                <a:gd name="T40" fmla="*/ 14 w 138"/>
                <a:gd name="T41" fmla="*/ 187 h 187"/>
                <a:gd name="T42" fmla="*/ 12 w 138"/>
                <a:gd name="T43" fmla="*/ 187 h 187"/>
                <a:gd name="T44" fmla="*/ 10 w 138"/>
                <a:gd name="T45" fmla="*/ 187 h 187"/>
                <a:gd name="T46" fmla="*/ 6 w 138"/>
                <a:gd name="T47" fmla="*/ 185 h 187"/>
                <a:gd name="T48" fmla="*/ 4 w 138"/>
                <a:gd name="T49" fmla="*/ 185 h 187"/>
                <a:gd name="T50" fmla="*/ 2 w 138"/>
                <a:gd name="T51" fmla="*/ 183 h 187"/>
                <a:gd name="T52" fmla="*/ 2 w 138"/>
                <a:gd name="T53" fmla="*/ 183 h 187"/>
                <a:gd name="T54" fmla="*/ 0 w 138"/>
                <a:gd name="T55" fmla="*/ 181 h 187"/>
                <a:gd name="T56" fmla="*/ 0 w 138"/>
                <a:gd name="T57" fmla="*/ 177 h 187"/>
                <a:gd name="T58" fmla="*/ 0 w 138"/>
                <a:gd name="T59" fmla="*/ 14 h 187"/>
                <a:gd name="T60" fmla="*/ 0 w 138"/>
                <a:gd name="T61" fmla="*/ 12 h 187"/>
                <a:gd name="T62" fmla="*/ 0 w 138"/>
                <a:gd name="T63" fmla="*/ 10 h 187"/>
                <a:gd name="T64" fmla="*/ 0 w 138"/>
                <a:gd name="T65" fmla="*/ 8 h 187"/>
                <a:gd name="T66" fmla="*/ 2 w 138"/>
                <a:gd name="T67" fmla="*/ 4 h 187"/>
                <a:gd name="T68" fmla="*/ 4 w 138"/>
                <a:gd name="T69" fmla="*/ 4 h 187"/>
                <a:gd name="T70" fmla="*/ 6 w 138"/>
                <a:gd name="T71" fmla="*/ 2 h 187"/>
                <a:gd name="T72" fmla="*/ 8 w 138"/>
                <a:gd name="T73" fmla="*/ 0 h 187"/>
                <a:gd name="T74" fmla="*/ 12 w 138"/>
                <a:gd name="T75" fmla="*/ 0 h 187"/>
                <a:gd name="T76" fmla="*/ 127 w 138"/>
                <a:gd name="T77" fmla="*/ 0 h 187"/>
                <a:gd name="T78" fmla="*/ 127 w 138"/>
                <a:gd name="T79" fmla="*/ 0 h 187"/>
                <a:gd name="T80" fmla="*/ 130 w 138"/>
                <a:gd name="T81" fmla="*/ 0 h 187"/>
                <a:gd name="T82" fmla="*/ 132 w 138"/>
                <a:gd name="T83" fmla="*/ 0 h 187"/>
                <a:gd name="T84" fmla="*/ 134 w 138"/>
                <a:gd name="T85" fmla="*/ 2 h 187"/>
                <a:gd name="T86" fmla="*/ 136 w 138"/>
                <a:gd name="T87" fmla="*/ 2 h 187"/>
                <a:gd name="T88" fmla="*/ 136 w 138"/>
                <a:gd name="T89" fmla="*/ 4 h 187"/>
                <a:gd name="T90" fmla="*/ 138 w 138"/>
                <a:gd name="T91" fmla="*/ 6 h 187"/>
                <a:gd name="T92" fmla="*/ 138 w 138"/>
                <a:gd name="T93" fmla="*/ 10 h 187"/>
                <a:gd name="T94" fmla="*/ 138 w 138"/>
                <a:gd name="T95" fmla="*/ 61 h 187"/>
                <a:gd name="T96" fmla="*/ 107 w 138"/>
                <a:gd name="T97" fmla="*/ 35 h 187"/>
                <a:gd name="T98" fmla="*/ 107 w 138"/>
                <a:gd name="T99" fmla="*/ 35 h 187"/>
                <a:gd name="T100" fmla="*/ 107 w 138"/>
                <a:gd name="T101" fmla="*/ 33 h 187"/>
                <a:gd name="T102" fmla="*/ 107 w 138"/>
                <a:gd name="T103" fmla="*/ 33 h 187"/>
                <a:gd name="T104" fmla="*/ 105 w 138"/>
                <a:gd name="T105" fmla="*/ 31 h 187"/>
                <a:gd name="T106" fmla="*/ 105 w 138"/>
                <a:gd name="T107" fmla="*/ 30 h 187"/>
                <a:gd name="T108" fmla="*/ 105 w 138"/>
                <a:gd name="T109" fmla="*/ 30 h 187"/>
                <a:gd name="T110" fmla="*/ 103 w 138"/>
                <a:gd name="T111" fmla="*/ 30 h 187"/>
                <a:gd name="T112" fmla="*/ 101 w 138"/>
                <a:gd name="T113" fmla="*/ 2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" h="187">
                  <a:moveTo>
                    <a:pt x="101" y="28"/>
                  </a:moveTo>
                  <a:lnTo>
                    <a:pt x="33" y="28"/>
                  </a:lnTo>
                  <a:lnTo>
                    <a:pt x="33" y="156"/>
                  </a:lnTo>
                  <a:lnTo>
                    <a:pt x="101" y="156"/>
                  </a:lnTo>
                  <a:lnTo>
                    <a:pt x="101" y="156"/>
                  </a:lnTo>
                  <a:lnTo>
                    <a:pt x="101" y="156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5" y="154"/>
                  </a:lnTo>
                  <a:lnTo>
                    <a:pt x="105" y="154"/>
                  </a:lnTo>
                  <a:lnTo>
                    <a:pt x="105" y="154"/>
                  </a:lnTo>
                  <a:lnTo>
                    <a:pt x="105" y="152"/>
                  </a:lnTo>
                  <a:lnTo>
                    <a:pt x="105" y="152"/>
                  </a:lnTo>
                  <a:lnTo>
                    <a:pt x="105" y="152"/>
                  </a:lnTo>
                  <a:lnTo>
                    <a:pt x="107" y="150"/>
                  </a:lnTo>
                  <a:lnTo>
                    <a:pt x="107" y="150"/>
                  </a:lnTo>
                  <a:lnTo>
                    <a:pt x="107" y="150"/>
                  </a:lnTo>
                  <a:lnTo>
                    <a:pt x="107" y="148"/>
                  </a:lnTo>
                  <a:lnTo>
                    <a:pt x="107" y="148"/>
                  </a:lnTo>
                  <a:lnTo>
                    <a:pt x="107" y="119"/>
                  </a:lnTo>
                  <a:lnTo>
                    <a:pt x="138" y="119"/>
                  </a:lnTo>
                  <a:lnTo>
                    <a:pt x="138" y="174"/>
                  </a:lnTo>
                  <a:lnTo>
                    <a:pt x="138" y="174"/>
                  </a:lnTo>
                  <a:lnTo>
                    <a:pt x="138" y="174"/>
                  </a:lnTo>
                  <a:lnTo>
                    <a:pt x="138" y="176"/>
                  </a:lnTo>
                  <a:lnTo>
                    <a:pt x="138" y="177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38" y="181"/>
                  </a:lnTo>
                  <a:lnTo>
                    <a:pt x="138" y="181"/>
                  </a:lnTo>
                  <a:lnTo>
                    <a:pt x="138" y="183"/>
                  </a:lnTo>
                  <a:lnTo>
                    <a:pt x="138" y="183"/>
                  </a:lnTo>
                  <a:lnTo>
                    <a:pt x="136" y="185"/>
                  </a:lnTo>
                  <a:lnTo>
                    <a:pt x="136" y="185"/>
                  </a:lnTo>
                  <a:lnTo>
                    <a:pt x="136" y="185"/>
                  </a:lnTo>
                  <a:lnTo>
                    <a:pt x="134" y="185"/>
                  </a:lnTo>
                  <a:lnTo>
                    <a:pt x="134" y="187"/>
                  </a:lnTo>
                  <a:lnTo>
                    <a:pt x="132" y="187"/>
                  </a:lnTo>
                  <a:lnTo>
                    <a:pt x="130" y="187"/>
                  </a:lnTo>
                  <a:lnTo>
                    <a:pt x="14" y="187"/>
                  </a:lnTo>
                  <a:lnTo>
                    <a:pt x="14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0" y="187"/>
                  </a:lnTo>
                  <a:lnTo>
                    <a:pt x="8" y="187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4" y="185"/>
                  </a:lnTo>
                  <a:lnTo>
                    <a:pt x="4" y="185"/>
                  </a:lnTo>
                  <a:lnTo>
                    <a:pt x="2" y="183"/>
                  </a:lnTo>
                  <a:lnTo>
                    <a:pt x="2" y="183"/>
                  </a:lnTo>
                  <a:lnTo>
                    <a:pt x="2" y="183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lnTo>
                    <a:pt x="138" y="12"/>
                  </a:lnTo>
                  <a:lnTo>
                    <a:pt x="138" y="61"/>
                  </a:lnTo>
                  <a:lnTo>
                    <a:pt x="107" y="61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3" y="30"/>
                  </a:lnTo>
                  <a:lnTo>
                    <a:pt x="103" y="30"/>
                  </a:lnTo>
                  <a:lnTo>
                    <a:pt x="103" y="30"/>
                  </a:lnTo>
                  <a:lnTo>
                    <a:pt x="101" y="28"/>
                  </a:lnTo>
                  <a:lnTo>
                    <a:pt x="101" y="2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5">
              <a:extLst>
                <a:ext uri="{FF2B5EF4-FFF2-40B4-BE49-F238E27FC236}">
                  <a16:creationId xmlns:a16="http://schemas.microsoft.com/office/drawing/2014/main" id="{AB1CC15E-33C0-4F7B-A694-02BC14A4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" y="964"/>
              <a:ext cx="49" cy="68"/>
            </a:xfrm>
            <a:custGeom>
              <a:avLst/>
              <a:gdLst>
                <a:gd name="T0" fmla="*/ 26 w 49"/>
                <a:gd name="T1" fmla="*/ 0 h 68"/>
                <a:gd name="T2" fmla="*/ 0 w 49"/>
                <a:gd name="T3" fmla="*/ 68 h 68"/>
                <a:gd name="T4" fmla="*/ 49 w 49"/>
                <a:gd name="T5" fmla="*/ 68 h 68"/>
                <a:gd name="T6" fmla="*/ 26 w 4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68">
                  <a:moveTo>
                    <a:pt x="26" y="0"/>
                  </a:moveTo>
                  <a:lnTo>
                    <a:pt x="0" y="68"/>
                  </a:lnTo>
                  <a:lnTo>
                    <a:pt x="49" y="6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6">
              <a:extLst>
                <a:ext uri="{FF2B5EF4-FFF2-40B4-BE49-F238E27FC236}">
                  <a16:creationId xmlns:a16="http://schemas.microsoft.com/office/drawing/2014/main" id="{25E3FA41-1920-418B-B3BD-9F155FA7D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915"/>
              <a:ext cx="146" cy="187"/>
            </a:xfrm>
            <a:custGeom>
              <a:avLst/>
              <a:gdLst>
                <a:gd name="T0" fmla="*/ 120 w 146"/>
                <a:gd name="T1" fmla="*/ 187 h 187"/>
                <a:gd name="T2" fmla="*/ 120 w 146"/>
                <a:gd name="T3" fmla="*/ 187 h 187"/>
                <a:gd name="T4" fmla="*/ 126 w 146"/>
                <a:gd name="T5" fmla="*/ 185 h 187"/>
                <a:gd name="T6" fmla="*/ 132 w 146"/>
                <a:gd name="T7" fmla="*/ 185 h 187"/>
                <a:gd name="T8" fmla="*/ 136 w 146"/>
                <a:gd name="T9" fmla="*/ 181 h 187"/>
                <a:gd name="T10" fmla="*/ 140 w 146"/>
                <a:gd name="T11" fmla="*/ 177 h 187"/>
                <a:gd name="T12" fmla="*/ 142 w 146"/>
                <a:gd name="T13" fmla="*/ 176 h 187"/>
                <a:gd name="T14" fmla="*/ 144 w 146"/>
                <a:gd name="T15" fmla="*/ 170 h 187"/>
                <a:gd name="T16" fmla="*/ 146 w 146"/>
                <a:gd name="T17" fmla="*/ 166 h 187"/>
                <a:gd name="T18" fmla="*/ 146 w 146"/>
                <a:gd name="T19" fmla="*/ 26 h 187"/>
                <a:gd name="T20" fmla="*/ 146 w 146"/>
                <a:gd name="T21" fmla="*/ 26 h 187"/>
                <a:gd name="T22" fmla="*/ 146 w 146"/>
                <a:gd name="T23" fmla="*/ 20 h 187"/>
                <a:gd name="T24" fmla="*/ 144 w 146"/>
                <a:gd name="T25" fmla="*/ 16 h 187"/>
                <a:gd name="T26" fmla="*/ 142 w 146"/>
                <a:gd name="T27" fmla="*/ 10 h 187"/>
                <a:gd name="T28" fmla="*/ 138 w 146"/>
                <a:gd name="T29" fmla="*/ 6 h 187"/>
                <a:gd name="T30" fmla="*/ 134 w 146"/>
                <a:gd name="T31" fmla="*/ 4 h 187"/>
                <a:gd name="T32" fmla="*/ 128 w 146"/>
                <a:gd name="T33" fmla="*/ 2 h 187"/>
                <a:gd name="T34" fmla="*/ 124 w 146"/>
                <a:gd name="T35" fmla="*/ 0 h 187"/>
                <a:gd name="T36" fmla="*/ 27 w 146"/>
                <a:gd name="T37" fmla="*/ 0 h 187"/>
                <a:gd name="T38" fmla="*/ 25 w 146"/>
                <a:gd name="T39" fmla="*/ 0 h 187"/>
                <a:gd name="T40" fmla="*/ 19 w 146"/>
                <a:gd name="T41" fmla="*/ 0 h 187"/>
                <a:gd name="T42" fmla="*/ 15 w 146"/>
                <a:gd name="T43" fmla="*/ 2 h 187"/>
                <a:gd name="T44" fmla="*/ 11 w 146"/>
                <a:gd name="T45" fmla="*/ 6 h 187"/>
                <a:gd name="T46" fmla="*/ 7 w 146"/>
                <a:gd name="T47" fmla="*/ 8 h 187"/>
                <a:gd name="T48" fmla="*/ 4 w 146"/>
                <a:gd name="T49" fmla="*/ 12 h 187"/>
                <a:gd name="T50" fmla="*/ 2 w 146"/>
                <a:gd name="T51" fmla="*/ 18 h 187"/>
                <a:gd name="T52" fmla="*/ 0 w 146"/>
                <a:gd name="T53" fmla="*/ 22 h 187"/>
                <a:gd name="T54" fmla="*/ 0 w 146"/>
                <a:gd name="T55" fmla="*/ 162 h 187"/>
                <a:gd name="T56" fmla="*/ 0 w 146"/>
                <a:gd name="T57" fmla="*/ 162 h 187"/>
                <a:gd name="T58" fmla="*/ 2 w 146"/>
                <a:gd name="T59" fmla="*/ 168 h 187"/>
                <a:gd name="T60" fmla="*/ 2 w 146"/>
                <a:gd name="T61" fmla="*/ 172 h 187"/>
                <a:gd name="T62" fmla="*/ 6 w 146"/>
                <a:gd name="T63" fmla="*/ 177 h 187"/>
                <a:gd name="T64" fmla="*/ 9 w 146"/>
                <a:gd name="T65" fmla="*/ 179 h 187"/>
                <a:gd name="T66" fmla="*/ 13 w 146"/>
                <a:gd name="T67" fmla="*/ 183 h 187"/>
                <a:gd name="T68" fmla="*/ 17 w 146"/>
                <a:gd name="T69" fmla="*/ 185 h 187"/>
                <a:gd name="T70" fmla="*/ 23 w 146"/>
                <a:gd name="T7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187">
                  <a:moveTo>
                    <a:pt x="27" y="187"/>
                  </a:moveTo>
                  <a:lnTo>
                    <a:pt x="120" y="187"/>
                  </a:lnTo>
                  <a:lnTo>
                    <a:pt x="120" y="187"/>
                  </a:lnTo>
                  <a:lnTo>
                    <a:pt x="120" y="187"/>
                  </a:lnTo>
                  <a:lnTo>
                    <a:pt x="124" y="187"/>
                  </a:lnTo>
                  <a:lnTo>
                    <a:pt x="126" y="185"/>
                  </a:lnTo>
                  <a:lnTo>
                    <a:pt x="128" y="185"/>
                  </a:lnTo>
                  <a:lnTo>
                    <a:pt x="132" y="185"/>
                  </a:lnTo>
                  <a:lnTo>
                    <a:pt x="134" y="183"/>
                  </a:lnTo>
                  <a:lnTo>
                    <a:pt x="136" y="181"/>
                  </a:lnTo>
                  <a:lnTo>
                    <a:pt x="138" y="179"/>
                  </a:lnTo>
                  <a:lnTo>
                    <a:pt x="140" y="177"/>
                  </a:lnTo>
                  <a:lnTo>
                    <a:pt x="142" y="177"/>
                  </a:lnTo>
                  <a:lnTo>
                    <a:pt x="142" y="176"/>
                  </a:lnTo>
                  <a:lnTo>
                    <a:pt x="144" y="172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6" y="166"/>
                  </a:lnTo>
                  <a:lnTo>
                    <a:pt x="146" y="162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6" y="22"/>
                  </a:lnTo>
                  <a:lnTo>
                    <a:pt x="146" y="20"/>
                  </a:lnTo>
                  <a:lnTo>
                    <a:pt x="144" y="18"/>
                  </a:lnTo>
                  <a:lnTo>
                    <a:pt x="144" y="16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0" y="8"/>
                  </a:lnTo>
                  <a:lnTo>
                    <a:pt x="138" y="6"/>
                  </a:lnTo>
                  <a:lnTo>
                    <a:pt x="136" y="6"/>
                  </a:lnTo>
                  <a:lnTo>
                    <a:pt x="134" y="4"/>
                  </a:lnTo>
                  <a:lnTo>
                    <a:pt x="132" y="2"/>
                  </a:lnTo>
                  <a:lnTo>
                    <a:pt x="128" y="2"/>
                  </a:lnTo>
                  <a:lnTo>
                    <a:pt x="126" y="0"/>
                  </a:lnTo>
                  <a:lnTo>
                    <a:pt x="124" y="0"/>
                  </a:lnTo>
                  <a:lnTo>
                    <a:pt x="120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11" y="6"/>
                  </a:lnTo>
                  <a:lnTo>
                    <a:pt x="9" y="6"/>
                  </a:lnTo>
                  <a:lnTo>
                    <a:pt x="7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2" y="170"/>
                  </a:lnTo>
                  <a:lnTo>
                    <a:pt x="2" y="172"/>
                  </a:lnTo>
                  <a:lnTo>
                    <a:pt x="4" y="176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9"/>
                  </a:lnTo>
                  <a:lnTo>
                    <a:pt x="11" y="181"/>
                  </a:lnTo>
                  <a:lnTo>
                    <a:pt x="13" y="183"/>
                  </a:lnTo>
                  <a:lnTo>
                    <a:pt x="15" y="185"/>
                  </a:lnTo>
                  <a:lnTo>
                    <a:pt x="17" y="185"/>
                  </a:lnTo>
                  <a:lnTo>
                    <a:pt x="19" y="185"/>
                  </a:lnTo>
                  <a:lnTo>
                    <a:pt x="23" y="187"/>
                  </a:lnTo>
                  <a:lnTo>
                    <a:pt x="27" y="18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7">
              <a:extLst>
                <a:ext uri="{FF2B5EF4-FFF2-40B4-BE49-F238E27FC236}">
                  <a16:creationId xmlns:a16="http://schemas.microsoft.com/office/drawing/2014/main" id="{0A9C8EAD-2BDF-4199-8457-D44A2119F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" y="915"/>
              <a:ext cx="134" cy="187"/>
            </a:xfrm>
            <a:custGeom>
              <a:avLst/>
              <a:gdLst>
                <a:gd name="T0" fmla="*/ 0 w 134"/>
                <a:gd name="T1" fmla="*/ 0 h 187"/>
                <a:gd name="T2" fmla="*/ 0 w 134"/>
                <a:gd name="T3" fmla="*/ 162 h 187"/>
                <a:gd name="T4" fmla="*/ 0 w 134"/>
                <a:gd name="T5" fmla="*/ 166 h 187"/>
                <a:gd name="T6" fmla="*/ 2 w 134"/>
                <a:gd name="T7" fmla="*/ 170 h 187"/>
                <a:gd name="T8" fmla="*/ 4 w 134"/>
                <a:gd name="T9" fmla="*/ 176 h 187"/>
                <a:gd name="T10" fmla="*/ 6 w 134"/>
                <a:gd name="T11" fmla="*/ 177 h 187"/>
                <a:gd name="T12" fmla="*/ 10 w 134"/>
                <a:gd name="T13" fmla="*/ 181 h 187"/>
                <a:gd name="T14" fmla="*/ 14 w 134"/>
                <a:gd name="T15" fmla="*/ 185 h 187"/>
                <a:gd name="T16" fmla="*/ 20 w 134"/>
                <a:gd name="T17" fmla="*/ 185 h 187"/>
                <a:gd name="T18" fmla="*/ 25 w 134"/>
                <a:gd name="T19" fmla="*/ 187 h 187"/>
                <a:gd name="T20" fmla="*/ 111 w 134"/>
                <a:gd name="T21" fmla="*/ 187 h 187"/>
                <a:gd name="T22" fmla="*/ 115 w 134"/>
                <a:gd name="T23" fmla="*/ 187 h 187"/>
                <a:gd name="T24" fmla="*/ 119 w 134"/>
                <a:gd name="T25" fmla="*/ 185 h 187"/>
                <a:gd name="T26" fmla="*/ 123 w 134"/>
                <a:gd name="T27" fmla="*/ 183 h 187"/>
                <a:gd name="T28" fmla="*/ 127 w 134"/>
                <a:gd name="T29" fmla="*/ 179 h 187"/>
                <a:gd name="T30" fmla="*/ 130 w 134"/>
                <a:gd name="T31" fmla="*/ 177 h 187"/>
                <a:gd name="T32" fmla="*/ 132 w 134"/>
                <a:gd name="T33" fmla="*/ 172 h 187"/>
                <a:gd name="T34" fmla="*/ 134 w 134"/>
                <a:gd name="T35" fmla="*/ 168 h 187"/>
                <a:gd name="T36" fmla="*/ 134 w 134"/>
                <a:gd name="T37" fmla="*/ 162 h 187"/>
                <a:gd name="T38" fmla="*/ 99 w 134"/>
                <a:gd name="T39" fmla="*/ 0 h 187"/>
                <a:gd name="T40" fmla="*/ 99 w 134"/>
                <a:gd name="T41" fmla="*/ 148 h 187"/>
                <a:gd name="T42" fmla="*/ 99 w 134"/>
                <a:gd name="T43" fmla="*/ 150 h 187"/>
                <a:gd name="T44" fmla="*/ 99 w 134"/>
                <a:gd name="T45" fmla="*/ 152 h 187"/>
                <a:gd name="T46" fmla="*/ 99 w 134"/>
                <a:gd name="T47" fmla="*/ 154 h 187"/>
                <a:gd name="T48" fmla="*/ 97 w 134"/>
                <a:gd name="T49" fmla="*/ 156 h 187"/>
                <a:gd name="T50" fmla="*/ 95 w 134"/>
                <a:gd name="T51" fmla="*/ 158 h 187"/>
                <a:gd name="T52" fmla="*/ 95 w 134"/>
                <a:gd name="T53" fmla="*/ 158 h 187"/>
                <a:gd name="T54" fmla="*/ 93 w 134"/>
                <a:gd name="T55" fmla="*/ 160 h 187"/>
                <a:gd name="T56" fmla="*/ 92 w 134"/>
                <a:gd name="T57" fmla="*/ 160 h 187"/>
                <a:gd name="T58" fmla="*/ 45 w 134"/>
                <a:gd name="T59" fmla="*/ 160 h 187"/>
                <a:gd name="T60" fmla="*/ 43 w 134"/>
                <a:gd name="T61" fmla="*/ 160 h 187"/>
                <a:gd name="T62" fmla="*/ 41 w 134"/>
                <a:gd name="T63" fmla="*/ 158 h 187"/>
                <a:gd name="T64" fmla="*/ 39 w 134"/>
                <a:gd name="T65" fmla="*/ 158 h 187"/>
                <a:gd name="T66" fmla="*/ 39 w 134"/>
                <a:gd name="T67" fmla="*/ 156 h 187"/>
                <a:gd name="T68" fmla="*/ 37 w 134"/>
                <a:gd name="T69" fmla="*/ 156 h 187"/>
                <a:gd name="T70" fmla="*/ 37 w 134"/>
                <a:gd name="T71" fmla="*/ 154 h 187"/>
                <a:gd name="T72" fmla="*/ 35 w 134"/>
                <a:gd name="T73" fmla="*/ 152 h 187"/>
                <a:gd name="T74" fmla="*/ 35 w 134"/>
                <a:gd name="T75" fmla="*/ 14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187">
                  <a:moveTo>
                    <a:pt x="35" y="0"/>
                  </a:moveTo>
                  <a:lnTo>
                    <a:pt x="0" y="0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2" y="168"/>
                  </a:lnTo>
                  <a:lnTo>
                    <a:pt x="2" y="170"/>
                  </a:lnTo>
                  <a:lnTo>
                    <a:pt x="2" y="172"/>
                  </a:lnTo>
                  <a:lnTo>
                    <a:pt x="4" y="176"/>
                  </a:lnTo>
                  <a:lnTo>
                    <a:pt x="6" y="177"/>
                  </a:lnTo>
                  <a:lnTo>
                    <a:pt x="6" y="177"/>
                  </a:lnTo>
                  <a:lnTo>
                    <a:pt x="8" y="179"/>
                  </a:lnTo>
                  <a:lnTo>
                    <a:pt x="10" y="181"/>
                  </a:lnTo>
                  <a:lnTo>
                    <a:pt x="12" y="183"/>
                  </a:lnTo>
                  <a:lnTo>
                    <a:pt x="14" y="185"/>
                  </a:lnTo>
                  <a:lnTo>
                    <a:pt x="16" y="185"/>
                  </a:lnTo>
                  <a:lnTo>
                    <a:pt x="20" y="185"/>
                  </a:lnTo>
                  <a:lnTo>
                    <a:pt x="21" y="187"/>
                  </a:lnTo>
                  <a:lnTo>
                    <a:pt x="25" y="187"/>
                  </a:lnTo>
                  <a:lnTo>
                    <a:pt x="111" y="187"/>
                  </a:lnTo>
                  <a:lnTo>
                    <a:pt x="111" y="187"/>
                  </a:lnTo>
                  <a:lnTo>
                    <a:pt x="111" y="187"/>
                  </a:lnTo>
                  <a:lnTo>
                    <a:pt x="115" y="187"/>
                  </a:lnTo>
                  <a:lnTo>
                    <a:pt x="117" y="185"/>
                  </a:lnTo>
                  <a:lnTo>
                    <a:pt x="119" y="185"/>
                  </a:lnTo>
                  <a:lnTo>
                    <a:pt x="121" y="185"/>
                  </a:lnTo>
                  <a:lnTo>
                    <a:pt x="123" y="183"/>
                  </a:lnTo>
                  <a:lnTo>
                    <a:pt x="125" y="181"/>
                  </a:lnTo>
                  <a:lnTo>
                    <a:pt x="127" y="179"/>
                  </a:lnTo>
                  <a:lnTo>
                    <a:pt x="128" y="177"/>
                  </a:lnTo>
                  <a:lnTo>
                    <a:pt x="130" y="177"/>
                  </a:lnTo>
                  <a:lnTo>
                    <a:pt x="130" y="176"/>
                  </a:lnTo>
                  <a:lnTo>
                    <a:pt x="132" y="172"/>
                  </a:lnTo>
                  <a:lnTo>
                    <a:pt x="132" y="170"/>
                  </a:lnTo>
                  <a:lnTo>
                    <a:pt x="134" y="168"/>
                  </a:lnTo>
                  <a:lnTo>
                    <a:pt x="134" y="166"/>
                  </a:lnTo>
                  <a:lnTo>
                    <a:pt x="134" y="162"/>
                  </a:lnTo>
                  <a:lnTo>
                    <a:pt x="134" y="0"/>
                  </a:lnTo>
                  <a:lnTo>
                    <a:pt x="99" y="0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99" y="150"/>
                  </a:lnTo>
                  <a:lnTo>
                    <a:pt x="99" y="152"/>
                  </a:lnTo>
                  <a:lnTo>
                    <a:pt x="99" y="152"/>
                  </a:lnTo>
                  <a:lnTo>
                    <a:pt x="99" y="154"/>
                  </a:lnTo>
                  <a:lnTo>
                    <a:pt x="99" y="154"/>
                  </a:lnTo>
                  <a:lnTo>
                    <a:pt x="97" y="156"/>
                  </a:lnTo>
                  <a:lnTo>
                    <a:pt x="97" y="156"/>
                  </a:lnTo>
                  <a:lnTo>
                    <a:pt x="97" y="156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93" y="158"/>
                  </a:lnTo>
                  <a:lnTo>
                    <a:pt x="93" y="160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39" y="158"/>
                  </a:lnTo>
                  <a:lnTo>
                    <a:pt x="39" y="158"/>
                  </a:lnTo>
                  <a:lnTo>
                    <a:pt x="39" y="156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7" y="154"/>
                  </a:lnTo>
                  <a:lnTo>
                    <a:pt x="37" y="154"/>
                  </a:lnTo>
                  <a:lnTo>
                    <a:pt x="37" y="152"/>
                  </a:lnTo>
                  <a:lnTo>
                    <a:pt x="35" y="152"/>
                  </a:lnTo>
                  <a:lnTo>
                    <a:pt x="35" y="150"/>
                  </a:lnTo>
                  <a:lnTo>
                    <a:pt x="35" y="14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8">
              <a:extLst>
                <a:ext uri="{FF2B5EF4-FFF2-40B4-BE49-F238E27FC236}">
                  <a16:creationId xmlns:a16="http://schemas.microsoft.com/office/drawing/2014/main" id="{DED927FD-B437-468B-884E-100755090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" y="945"/>
              <a:ext cx="81" cy="128"/>
            </a:xfrm>
            <a:custGeom>
              <a:avLst/>
              <a:gdLst>
                <a:gd name="T0" fmla="*/ 74 w 81"/>
                <a:gd name="T1" fmla="*/ 128 h 128"/>
                <a:gd name="T2" fmla="*/ 74 w 81"/>
                <a:gd name="T3" fmla="*/ 128 h 128"/>
                <a:gd name="T4" fmla="*/ 76 w 81"/>
                <a:gd name="T5" fmla="*/ 128 h 128"/>
                <a:gd name="T6" fmla="*/ 78 w 81"/>
                <a:gd name="T7" fmla="*/ 126 h 128"/>
                <a:gd name="T8" fmla="*/ 78 w 81"/>
                <a:gd name="T9" fmla="*/ 126 h 128"/>
                <a:gd name="T10" fmla="*/ 79 w 81"/>
                <a:gd name="T11" fmla="*/ 124 h 128"/>
                <a:gd name="T12" fmla="*/ 79 w 81"/>
                <a:gd name="T13" fmla="*/ 122 h 128"/>
                <a:gd name="T14" fmla="*/ 81 w 81"/>
                <a:gd name="T15" fmla="*/ 122 h 128"/>
                <a:gd name="T16" fmla="*/ 81 w 81"/>
                <a:gd name="T17" fmla="*/ 120 h 128"/>
                <a:gd name="T18" fmla="*/ 81 w 81"/>
                <a:gd name="T19" fmla="*/ 9 h 128"/>
                <a:gd name="T20" fmla="*/ 81 w 81"/>
                <a:gd name="T21" fmla="*/ 9 h 128"/>
                <a:gd name="T22" fmla="*/ 81 w 81"/>
                <a:gd name="T23" fmla="*/ 7 h 128"/>
                <a:gd name="T24" fmla="*/ 79 w 81"/>
                <a:gd name="T25" fmla="*/ 5 h 128"/>
                <a:gd name="T26" fmla="*/ 79 w 81"/>
                <a:gd name="T27" fmla="*/ 3 h 128"/>
                <a:gd name="T28" fmla="*/ 79 w 81"/>
                <a:gd name="T29" fmla="*/ 1 h 128"/>
                <a:gd name="T30" fmla="*/ 78 w 81"/>
                <a:gd name="T31" fmla="*/ 1 h 128"/>
                <a:gd name="T32" fmla="*/ 76 w 81"/>
                <a:gd name="T33" fmla="*/ 0 h 128"/>
                <a:gd name="T34" fmla="*/ 76 w 81"/>
                <a:gd name="T35" fmla="*/ 0 h 128"/>
                <a:gd name="T36" fmla="*/ 8 w 81"/>
                <a:gd name="T37" fmla="*/ 0 h 128"/>
                <a:gd name="T38" fmla="*/ 6 w 81"/>
                <a:gd name="T39" fmla="*/ 0 h 128"/>
                <a:gd name="T40" fmla="*/ 6 w 81"/>
                <a:gd name="T41" fmla="*/ 0 h 128"/>
                <a:gd name="T42" fmla="*/ 4 w 81"/>
                <a:gd name="T43" fmla="*/ 0 h 128"/>
                <a:gd name="T44" fmla="*/ 2 w 81"/>
                <a:gd name="T45" fmla="*/ 1 h 128"/>
                <a:gd name="T46" fmla="*/ 2 w 81"/>
                <a:gd name="T47" fmla="*/ 3 h 128"/>
                <a:gd name="T48" fmla="*/ 0 w 81"/>
                <a:gd name="T49" fmla="*/ 3 h 128"/>
                <a:gd name="T50" fmla="*/ 0 w 81"/>
                <a:gd name="T51" fmla="*/ 5 h 128"/>
                <a:gd name="T52" fmla="*/ 0 w 81"/>
                <a:gd name="T53" fmla="*/ 7 h 128"/>
                <a:gd name="T54" fmla="*/ 0 w 81"/>
                <a:gd name="T55" fmla="*/ 118 h 128"/>
                <a:gd name="T56" fmla="*/ 0 w 81"/>
                <a:gd name="T57" fmla="*/ 118 h 128"/>
                <a:gd name="T58" fmla="*/ 0 w 81"/>
                <a:gd name="T59" fmla="*/ 120 h 128"/>
                <a:gd name="T60" fmla="*/ 0 w 81"/>
                <a:gd name="T61" fmla="*/ 122 h 128"/>
                <a:gd name="T62" fmla="*/ 0 w 81"/>
                <a:gd name="T63" fmla="*/ 124 h 128"/>
                <a:gd name="T64" fmla="*/ 2 w 81"/>
                <a:gd name="T65" fmla="*/ 124 h 128"/>
                <a:gd name="T66" fmla="*/ 2 w 81"/>
                <a:gd name="T67" fmla="*/ 126 h 128"/>
                <a:gd name="T68" fmla="*/ 4 w 81"/>
                <a:gd name="T69" fmla="*/ 126 h 128"/>
                <a:gd name="T70" fmla="*/ 6 w 81"/>
                <a:gd name="T7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8">
                  <a:moveTo>
                    <a:pt x="8" y="128"/>
                  </a:moveTo>
                  <a:lnTo>
                    <a:pt x="74" y="128"/>
                  </a:lnTo>
                  <a:lnTo>
                    <a:pt x="74" y="128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6" y="128"/>
                  </a:lnTo>
                  <a:lnTo>
                    <a:pt x="76" y="12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79" y="124"/>
                  </a:lnTo>
                  <a:lnTo>
                    <a:pt x="79" y="124"/>
                  </a:lnTo>
                  <a:lnTo>
                    <a:pt x="79" y="124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1" y="122"/>
                  </a:lnTo>
                  <a:lnTo>
                    <a:pt x="81" y="120"/>
                  </a:lnTo>
                  <a:lnTo>
                    <a:pt x="81" y="120"/>
                  </a:lnTo>
                  <a:lnTo>
                    <a:pt x="81" y="118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5"/>
                  </a:lnTo>
                  <a:lnTo>
                    <a:pt x="79" y="5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8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9">
              <a:extLst>
                <a:ext uri="{FF2B5EF4-FFF2-40B4-BE49-F238E27FC236}">
                  <a16:creationId xmlns:a16="http://schemas.microsoft.com/office/drawing/2014/main" id="{3EE819C5-1B1D-47D5-B9CD-2B022A66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293"/>
              <a:ext cx="61" cy="76"/>
            </a:xfrm>
            <a:custGeom>
              <a:avLst/>
              <a:gdLst>
                <a:gd name="T0" fmla="*/ 22 w 61"/>
                <a:gd name="T1" fmla="*/ 76 h 76"/>
                <a:gd name="T2" fmla="*/ 22 w 61"/>
                <a:gd name="T3" fmla="*/ 14 h 76"/>
                <a:gd name="T4" fmla="*/ 0 w 61"/>
                <a:gd name="T5" fmla="*/ 14 h 76"/>
                <a:gd name="T6" fmla="*/ 0 w 61"/>
                <a:gd name="T7" fmla="*/ 0 h 76"/>
                <a:gd name="T8" fmla="*/ 61 w 61"/>
                <a:gd name="T9" fmla="*/ 0 h 76"/>
                <a:gd name="T10" fmla="*/ 61 w 61"/>
                <a:gd name="T11" fmla="*/ 14 h 76"/>
                <a:gd name="T12" fmla="*/ 39 w 61"/>
                <a:gd name="T13" fmla="*/ 14 h 76"/>
                <a:gd name="T14" fmla="*/ 39 w 61"/>
                <a:gd name="T15" fmla="*/ 76 h 76"/>
                <a:gd name="T16" fmla="*/ 22 w 61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76">
                  <a:moveTo>
                    <a:pt x="22" y="76"/>
                  </a:moveTo>
                  <a:lnTo>
                    <a:pt x="2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4"/>
                  </a:lnTo>
                  <a:lnTo>
                    <a:pt x="39" y="14"/>
                  </a:lnTo>
                  <a:lnTo>
                    <a:pt x="39" y="76"/>
                  </a:lnTo>
                  <a:lnTo>
                    <a:pt x="2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80">
              <a:extLst>
                <a:ext uri="{FF2B5EF4-FFF2-40B4-BE49-F238E27FC236}">
                  <a16:creationId xmlns:a16="http://schemas.microsoft.com/office/drawing/2014/main" id="{13A69F62-83D1-4720-9724-7B9A0CB50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1293"/>
              <a:ext cx="62" cy="76"/>
            </a:xfrm>
            <a:custGeom>
              <a:avLst/>
              <a:gdLst>
                <a:gd name="T0" fmla="*/ 0 w 62"/>
                <a:gd name="T1" fmla="*/ 76 h 76"/>
                <a:gd name="T2" fmla="*/ 0 w 62"/>
                <a:gd name="T3" fmla="*/ 0 h 76"/>
                <a:gd name="T4" fmla="*/ 16 w 62"/>
                <a:gd name="T5" fmla="*/ 0 h 76"/>
                <a:gd name="T6" fmla="*/ 47 w 62"/>
                <a:gd name="T7" fmla="*/ 51 h 76"/>
                <a:gd name="T8" fmla="*/ 47 w 62"/>
                <a:gd name="T9" fmla="*/ 0 h 76"/>
                <a:gd name="T10" fmla="*/ 62 w 62"/>
                <a:gd name="T11" fmla="*/ 0 h 76"/>
                <a:gd name="T12" fmla="*/ 62 w 62"/>
                <a:gd name="T13" fmla="*/ 76 h 76"/>
                <a:gd name="T14" fmla="*/ 47 w 62"/>
                <a:gd name="T15" fmla="*/ 76 h 76"/>
                <a:gd name="T16" fmla="*/ 16 w 62"/>
                <a:gd name="T17" fmla="*/ 25 h 76"/>
                <a:gd name="T18" fmla="*/ 16 w 62"/>
                <a:gd name="T19" fmla="*/ 76 h 76"/>
                <a:gd name="T20" fmla="*/ 0 w 62"/>
                <a:gd name="T2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76">
                  <a:moveTo>
                    <a:pt x="0" y="7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7" y="51"/>
                  </a:lnTo>
                  <a:lnTo>
                    <a:pt x="47" y="0"/>
                  </a:lnTo>
                  <a:lnTo>
                    <a:pt x="62" y="0"/>
                  </a:lnTo>
                  <a:lnTo>
                    <a:pt x="62" y="76"/>
                  </a:lnTo>
                  <a:lnTo>
                    <a:pt x="47" y="76"/>
                  </a:lnTo>
                  <a:lnTo>
                    <a:pt x="16" y="25"/>
                  </a:lnTo>
                  <a:lnTo>
                    <a:pt x="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81">
              <a:extLst>
                <a:ext uri="{FF2B5EF4-FFF2-40B4-BE49-F238E27FC236}">
                  <a16:creationId xmlns:a16="http://schemas.microsoft.com/office/drawing/2014/main" id="{7F75AB83-3AFB-480B-8C86-FAF1B8262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" y="1293"/>
              <a:ext cx="16" cy="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82">
              <a:extLst>
                <a:ext uri="{FF2B5EF4-FFF2-40B4-BE49-F238E27FC236}">
                  <a16:creationId xmlns:a16="http://schemas.microsoft.com/office/drawing/2014/main" id="{6ABBEE16-C8DD-435E-86F6-D1EEE93D0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1293"/>
              <a:ext cx="74" cy="78"/>
            </a:xfrm>
            <a:custGeom>
              <a:avLst/>
              <a:gdLst>
                <a:gd name="T0" fmla="*/ 2 w 74"/>
                <a:gd name="T1" fmla="*/ 43 h 78"/>
                <a:gd name="T2" fmla="*/ 0 w 74"/>
                <a:gd name="T3" fmla="*/ 37 h 78"/>
                <a:gd name="T4" fmla="*/ 2 w 74"/>
                <a:gd name="T5" fmla="*/ 29 h 78"/>
                <a:gd name="T6" fmla="*/ 4 w 74"/>
                <a:gd name="T7" fmla="*/ 21 h 78"/>
                <a:gd name="T8" fmla="*/ 8 w 74"/>
                <a:gd name="T9" fmla="*/ 16 h 78"/>
                <a:gd name="T10" fmla="*/ 14 w 74"/>
                <a:gd name="T11" fmla="*/ 10 h 78"/>
                <a:gd name="T12" fmla="*/ 20 w 74"/>
                <a:gd name="T13" fmla="*/ 4 h 78"/>
                <a:gd name="T14" fmla="*/ 26 w 74"/>
                <a:gd name="T15" fmla="*/ 2 h 78"/>
                <a:gd name="T16" fmla="*/ 37 w 74"/>
                <a:gd name="T17" fmla="*/ 0 h 78"/>
                <a:gd name="T18" fmla="*/ 39 w 74"/>
                <a:gd name="T19" fmla="*/ 0 h 78"/>
                <a:gd name="T20" fmla="*/ 47 w 74"/>
                <a:gd name="T21" fmla="*/ 0 h 78"/>
                <a:gd name="T22" fmla="*/ 53 w 74"/>
                <a:gd name="T23" fmla="*/ 4 h 78"/>
                <a:gd name="T24" fmla="*/ 59 w 74"/>
                <a:gd name="T25" fmla="*/ 8 h 78"/>
                <a:gd name="T26" fmla="*/ 65 w 74"/>
                <a:gd name="T27" fmla="*/ 12 h 78"/>
                <a:gd name="T28" fmla="*/ 68 w 74"/>
                <a:gd name="T29" fmla="*/ 18 h 78"/>
                <a:gd name="T30" fmla="*/ 72 w 74"/>
                <a:gd name="T31" fmla="*/ 25 h 78"/>
                <a:gd name="T32" fmla="*/ 74 w 74"/>
                <a:gd name="T33" fmla="*/ 33 h 78"/>
                <a:gd name="T34" fmla="*/ 74 w 74"/>
                <a:gd name="T35" fmla="*/ 41 h 78"/>
                <a:gd name="T36" fmla="*/ 74 w 74"/>
                <a:gd name="T37" fmla="*/ 45 h 78"/>
                <a:gd name="T38" fmla="*/ 72 w 74"/>
                <a:gd name="T39" fmla="*/ 53 h 78"/>
                <a:gd name="T40" fmla="*/ 70 w 74"/>
                <a:gd name="T41" fmla="*/ 58 h 78"/>
                <a:gd name="T42" fmla="*/ 67 w 74"/>
                <a:gd name="T43" fmla="*/ 64 h 78"/>
                <a:gd name="T44" fmla="*/ 61 w 74"/>
                <a:gd name="T45" fmla="*/ 70 h 78"/>
                <a:gd name="T46" fmla="*/ 55 w 74"/>
                <a:gd name="T47" fmla="*/ 74 h 78"/>
                <a:gd name="T48" fmla="*/ 47 w 74"/>
                <a:gd name="T49" fmla="*/ 76 h 78"/>
                <a:gd name="T50" fmla="*/ 37 w 74"/>
                <a:gd name="T51" fmla="*/ 78 h 78"/>
                <a:gd name="T52" fmla="*/ 33 w 74"/>
                <a:gd name="T53" fmla="*/ 78 h 78"/>
                <a:gd name="T54" fmla="*/ 26 w 74"/>
                <a:gd name="T55" fmla="*/ 76 h 78"/>
                <a:gd name="T56" fmla="*/ 18 w 74"/>
                <a:gd name="T57" fmla="*/ 74 h 78"/>
                <a:gd name="T58" fmla="*/ 12 w 74"/>
                <a:gd name="T59" fmla="*/ 68 h 78"/>
                <a:gd name="T60" fmla="*/ 8 w 74"/>
                <a:gd name="T61" fmla="*/ 64 h 78"/>
                <a:gd name="T62" fmla="*/ 4 w 74"/>
                <a:gd name="T63" fmla="*/ 58 h 78"/>
                <a:gd name="T64" fmla="*/ 2 w 74"/>
                <a:gd name="T65" fmla="*/ 53 h 78"/>
                <a:gd name="T66" fmla="*/ 2 w 74"/>
                <a:gd name="T67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78">
                  <a:moveTo>
                    <a:pt x="2" y="43"/>
                  </a:moveTo>
                  <a:lnTo>
                    <a:pt x="2" y="43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10" y="12"/>
                  </a:lnTo>
                  <a:lnTo>
                    <a:pt x="14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59" y="8"/>
                  </a:lnTo>
                  <a:lnTo>
                    <a:pt x="63" y="10"/>
                  </a:lnTo>
                  <a:lnTo>
                    <a:pt x="65" y="12"/>
                  </a:lnTo>
                  <a:lnTo>
                    <a:pt x="67" y="16"/>
                  </a:lnTo>
                  <a:lnTo>
                    <a:pt x="68" y="18"/>
                  </a:lnTo>
                  <a:lnTo>
                    <a:pt x="70" y="21"/>
                  </a:lnTo>
                  <a:lnTo>
                    <a:pt x="72" y="25"/>
                  </a:lnTo>
                  <a:lnTo>
                    <a:pt x="74" y="29"/>
                  </a:lnTo>
                  <a:lnTo>
                    <a:pt x="74" y="33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3"/>
                  </a:lnTo>
                  <a:lnTo>
                    <a:pt x="74" y="45"/>
                  </a:lnTo>
                  <a:lnTo>
                    <a:pt x="72" y="49"/>
                  </a:lnTo>
                  <a:lnTo>
                    <a:pt x="72" y="53"/>
                  </a:lnTo>
                  <a:lnTo>
                    <a:pt x="70" y="55"/>
                  </a:lnTo>
                  <a:lnTo>
                    <a:pt x="70" y="58"/>
                  </a:lnTo>
                  <a:lnTo>
                    <a:pt x="68" y="60"/>
                  </a:lnTo>
                  <a:lnTo>
                    <a:pt x="67" y="64"/>
                  </a:lnTo>
                  <a:lnTo>
                    <a:pt x="65" y="66"/>
                  </a:lnTo>
                  <a:lnTo>
                    <a:pt x="61" y="70"/>
                  </a:lnTo>
                  <a:lnTo>
                    <a:pt x="59" y="72"/>
                  </a:lnTo>
                  <a:lnTo>
                    <a:pt x="55" y="74"/>
                  </a:lnTo>
                  <a:lnTo>
                    <a:pt x="51" y="76"/>
                  </a:lnTo>
                  <a:lnTo>
                    <a:pt x="47" y="76"/>
                  </a:lnTo>
                  <a:lnTo>
                    <a:pt x="43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3" y="78"/>
                  </a:lnTo>
                  <a:lnTo>
                    <a:pt x="30" y="78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18" y="74"/>
                  </a:lnTo>
                  <a:lnTo>
                    <a:pt x="16" y="72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8" y="64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4" y="55"/>
                  </a:lnTo>
                  <a:lnTo>
                    <a:pt x="2" y="53"/>
                  </a:lnTo>
                  <a:lnTo>
                    <a:pt x="2" y="49"/>
                  </a:lnTo>
                  <a:lnTo>
                    <a:pt x="2" y="47"/>
                  </a:lnTo>
                  <a:lnTo>
                    <a:pt x="2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83">
              <a:extLst>
                <a:ext uri="{FF2B5EF4-FFF2-40B4-BE49-F238E27FC236}">
                  <a16:creationId xmlns:a16="http://schemas.microsoft.com/office/drawing/2014/main" id="{794351DC-A94F-4DBF-A368-F8691951D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1293"/>
              <a:ext cx="57" cy="76"/>
            </a:xfrm>
            <a:custGeom>
              <a:avLst/>
              <a:gdLst>
                <a:gd name="T0" fmla="*/ 0 w 57"/>
                <a:gd name="T1" fmla="*/ 76 h 76"/>
                <a:gd name="T2" fmla="*/ 0 w 57"/>
                <a:gd name="T3" fmla="*/ 0 h 76"/>
                <a:gd name="T4" fmla="*/ 37 w 57"/>
                <a:gd name="T5" fmla="*/ 0 h 76"/>
                <a:gd name="T6" fmla="*/ 37 w 57"/>
                <a:gd name="T7" fmla="*/ 0 h 76"/>
                <a:gd name="T8" fmla="*/ 39 w 57"/>
                <a:gd name="T9" fmla="*/ 0 h 76"/>
                <a:gd name="T10" fmla="*/ 43 w 57"/>
                <a:gd name="T11" fmla="*/ 2 h 76"/>
                <a:gd name="T12" fmla="*/ 47 w 57"/>
                <a:gd name="T13" fmla="*/ 4 h 76"/>
                <a:gd name="T14" fmla="*/ 51 w 57"/>
                <a:gd name="T15" fmla="*/ 6 h 76"/>
                <a:gd name="T16" fmla="*/ 53 w 57"/>
                <a:gd name="T17" fmla="*/ 10 h 76"/>
                <a:gd name="T18" fmla="*/ 55 w 57"/>
                <a:gd name="T19" fmla="*/ 14 h 76"/>
                <a:gd name="T20" fmla="*/ 57 w 57"/>
                <a:gd name="T21" fmla="*/ 18 h 76"/>
                <a:gd name="T22" fmla="*/ 57 w 57"/>
                <a:gd name="T23" fmla="*/ 21 h 76"/>
                <a:gd name="T24" fmla="*/ 57 w 57"/>
                <a:gd name="T25" fmla="*/ 27 h 76"/>
                <a:gd name="T26" fmla="*/ 57 w 57"/>
                <a:gd name="T27" fmla="*/ 31 h 76"/>
                <a:gd name="T28" fmla="*/ 55 w 57"/>
                <a:gd name="T29" fmla="*/ 35 h 76"/>
                <a:gd name="T30" fmla="*/ 53 w 57"/>
                <a:gd name="T31" fmla="*/ 39 h 76"/>
                <a:gd name="T32" fmla="*/ 51 w 57"/>
                <a:gd name="T33" fmla="*/ 43 h 76"/>
                <a:gd name="T34" fmla="*/ 47 w 57"/>
                <a:gd name="T35" fmla="*/ 45 h 76"/>
                <a:gd name="T36" fmla="*/ 43 w 57"/>
                <a:gd name="T37" fmla="*/ 47 h 76"/>
                <a:gd name="T38" fmla="*/ 37 w 57"/>
                <a:gd name="T39" fmla="*/ 49 h 76"/>
                <a:gd name="T40" fmla="*/ 16 w 57"/>
                <a:gd name="T41" fmla="*/ 49 h 76"/>
                <a:gd name="T42" fmla="*/ 16 w 57"/>
                <a:gd name="T43" fmla="*/ 76 h 76"/>
                <a:gd name="T44" fmla="*/ 0 w 57"/>
                <a:gd name="T4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" h="76">
                  <a:moveTo>
                    <a:pt x="0" y="76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1" y="6"/>
                  </a:lnTo>
                  <a:lnTo>
                    <a:pt x="53" y="10"/>
                  </a:lnTo>
                  <a:lnTo>
                    <a:pt x="55" y="14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5" y="35"/>
                  </a:lnTo>
                  <a:lnTo>
                    <a:pt x="53" y="39"/>
                  </a:lnTo>
                  <a:lnTo>
                    <a:pt x="51" y="43"/>
                  </a:lnTo>
                  <a:lnTo>
                    <a:pt x="47" y="45"/>
                  </a:lnTo>
                  <a:lnTo>
                    <a:pt x="43" y="47"/>
                  </a:lnTo>
                  <a:lnTo>
                    <a:pt x="37" y="49"/>
                  </a:lnTo>
                  <a:lnTo>
                    <a:pt x="16" y="49"/>
                  </a:lnTo>
                  <a:lnTo>
                    <a:pt x="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4">
              <a:extLst>
                <a:ext uri="{FF2B5EF4-FFF2-40B4-BE49-F238E27FC236}">
                  <a16:creationId xmlns:a16="http://schemas.microsoft.com/office/drawing/2014/main" id="{C5453235-6021-4DE3-A694-3FA381366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1192"/>
              <a:ext cx="58" cy="74"/>
            </a:xfrm>
            <a:custGeom>
              <a:avLst/>
              <a:gdLst>
                <a:gd name="T0" fmla="*/ 21 w 58"/>
                <a:gd name="T1" fmla="*/ 74 h 74"/>
                <a:gd name="T2" fmla="*/ 21 w 58"/>
                <a:gd name="T3" fmla="*/ 13 h 74"/>
                <a:gd name="T4" fmla="*/ 0 w 58"/>
                <a:gd name="T5" fmla="*/ 13 h 74"/>
                <a:gd name="T6" fmla="*/ 0 w 58"/>
                <a:gd name="T7" fmla="*/ 0 h 74"/>
                <a:gd name="T8" fmla="*/ 58 w 58"/>
                <a:gd name="T9" fmla="*/ 0 h 74"/>
                <a:gd name="T10" fmla="*/ 58 w 58"/>
                <a:gd name="T11" fmla="*/ 13 h 74"/>
                <a:gd name="T12" fmla="*/ 37 w 58"/>
                <a:gd name="T13" fmla="*/ 13 h 74"/>
                <a:gd name="T14" fmla="*/ 37 w 58"/>
                <a:gd name="T15" fmla="*/ 74 h 74"/>
                <a:gd name="T16" fmla="*/ 21 w 58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74">
                  <a:moveTo>
                    <a:pt x="21" y="74"/>
                  </a:moveTo>
                  <a:lnTo>
                    <a:pt x="21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3"/>
                  </a:lnTo>
                  <a:lnTo>
                    <a:pt x="37" y="13"/>
                  </a:lnTo>
                  <a:lnTo>
                    <a:pt x="37" y="74"/>
                  </a:lnTo>
                  <a:lnTo>
                    <a:pt x="21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A22D1D7B-B77D-4C86-9FB2-941F8E284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" y="1192"/>
              <a:ext cx="58" cy="78"/>
            </a:xfrm>
            <a:custGeom>
              <a:avLst/>
              <a:gdLst>
                <a:gd name="T0" fmla="*/ 0 w 58"/>
                <a:gd name="T1" fmla="*/ 54 h 78"/>
                <a:gd name="T2" fmla="*/ 0 w 58"/>
                <a:gd name="T3" fmla="*/ 0 h 78"/>
                <a:gd name="T4" fmla="*/ 16 w 58"/>
                <a:gd name="T5" fmla="*/ 0 h 78"/>
                <a:gd name="T6" fmla="*/ 16 w 58"/>
                <a:gd name="T7" fmla="*/ 52 h 78"/>
                <a:gd name="T8" fmla="*/ 16 w 58"/>
                <a:gd name="T9" fmla="*/ 52 h 78"/>
                <a:gd name="T10" fmla="*/ 16 w 58"/>
                <a:gd name="T11" fmla="*/ 54 h 78"/>
                <a:gd name="T12" fmla="*/ 17 w 58"/>
                <a:gd name="T13" fmla="*/ 56 h 78"/>
                <a:gd name="T14" fmla="*/ 17 w 58"/>
                <a:gd name="T15" fmla="*/ 58 h 78"/>
                <a:gd name="T16" fmla="*/ 19 w 58"/>
                <a:gd name="T17" fmla="*/ 60 h 78"/>
                <a:gd name="T18" fmla="*/ 21 w 58"/>
                <a:gd name="T19" fmla="*/ 62 h 78"/>
                <a:gd name="T20" fmla="*/ 23 w 58"/>
                <a:gd name="T21" fmla="*/ 62 h 78"/>
                <a:gd name="T22" fmla="*/ 25 w 58"/>
                <a:gd name="T23" fmla="*/ 64 h 78"/>
                <a:gd name="T24" fmla="*/ 29 w 58"/>
                <a:gd name="T25" fmla="*/ 64 h 78"/>
                <a:gd name="T26" fmla="*/ 31 w 58"/>
                <a:gd name="T27" fmla="*/ 64 h 78"/>
                <a:gd name="T28" fmla="*/ 33 w 58"/>
                <a:gd name="T29" fmla="*/ 64 h 78"/>
                <a:gd name="T30" fmla="*/ 37 w 58"/>
                <a:gd name="T31" fmla="*/ 62 h 78"/>
                <a:gd name="T32" fmla="*/ 39 w 58"/>
                <a:gd name="T33" fmla="*/ 62 h 78"/>
                <a:gd name="T34" fmla="*/ 41 w 58"/>
                <a:gd name="T35" fmla="*/ 60 h 78"/>
                <a:gd name="T36" fmla="*/ 43 w 58"/>
                <a:gd name="T37" fmla="*/ 58 h 78"/>
                <a:gd name="T38" fmla="*/ 43 w 58"/>
                <a:gd name="T39" fmla="*/ 56 h 78"/>
                <a:gd name="T40" fmla="*/ 45 w 58"/>
                <a:gd name="T41" fmla="*/ 52 h 78"/>
                <a:gd name="T42" fmla="*/ 45 w 58"/>
                <a:gd name="T43" fmla="*/ 0 h 78"/>
                <a:gd name="T44" fmla="*/ 58 w 58"/>
                <a:gd name="T45" fmla="*/ 0 h 78"/>
                <a:gd name="T46" fmla="*/ 58 w 58"/>
                <a:gd name="T47" fmla="*/ 52 h 78"/>
                <a:gd name="T48" fmla="*/ 58 w 58"/>
                <a:gd name="T49" fmla="*/ 52 h 78"/>
                <a:gd name="T50" fmla="*/ 58 w 58"/>
                <a:gd name="T51" fmla="*/ 56 h 78"/>
                <a:gd name="T52" fmla="*/ 58 w 58"/>
                <a:gd name="T53" fmla="*/ 60 h 78"/>
                <a:gd name="T54" fmla="*/ 56 w 58"/>
                <a:gd name="T55" fmla="*/ 66 h 78"/>
                <a:gd name="T56" fmla="*/ 52 w 58"/>
                <a:gd name="T57" fmla="*/ 70 h 78"/>
                <a:gd name="T58" fmla="*/ 49 w 58"/>
                <a:gd name="T59" fmla="*/ 72 h 78"/>
                <a:gd name="T60" fmla="*/ 45 w 58"/>
                <a:gd name="T61" fmla="*/ 76 h 78"/>
                <a:gd name="T62" fmla="*/ 39 w 58"/>
                <a:gd name="T63" fmla="*/ 76 h 78"/>
                <a:gd name="T64" fmla="*/ 35 w 58"/>
                <a:gd name="T65" fmla="*/ 78 h 78"/>
                <a:gd name="T66" fmla="*/ 29 w 58"/>
                <a:gd name="T67" fmla="*/ 78 h 78"/>
                <a:gd name="T68" fmla="*/ 23 w 58"/>
                <a:gd name="T69" fmla="*/ 78 h 78"/>
                <a:gd name="T70" fmla="*/ 17 w 58"/>
                <a:gd name="T71" fmla="*/ 76 h 78"/>
                <a:gd name="T72" fmla="*/ 14 w 58"/>
                <a:gd name="T73" fmla="*/ 74 h 78"/>
                <a:gd name="T74" fmla="*/ 10 w 58"/>
                <a:gd name="T75" fmla="*/ 72 h 78"/>
                <a:gd name="T76" fmla="*/ 6 w 58"/>
                <a:gd name="T77" fmla="*/ 66 h 78"/>
                <a:gd name="T78" fmla="*/ 2 w 58"/>
                <a:gd name="T79" fmla="*/ 62 h 78"/>
                <a:gd name="T80" fmla="*/ 0 w 58"/>
                <a:gd name="T81" fmla="*/ 5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" h="78">
                  <a:moveTo>
                    <a:pt x="0" y="5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9" y="60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5" y="64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7" y="62"/>
                  </a:lnTo>
                  <a:lnTo>
                    <a:pt x="39" y="62"/>
                  </a:lnTo>
                  <a:lnTo>
                    <a:pt x="41" y="60"/>
                  </a:lnTo>
                  <a:lnTo>
                    <a:pt x="43" y="58"/>
                  </a:lnTo>
                  <a:lnTo>
                    <a:pt x="43" y="56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6"/>
                  </a:lnTo>
                  <a:lnTo>
                    <a:pt x="58" y="60"/>
                  </a:lnTo>
                  <a:lnTo>
                    <a:pt x="56" y="66"/>
                  </a:lnTo>
                  <a:lnTo>
                    <a:pt x="52" y="70"/>
                  </a:lnTo>
                  <a:lnTo>
                    <a:pt x="49" y="72"/>
                  </a:lnTo>
                  <a:lnTo>
                    <a:pt x="45" y="76"/>
                  </a:lnTo>
                  <a:lnTo>
                    <a:pt x="39" y="76"/>
                  </a:lnTo>
                  <a:lnTo>
                    <a:pt x="35" y="78"/>
                  </a:lnTo>
                  <a:lnTo>
                    <a:pt x="29" y="78"/>
                  </a:lnTo>
                  <a:lnTo>
                    <a:pt x="23" y="78"/>
                  </a:lnTo>
                  <a:lnTo>
                    <a:pt x="17" y="76"/>
                  </a:lnTo>
                  <a:lnTo>
                    <a:pt x="14" y="74"/>
                  </a:lnTo>
                  <a:lnTo>
                    <a:pt x="10" y="72"/>
                  </a:lnTo>
                  <a:lnTo>
                    <a:pt x="6" y="66"/>
                  </a:lnTo>
                  <a:lnTo>
                    <a:pt x="2" y="6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86">
              <a:extLst>
                <a:ext uri="{FF2B5EF4-FFF2-40B4-BE49-F238E27FC236}">
                  <a16:creationId xmlns:a16="http://schemas.microsoft.com/office/drawing/2014/main" id="{34F9ACF2-C3FB-4456-9AFC-C5E325480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192"/>
              <a:ext cx="74" cy="78"/>
            </a:xfrm>
            <a:custGeom>
              <a:avLst/>
              <a:gdLst>
                <a:gd name="T0" fmla="*/ 0 w 74"/>
                <a:gd name="T1" fmla="*/ 43 h 78"/>
                <a:gd name="T2" fmla="*/ 0 w 74"/>
                <a:gd name="T3" fmla="*/ 37 h 78"/>
                <a:gd name="T4" fmla="*/ 2 w 74"/>
                <a:gd name="T5" fmla="*/ 29 h 78"/>
                <a:gd name="T6" fmla="*/ 4 w 74"/>
                <a:gd name="T7" fmla="*/ 21 h 78"/>
                <a:gd name="T8" fmla="*/ 8 w 74"/>
                <a:gd name="T9" fmla="*/ 13 h 78"/>
                <a:gd name="T10" fmla="*/ 12 w 74"/>
                <a:gd name="T11" fmla="*/ 10 h 78"/>
                <a:gd name="T12" fmla="*/ 18 w 74"/>
                <a:gd name="T13" fmla="*/ 4 h 78"/>
                <a:gd name="T14" fmla="*/ 26 w 74"/>
                <a:gd name="T15" fmla="*/ 2 h 78"/>
                <a:gd name="T16" fmla="*/ 37 w 74"/>
                <a:gd name="T17" fmla="*/ 0 h 78"/>
                <a:gd name="T18" fmla="*/ 37 w 74"/>
                <a:gd name="T19" fmla="*/ 0 h 78"/>
                <a:gd name="T20" fmla="*/ 45 w 74"/>
                <a:gd name="T21" fmla="*/ 0 h 78"/>
                <a:gd name="T22" fmla="*/ 53 w 74"/>
                <a:gd name="T23" fmla="*/ 4 h 78"/>
                <a:gd name="T24" fmla="*/ 59 w 74"/>
                <a:gd name="T25" fmla="*/ 8 h 78"/>
                <a:gd name="T26" fmla="*/ 65 w 74"/>
                <a:gd name="T27" fmla="*/ 11 h 78"/>
                <a:gd name="T28" fmla="*/ 68 w 74"/>
                <a:gd name="T29" fmla="*/ 17 h 78"/>
                <a:gd name="T30" fmla="*/ 72 w 74"/>
                <a:gd name="T31" fmla="*/ 25 h 78"/>
                <a:gd name="T32" fmla="*/ 74 w 74"/>
                <a:gd name="T33" fmla="*/ 33 h 78"/>
                <a:gd name="T34" fmla="*/ 74 w 74"/>
                <a:gd name="T35" fmla="*/ 41 h 78"/>
                <a:gd name="T36" fmla="*/ 72 w 74"/>
                <a:gd name="T37" fmla="*/ 45 h 78"/>
                <a:gd name="T38" fmla="*/ 72 w 74"/>
                <a:gd name="T39" fmla="*/ 50 h 78"/>
                <a:gd name="T40" fmla="*/ 68 w 74"/>
                <a:gd name="T41" fmla="*/ 58 h 78"/>
                <a:gd name="T42" fmla="*/ 65 w 74"/>
                <a:gd name="T43" fmla="*/ 64 h 78"/>
                <a:gd name="T44" fmla="*/ 61 w 74"/>
                <a:gd name="T45" fmla="*/ 68 h 78"/>
                <a:gd name="T46" fmla="*/ 55 w 74"/>
                <a:gd name="T47" fmla="*/ 74 h 78"/>
                <a:gd name="T48" fmla="*/ 47 w 74"/>
                <a:gd name="T49" fmla="*/ 76 h 78"/>
                <a:gd name="T50" fmla="*/ 35 w 74"/>
                <a:gd name="T51" fmla="*/ 78 h 78"/>
                <a:gd name="T52" fmla="*/ 33 w 74"/>
                <a:gd name="T53" fmla="*/ 78 h 78"/>
                <a:gd name="T54" fmla="*/ 26 w 74"/>
                <a:gd name="T55" fmla="*/ 76 h 78"/>
                <a:gd name="T56" fmla="*/ 18 w 74"/>
                <a:gd name="T57" fmla="*/ 72 h 78"/>
                <a:gd name="T58" fmla="*/ 12 w 74"/>
                <a:gd name="T59" fmla="*/ 68 h 78"/>
                <a:gd name="T60" fmla="*/ 8 w 74"/>
                <a:gd name="T61" fmla="*/ 64 h 78"/>
                <a:gd name="T62" fmla="*/ 4 w 74"/>
                <a:gd name="T63" fmla="*/ 58 h 78"/>
                <a:gd name="T64" fmla="*/ 2 w 74"/>
                <a:gd name="T65" fmla="*/ 52 h 78"/>
                <a:gd name="T66" fmla="*/ 0 w 74"/>
                <a:gd name="T67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78">
                  <a:moveTo>
                    <a:pt x="0" y="43"/>
                  </a:moveTo>
                  <a:lnTo>
                    <a:pt x="0" y="43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4" y="2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2"/>
                  </a:lnTo>
                  <a:lnTo>
                    <a:pt x="53" y="4"/>
                  </a:lnTo>
                  <a:lnTo>
                    <a:pt x="55" y="6"/>
                  </a:lnTo>
                  <a:lnTo>
                    <a:pt x="59" y="8"/>
                  </a:lnTo>
                  <a:lnTo>
                    <a:pt x="61" y="10"/>
                  </a:lnTo>
                  <a:lnTo>
                    <a:pt x="65" y="11"/>
                  </a:lnTo>
                  <a:lnTo>
                    <a:pt x="66" y="13"/>
                  </a:lnTo>
                  <a:lnTo>
                    <a:pt x="68" y="17"/>
                  </a:lnTo>
                  <a:lnTo>
                    <a:pt x="70" y="21"/>
                  </a:lnTo>
                  <a:lnTo>
                    <a:pt x="72" y="25"/>
                  </a:lnTo>
                  <a:lnTo>
                    <a:pt x="72" y="29"/>
                  </a:lnTo>
                  <a:lnTo>
                    <a:pt x="74" y="33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3"/>
                  </a:lnTo>
                  <a:lnTo>
                    <a:pt x="72" y="45"/>
                  </a:lnTo>
                  <a:lnTo>
                    <a:pt x="72" y="48"/>
                  </a:lnTo>
                  <a:lnTo>
                    <a:pt x="72" y="50"/>
                  </a:lnTo>
                  <a:lnTo>
                    <a:pt x="70" y="54"/>
                  </a:lnTo>
                  <a:lnTo>
                    <a:pt x="68" y="58"/>
                  </a:lnTo>
                  <a:lnTo>
                    <a:pt x="66" y="60"/>
                  </a:lnTo>
                  <a:lnTo>
                    <a:pt x="65" y="64"/>
                  </a:lnTo>
                  <a:lnTo>
                    <a:pt x="63" y="66"/>
                  </a:lnTo>
                  <a:lnTo>
                    <a:pt x="61" y="68"/>
                  </a:lnTo>
                  <a:lnTo>
                    <a:pt x="59" y="72"/>
                  </a:lnTo>
                  <a:lnTo>
                    <a:pt x="55" y="74"/>
                  </a:lnTo>
                  <a:lnTo>
                    <a:pt x="51" y="74"/>
                  </a:lnTo>
                  <a:lnTo>
                    <a:pt x="47" y="76"/>
                  </a:lnTo>
                  <a:lnTo>
                    <a:pt x="43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26" y="76"/>
                  </a:lnTo>
                  <a:lnTo>
                    <a:pt x="22" y="74"/>
                  </a:lnTo>
                  <a:lnTo>
                    <a:pt x="18" y="72"/>
                  </a:lnTo>
                  <a:lnTo>
                    <a:pt x="14" y="70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8" y="64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87">
              <a:extLst>
                <a:ext uri="{FF2B5EF4-FFF2-40B4-BE49-F238E27FC236}">
                  <a16:creationId xmlns:a16="http://schemas.microsoft.com/office/drawing/2014/main" id="{9C1C76B4-2AA4-4B31-8442-79D123065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1192"/>
              <a:ext cx="66" cy="74"/>
            </a:xfrm>
            <a:custGeom>
              <a:avLst/>
              <a:gdLst>
                <a:gd name="T0" fmla="*/ 0 w 66"/>
                <a:gd name="T1" fmla="*/ 74 h 74"/>
                <a:gd name="T2" fmla="*/ 0 w 66"/>
                <a:gd name="T3" fmla="*/ 0 h 74"/>
                <a:gd name="T4" fmla="*/ 18 w 66"/>
                <a:gd name="T5" fmla="*/ 0 h 74"/>
                <a:gd name="T6" fmla="*/ 18 w 66"/>
                <a:gd name="T7" fmla="*/ 33 h 74"/>
                <a:gd name="T8" fmla="*/ 45 w 66"/>
                <a:gd name="T9" fmla="*/ 0 h 74"/>
                <a:gd name="T10" fmla="*/ 64 w 66"/>
                <a:gd name="T11" fmla="*/ 0 h 74"/>
                <a:gd name="T12" fmla="*/ 35 w 66"/>
                <a:gd name="T13" fmla="*/ 33 h 74"/>
                <a:gd name="T14" fmla="*/ 66 w 66"/>
                <a:gd name="T15" fmla="*/ 74 h 74"/>
                <a:gd name="T16" fmla="*/ 49 w 66"/>
                <a:gd name="T17" fmla="*/ 74 h 74"/>
                <a:gd name="T18" fmla="*/ 26 w 66"/>
                <a:gd name="T19" fmla="*/ 43 h 74"/>
                <a:gd name="T20" fmla="*/ 18 w 66"/>
                <a:gd name="T21" fmla="*/ 50 h 74"/>
                <a:gd name="T22" fmla="*/ 18 w 66"/>
                <a:gd name="T23" fmla="*/ 74 h 74"/>
                <a:gd name="T24" fmla="*/ 0 w 6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4">
                  <a:moveTo>
                    <a:pt x="0" y="7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33"/>
                  </a:lnTo>
                  <a:lnTo>
                    <a:pt x="45" y="0"/>
                  </a:lnTo>
                  <a:lnTo>
                    <a:pt x="64" y="0"/>
                  </a:lnTo>
                  <a:lnTo>
                    <a:pt x="35" y="33"/>
                  </a:lnTo>
                  <a:lnTo>
                    <a:pt x="66" y="74"/>
                  </a:lnTo>
                  <a:lnTo>
                    <a:pt x="49" y="74"/>
                  </a:lnTo>
                  <a:lnTo>
                    <a:pt x="26" y="43"/>
                  </a:lnTo>
                  <a:lnTo>
                    <a:pt x="18" y="50"/>
                  </a:lnTo>
                  <a:lnTo>
                    <a:pt x="18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8">
              <a:extLst>
                <a:ext uri="{FF2B5EF4-FFF2-40B4-BE49-F238E27FC236}">
                  <a16:creationId xmlns:a16="http://schemas.microsoft.com/office/drawing/2014/main" id="{8F2A43BC-25E4-4427-8A25-349702EAB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" y="1192"/>
              <a:ext cx="67" cy="78"/>
            </a:xfrm>
            <a:custGeom>
              <a:avLst/>
              <a:gdLst>
                <a:gd name="T0" fmla="*/ 0 w 67"/>
                <a:gd name="T1" fmla="*/ 35 h 78"/>
                <a:gd name="T2" fmla="*/ 2 w 67"/>
                <a:gd name="T3" fmla="*/ 23 h 78"/>
                <a:gd name="T4" fmla="*/ 6 w 67"/>
                <a:gd name="T5" fmla="*/ 13 h 78"/>
                <a:gd name="T6" fmla="*/ 14 w 67"/>
                <a:gd name="T7" fmla="*/ 6 h 78"/>
                <a:gd name="T8" fmla="*/ 22 w 67"/>
                <a:gd name="T9" fmla="*/ 2 h 78"/>
                <a:gd name="T10" fmla="*/ 34 w 67"/>
                <a:gd name="T11" fmla="*/ 0 h 78"/>
                <a:gd name="T12" fmla="*/ 39 w 67"/>
                <a:gd name="T13" fmla="*/ 0 h 78"/>
                <a:gd name="T14" fmla="*/ 49 w 67"/>
                <a:gd name="T15" fmla="*/ 2 h 78"/>
                <a:gd name="T16" fmla="*/ 57 w 67"/>
                <a:gd name="T17" fmla="*/ 6 h 78"/>
                <a:gd name="T18" fmla="*/ 61 w 67"/>
                <a:gd name="T19" fmla="*/ 11 h 78"/>
                <a:gd name="T20" fmla="*/ 65 w 67"/>
                <a:gd name="T21" fmla="*/ 19 h 78"/>
                <a:gd name="T22" fmla="*/ 51 w 67"/>
                <a:gd name="T23" fmla="*/ 27 h 78"/>
                <a:gd name="T24" fmla="*/ 51 w 67"/>
                <a:gd name="T25" fmla="*/ 25 h 78"/>
                <a:gd name="T26" fmla="*/ 49 w 67"/>
                <a:gd name="T27" fmla="*/ 21 h 78"/>
                <a:gd name="T28" fmla="*/ 47 w 67"/>
                <a:gd name="T29" fmla="*/ 17 h 78"/>
                <a:gd name="T30" fmla="*/ 45 w 67"/>
                <a:gd name="T31" fmla="*/ 15 h 78"/>
                <a:gd name="T32" fmla="*/ 39 w 67"/>
                <a:gd name="T33" fmla="*/ 13 h 78"/>
                <a:gd name="T34" fmla="*/ 35 w 67"/>
                <a:gd name="T35" fmla="*/ 11 h 78"/>
                <a:gd name="T36" fmla="*/ 30 w 67"/>
                <a:gd name="T37" fmla="*/ 13 h 78"/>
                <a:gd name="T38" fmla="*/ 24 w 67"/>
                <a:gd name="T39" fmla="*/ 15 h 78"/>
                <a:gd name="T40" fmla="*/ 20 w 67"/>
                <a:gd name="T41" fmla="*/ 21 h 78"/>
                <a:gd name="T42" fmla="*/ 18 w 67"/>
                <a:gd name="T43" fmla="*/ 27 h 78"/>
                <a:gd name="T44" fmla="*/ 16 w 67"/>
                <a:gd name="T45" fmla="*/ 35 h 78"/>
                <a:gd name="T46" fmla="*/ 16 w 67"/>
                <a:gd name="T47" fmla="*/ 41 h 78"/>
                <a:gd name="T48" fmla="*/ 16 w 67"/>
                <a:gd name="T49" fmla="*/ 47 h 78"/>
                <a:gd name="T50" fmla="*/ 18 w 67"/>
                <a:gd name="T51" fmla="*/ 52 h 78"/>
                <a:gd name="T52" fmla="*/ 22 w 67"/>
                <a:gd name="T53" fmla="*/ 58 h 78"/>
                <a:gd name="T54" fmla="*/ 28 w 67"/>
                <a:gd name="T55" fmla="*/ 62 h 78"/>
                <a:gd name="T56" fmla="*/ 34 w 67"/>
                <a:gd name="T57" fmla="*/ 64 h 78"/>
                <a:gd name="T58" fmla="*/ 35 w 67"/>
                <a:gd name="T59" fmla="*/ 64 h 78"/>
                <a:gd name="T60" fmla="*/ 39 w 67"/>
                <a:gd name="T61" fmla="*/ 62 h 78"/>
                <a:gd name="T62" fmla="*/ 43 w 67"/>
                <a:gd name="T63" fmla="*/ 60 h 78"/>
                <a:gd name="T64" fmla="*/ 47 w 67"/>
                <a:gd name="T65" fmla="*/ 58 h 78"/>
                <a:gd name="T66" fmla="*/ 49 w 67"/>
                <a:gd name="T67" fmla="*/ 54 h 78"/>
                <a:gd name="T68" fmla="*/ 67 w 67"/>
                <a:gd name="T69" fmla="*/ 48 h 78"/>
                <a:gd name="T70" fmla="*/ 67 w 67"/>
                <a:gd name="T71" fmla="*/ 52 h 78"/>
                <a:gd name="T72" fmla="*/ 63 w 67"/>
                <a:gd name="T73" fmla="*/ 60 h 78"/>
                <a:gd name="T74" fmla="*/ 59 w 67"/>
                <a:gd name="T75" fmla="*/ 66 h 78"/>
                <a:gd name="T76" fmla="*/ 51 w 67"/>
                <a:gd name="T77" fmla="*/ 74 h 78"/>
                <a:gd name="T78" fmla="*/ 43 w 67"/>
                <a:gd name="T79" fmla="*/ 76 h 78"/>
                <a:gd name="T80" fmla="*/ 34 w 67"/>
                <a:gd name="T81" fmla="*/ 78 h 78"/>
                <a:gd name="T82" fmla="*/ 26 w 67"/>
                <a:gd name="T83" fmla="*/ 76 h 78"/>
                <a:gd name="T84" fmla="*/ 16 w 67"/>
                <a:gd name="T85" fmla="*/ 72 h 78"/>
                <a:gd name="T86" fmla="*/ 8 w 67"/>
                <a:gd name="T87" fmla="*/ 66 h 78"/>
                <a:gd name="T88" fmla="*/ 2 w 67"/>
                <a:gd name="T89" fmla="*/ 56 h 78"/>
                <a:gd name="T90" fmla="*/ 0 w 67"/>
                <a:gd name="T9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" h="78">
                  <a:moveTo>
                    <a:pt x="0" y="37"/>
                  </a:moveTo>
                  <a:lnTo>
                    <a:pt x="0" y="37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1" y="4"/>
                  </a:lnTo>
                  <a:lnTo>
                    <a:pt x="53" y="6"/>
                  </a:lnTo>
                  <a:lnTo>
                    <a:pt x="57" y="6"/>
                  </a:lnTo>
                  <a:lnTo>
                    <a:pt x="59" y="8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3" y="13"/>
                  </a:lnTo>
                  <a:lnTo>
                    <a:pt x="63" y="17"/>
                  </a:lnTo>
                  <a:lnTo>
                    <a:pt x="65" y="19"/>
                  </a:lnTo>
                  <a:lnTo>
                    <a:pt x="65" y="21"/>
                  </a:lnTo>
                  <a:lnTo>
                    <a:pt x="67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19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1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20" y="21"/>
                  </a:lnTo>
                  <a:lnTo>
                    <a:pt x="18" y="23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1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16" y="47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4" y="60"/>
                  </a:lnTo>
                  <a:lnTo>
                    <a:pt x="26" y="60"/>
                  </a:lnTo>
                  <a:lnTo>
                    <a:pt x="28" y="62"/>
                  </a:lnTo>
                  <a:lnTo>
                    <a:pt x="30" y="62"/>
                  </a:lnTo>
                  <a:lnTo>
                    <a:pt x="30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41" y="62"/>
                  </a:lnTo>
                  <a:lnTo>
                    <a:pt x="43" y="62"/>
                  </a:lnTo>
                  <a:lnTo>
                    <a:pt x="43" y="60"/>
                  </a:lnTo>
                  <a:lnTo>
                    <a:pt x="45" y="60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51" y="52"/>
                  </a:lnTo>
                  <a:lnTo>
                    <a:pt x="51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50"/>
                  </a:lnTo>
                  <a:lnTo>
                    <a:pt x="67" y="52"/>
                  </a:lnTo>
                  <a:lnTo>
                    <a:pt x="65" y="54"/>
                  </a:lnTo>
                  <a:lnTo>
                    <a:pt x="65" y="58"/>
                  </a:lnTo>
                  <a:lnTo>
                    <a:pt x="63" y="60"/>
                  </a:lnTo>
                  <a:lnTo>
                    <a:pt x="63" y="62"/>
                  </a:lnTo>
                  <a:lnTo>
                    <a:pt x="61" y="64"/>
                  </a:lnTo>
                  <a:lnTo>
                    <a:pt x="59" y="66"/>
                  </a:lnTo>
                  <a:lnTo>
                    <a:pt x="57" y="70"/>
                  </a:lnTo>
                  <a:lnTo>
                    <a:pt x="55" y="72"/>
                  </a:lnTo>
                  <a:lnTo>
                    <a:pt x="51" y="74"/>
                  </a:lnTo>
                  <a:lnTo>
                    <a:pt x="49" y="74"/>
                  </a:lnTo>
                  <a:lnTo>
                    <a:pt x="45" y="76"/>
                  </a:lnTo>
                  <a:lnTo>
                    <a:pt x="43" y="76"/>
                  </a:lnTo>
                  <a:lnTo>
                    <a:pt x="39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2" y="78"/>
                  </a:lnTo>
                  <a:lnTo>
                    <a:pt x="30" y="78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4" y="70"/>
                  </a:lnTo>
                  <a:lnTo>
                    <a:pt x="10" y="68"/>
                  </a:lnTo>
                  <a:lnTo>
                    <a:pt x="8" y="66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E9C864D2-C1B3-4206-A574-3F98A22F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1192"/>
              <a:ext cx="72" cy="78"/>
            </a:xfrm>
            <a:custGeom>
              <a:avLst/>
              <a:gdLst>
                <a:gd name="T0" fmla="*/ 0 w 72"/>
                <a:gd name="T1" fmla="*/ 43 h 78"/>
                <a:gd name="T2" fmla="*/ 0 w 72"/>
                <a:gd name="T3" fmla="*/ 37 h 78"/>
                <a:gd name="T4" fmla="*/ 0 w 72"/>
                <a:gd name="T5" fmla="*/ 29 h 78"/>
                <a:gd name="T6" fmla="*/ 2 w 72"/>
                <a:gd name="T7" fmla="*/ 21 h 78"/>
                <a:gd name="T8" fmla="*/ 6 w 72"/>
                <a:gd name="T9" fmla="*/ 13 h 78"/>
                <a:gd name="T10" fmla="*/ 11 w 72"/>
                <a:gd name="T11" fmla="*/ 10 h 78"/>
                <a:gd name="T12" fmla="*/ 17 w 72"/>
                <a:gd name="T13" fmla="*/ 4 h 78"/>
                <a:gd name="T14" fmla="*/ 25 w 72"/>
                <a:gd name="T15" fmla="*/ 2 h 78"/>
                <a:gd name="T16" fmla="*/ 35 w 72"/>
                <a:gd name="T17" fmla="*/ 0 h 78"/>
                <a:gd name="T18" fmla="*/ 37 w 72"/>
                <a:gd name="T19" fmla="*/ 0 h 78"/>
                <a:gd name="T20" fmla="*/ 44 w 72"/>
                <a:gd name="T21" fmla="*/ 0 h 78"/>
                <a:gd name="T22" fmla="*/ 50 w 72"/>
                <a:gd name="T23" fmla="*/ 4 h 78"/>
                <a:gd name="T24" fmla="*/ 58 w 72"/>
                <a:gd name="T25" fmla="*/ 8 h 78"/>
                <a:gd name="T26" fmla="*/ 62 w 72"/>
                <a:gd name="T27" fmla="*/ 11 h 78"/>
                <a:gd name="T28" fmla="*/ 68 w 72"/>
                <a:gd name="T29" fmla="*/ 17 h 78"/>
                <a:gd name="T30" fmla="*/ 70 w 72"/>
                <a:gd name="T31" fmla="*/ 25 h 78"/>
                <a:gd name="T32" fmla="*/ 72 w 72"/>
                <a:gd name="T33" fmla="*/ 33 h 78"/>
                <a:gd name="T34" fmla="*/ 72 w 72"/>
                <a:gd name="T35" fmla="*/ 41 h 78"/>
                <a:gd name="T36" fmla="*/ 72 w 72"/>
                <a:gd name="T37" fmla="*/ 45 h 78"/>
                <a:gd name="T38" fmla="*/ 70 w 72"/>
                <a:gd name="T39" fmla="*/ 50 h 78"/>
                <a:gd name="T40" fmla="*/ 68 w 72"/>
                <a:gd name="T41" fmla="*/ 58 h 78"/>
                <a:gd name="T42" fmla="*/ 64 w 72"/>
                <a:gd name="T43" fmla="*/ 64 h 78"/>
                <a:gd name="T44" fmla="*/ 58 w 72"/>
                <a:gd name="T45" fmla="*/ 68 h 78"/>
                <a:gd name="T46" fmla="*/ 52 w 72"/>
                <a:gd name="T47" fmla="*/ 74 h 78"/>
                <a:gd name="T48" fmla="*/ 46 w 72"/>
                <a:gd name="T49" fmla="*/ 76 h 78"/>
                <a:gd name="T50" fmla="*/ 35 w 72"/>
                <a:gd name="T51" fmla="*/ 78 h 78"/>
                <a:gd name="T52" fmla="*/ 31 w 72"/>
                <a:gd name="T53" fmla="*/ 78 h 78"/>
                <a:gd name="T54" fmla="*/ 23 w 72"/>
                <a:gd name="T55" fmla="*/ 76 h 78"/>
                <a:gd name="T56" fmla="*/ 17 w 72"/>
                <a:gd name="T57" fmla="*/ 72 h 78"/>
                <a:gd name="T58" fmla="*/ 11 w 72"/>
                <a:gd name="T59" fmla="*/ 68 h 78"/>
                <a:gd name="T60" fmla="*/ 6 w 72"/>
                <a:gd name="T61" fmla="*/ 64 h 78"/>
                <a:gd name="T62" fmla="*/ 4 w 72"/>
                <a:gd name="T63" fmla="*/ 58 h 78"/>
                <a:gd name="T64" fmla="*/ 0 w 72"/>
                <a:gd name="T65" fmla="*/ 52 h 78"/>
                <a:gd name="T66" fmla="*/ 0 w 72"/>
                <a:gd name="T67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78">
                  <a:moveTo>
                    <a:pt x="0" y="43"/>
                  </a:moveTo>
                  <a:lnTo>
                    <a:pt x="0" y="43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5"/>
                  </a:lnTo>
                  <a:lnTo>
                    <a:pt x="2" y="21"/>
                  </a:lnTo>
                  <a:lnTo>
                    <a:pt x="4" y="17"/>
                  </a:lnTo>
                  <a:lnTo>
                    <a:pt x="6" y="13"/>
                  </a:lnTo>
                  <a:lnTo>
                    <a:pt x="9" y="11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0" y="4"/>
                  </a:lnTo>
                  <a:lnTo>
                    <a:pt x="54" y="6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2" y="11"/>
                  </a:lnTo>
                  <a:lnTo>
                    <a:pt x="64" y="13"/>
                  </a:lnTo>
                  <a:lnTo>
                    <a:pt x="68" y="17"/>
                  </a:lnTo>
                  <a:lnTo>
                    <a:pt x="68" y="21"/>
                  </a:lnTo>
                  <a:lnTo>
                    <a:pt x="70" y="25"/>
                  </a:lnTo>
                  <a:lnTo>
                    <a:pt x="72" y="29"/>
                  </a:lnTo>
                  <a:lnTo>
                    <a:pt x="72" y="33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3"/>
                  </a:lnTo>
                  <a:lnTo>
                    <a:pt x="72" y="45"/>
                  </a:lnTo>
                  <a:lnTo>
                    <a:pt x="72" y="48"/>
                  </a:lnTo>
                  <a:lnTo>
                    <a:pt x="70" y="50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6" y="60"/>
                  </a:lnTo>
                  <a:lnTo>
                    <a:pt x="64" y="64"/>
                  </a:lnTo>
                  <a:lnTo>
                    <a:pt x="62" y="66"/>
                  </a:lnTo>
                  <a:lnTo>
                    <a:pt x="58" y="68"/>
                  </a:lnTo>
                  <a:lnTo>
                    <a:pt x="56" y="72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46" y="76"/>
                  </a:lnTo>
                  <a:lnTo>
                    <a:pt x="41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1" y="78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19" y="74"/>
                  </a:lnTo>
                  <a:lnTo>
                    <a:pt x="17" y="72"/>
                  </a:lnTo>
                  <a:lnTo>
                    <a:pt x="13" y="70"/>
                  </a:lnTo>
                  <a:lnTo>
                    <a:pt x="11" y="68"/>
                  </a:lnTo>
                  <a:lnTo>
                    <a:pt x="7" y="66"/>
                  </a:lnTo>
                  <a:lnTo>
                    <a:pt x="6" y="64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483BBB62-0675-45A7-9882-2434AF6DD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1192"/>
              <a:ext cx="51" cy="74"/>
            </a:xfrm>
            <a:custGeom>
              <a:avLst/>
              <a:gdLst>
                <a:gd name="T0" fmla="*/ 0 w 51"/>
                <a:gd name="T1" fmla="*/ 74 h 74"/>
                <a:gd name="T2" fmla="*/ 0 w 51"/>
                <a:gd name="T3" fmla="*/ 0 h 74"/>
                <a:gd name="T4" fmla="*/ 16 w 51"/>
                <a:gd name="T5" fmla="*/ 0 h 74"/>
                <a:gd name="T6" fmla="*/ 16 w 51"/>
                <a:gd name="T7" fmla="*/ 60 h 74"/>
                <a:gd name="T8" fmla="*/ 51 w 51"/>
                <a:gd name="T9" fmla="*/ 60 h 74"/>
                <a:gd name="T10" fmla="*/ 51 w 51"/>
                <a:gd name="T11" fmla="*/ 74 h 74"/>
                <a:gd name="T12" fmla="*/ 0 w 51"/>
                <a:gd name="T1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4">
                  <a:moveTo>
                    <a:pt x="0" y="7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60"/>
                  </a:lnTo>
                  <a:lnTo>
                    <a:pt x="51" y="60"/>
                  </a:lnTo>
                  <a:lnTo>
                    <a:pt x="51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91">
              <a:extLst>
                <a:ext uri="{FF2B5EF4-FFF2-40B4-BE49-F238E27FC236}">
                  <a16:creationId xmlns:a16="http://schemas.microsoft.com/office/drawing/2014/main" id="{C621D984-0D79-4CA8-A744-DB04BC65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192"/>
              <a:ext cx="54" cy="74"/>
            </a:xfrm>
            <a:custGeom>
              <a:avLst/>
              <a:gdLst>
                <a:gd name="T0" fmla="*/ 0 w 54"/>
                <a:gd name="T1" fmla="*/ 74 h 74"/>
                <a:gd name="T2" fmla="*/ 0 w 54"/>
                <a:gd name="T3" fmla="*/ 0 h 74"/>
                <a:gd name="T4" fmla="*/ 54 w 54"/>
                <a:gd name="T5" fmla="*/ 0 h 74"/>
                <a:gd name="T6" fmla="*/ 54 w 54"/>
                <a:gd name="T7" fmla="*/ 13 h 74"/>
                <a:gd name="T8" fmla="*/ 14 w 54"/>
                <a:gd name="T9" fmla="*/ 13 h 74"/>
                <a:gd name="T10" fmla="*/ 14 w 54"/>
                <a:gd name="T11" fmla="*/ 31 h 74"/>
                <a:gd name="T12" fmla="*/ 50 w 54"/>
                <a:gd name="T13" fmla="*/ 31 h 74"/>
                <a:gd name="T14" fmla="*/ 50 w 54"/>
                <a:gd name="T15" fmla="*/ 43 h 74"/>
                <a:gd name="T16" fmla="*/ 14 w 54"/>
                <a:gd name="T17" fmla="*/ 43 h 74"/>
                <a:gd name="T18" fmla="*/ 14 w 54"/>
                <a:gd name="T19" fmla="*/ 62 h 74"/>
                <a:gd name="T20" fmla="*/ 54 w 54"/>
                <a:gd name="T21" fmla="*/ 62 h 74"/>
                <a:gd name="T22" fmla="*/ 54 w 54"/>
                <a:gd name="T23" fmla="*/ 74 h 74"/>
                <a:gd name="T24" fmla="*/ 0 w 54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4">
                  <a:moveTo>
                    <a:pt x="0" y="74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54" y="13"/>
                  </a:lnTo>
                  <a:lnTo>
                    <a:pt x="14" y="13"/>
                  </a:lnTo>
                  <a:lnTo>
                    <a:pt x="14" y="31"/>
                  </a:lnTo>
                  <a:lnTo>
                    <a:pt x="50" y="31"/>
                  </a:lnTo>
                  <a:lnTo>
                    <a:pt x="50" y="43"/>
                  </a:lnTo>
                  <a:lnTo>
                    <a:pt x="14" y="43"/>
                  </a:lnTo>
                  <a:lnTo>
                    <a:pt x="14" y="62"/>
                  </a:lnTo>
                  <a:lnTo>
                    <a:pt x="54" y="62"/>
                  </a:lnTo>
                  <a:lnTo>
                    <a:pt x="54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62DF8940-A7E2-44D9-9BE7-34E27BB1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1192"/>
              <a:ext cx="62" cy="74"/>
            </a:xfrm>
            <a:custGeom>
              <a:avLst/>
              <a:gdLst>
                <a:gd name="T0" fmla="*/ 0 w 62"/>
                <a:gd name="T1" fmla="*/ 74 h 74"/>
                <a:gd name="T2" fmla="*/ 0 w 62"/>
                <a:gd name="T3" fmla="*/ 0 h 74"/>
                <a:gd name="T4" fmla="*/ 16 w 62"/>
                <a:gd name="T5" fmla="*/ 0 h 74"/>
                <a:gd name="T6" fmla="*/ 47 w 62"/>
                <a:gd name="T7" fmla="*/ 50 h 74"/>
                <a:gd name="T8" fmla="*/ 47 w 62"/>
                <a:gd name="T9" fmla="*/ 0 h 74"/>
                <a:gd name="T10" fmla="*/ 62 w 62"/>
                <a:gd name="T11" fmla="*/ 0 h 74"/>
                <a:gd name="T12" fmla="*/ 62 w 62"/>
                <a:gd name="T13" fmla="*/ 74 h 74"/>
                <a:gd name="T14" fmla="*/ 47 w 62"/>
                <a:gd name="T15" fmla="*/ 74 h 74"/>
                <a:gd name="T16" fmla="*/ 18 w 62"/>
                <a:gd name="T17" fmla="*/ 25 h 74"/>
                <a:gd name="T18" fmla="*/ 18 w 62"/>
                <a:gd name="T19" fmla="*/ 74 h 74"/>
                <a:gd name="T20" fmla="*/ 0 w 62"/>
                <a:gd name="T2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74">
                  <a:moveTo>
                    <a:pt x="0" y="7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47" y="50"/>
                  </a:lnTo>
                  <a:lnTo>
                    <a:pt x="47" y="0"/>
                  </a:lnTo>
                  <a:lnTo>
                    <a:pt x="62" y="0"/>
                  </a:lnTo>
                  <a:lnTo>
                    <a:pt x="62" y="74"/>
                  </a:lnTo>
                  <a:lnTo>
                    <a:pt x="47" y="74"/>
                  </a:lnTo>
                  <a:lnTo>
                    <a:pt x="18" y="25"/>
                  </a:lnTo>
                  <a:lnTo>
                    <a:pt x="18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93">
              <a:extLst>
                <a:ext uri="{FF2B5EF4-FFF2-40B4-BE49-F238E27FC236}">
                  <a16:creationId xmlns:a16="http://schemas.microsoft.com/office/drawing/2014/main" id="{DF735AC8-2229-4966-91D1-A3EC9A09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3" y="1192"/>
              <a:ext cx="15" cy="7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94">
              <a:extLst>
                <a:ext uri="{FF2B5EF4-FFF2-40B4-BE49-F238E27FC236}">
                  <a16:creationId xmlns:a16="http://schemas.microsoft.com/office/drawing/2014/main" id="{1F4B19C2-3185-4327-B0FE-CAE4A6903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1192"/>
              <a:ext cx="60" cy="74"/>
            </a:xfrm>
            <a:custGeom>
              <a:avLst/>
              <a:gdLst>
                <a:gd name="T0" fmla="*/ 0 w 60"/>
                <a:gd name="T1" fmla="*/ 74 h 74"/>
                <a:gd name="T2" fmla="*/ 0 w 60"/>
                <a:gd name="T3" fmla="*/ 0 h 74"/>
                <a:gd name="T4" fmla="*/ 17 w 60"/>
                <a:gd name="T5" fmla="*/ 0 h 74"/>
                <a:gd name="T6" fmla="*/ 17 w 60"/>
                <a:gd name="T7" fmla="*/ 29 h 74"/>
                <a:gd name="T8" fmla="*/ 45 w 60"/>
                <a:gd name="T9" fmla="*/ 29 h 74"/>
                <a:gd name="T10" fmla="*/ 45 w 60"/>
                <a:gd name="T11" fmla="*/ 0 h 74"/>
                <a:gd name="T12" fmla="*/ 60 w 60"/>
                <a:gd name="T13" fmla="*/ 0 h 74"/>
                <a:gd name="T14" fmla="*/ 60 w 60"/>
                <a:gd name="T15" fmla="*/ 74 h 74"/>
                <a:gd name="T16" fmla="*/ 45 w 60"/>
                <a:gd name="T17" fmla="*/ 74 h 74"/>
                <a:gd name="T18" fmla="*/ 45 w 60"/>
                <a:gd name="T19" fmla="*/ 41 h 74"/>
                <a:gd name="T20" fmla="*/ 17 w 60"/>
                <a:gd name="T21" fmla="*/ 41 h 74"/>
                <a:gd name="T22" fmla="*/ 17 w 60"/>
                <a:gd name="T23" fmla="*/ 74 h 74"/>
                <a:gd name="T24" fmla="*/ 0 w 60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29"/>
                  </a:lnTo>
                  <a:lnTo>
                    <a:pt x="45" y="29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74"/>
                  </a:lnTo>
                  <a:lnTo>
                    <a:pt x="45" y="74"/>
                  </a:lnTo>
                  <a:lnTo>
                    <a:pt x="45" y="41"/>
                  </a:lnTo>
                  <a:lnTo>
                    <a:pt x="17" y="41"/>
                  </a:lnTo>
                  <a:lnTo>
                    <a:pt x="17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95">
              <a:extLst>
                <a:ext uri="{FF2B5EF4-FFF2-40B4-BE49-F238E27FC236}">
                  <a16:creationId xmlns:a16="http://schemas.microsoft.com/office/drawing/2014/main" id="{EB9AB666-06E4-4559-AFEC-7B398C3A5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192"/>
              <a:ext cx="66" cy="78"/>
            </a:xfrm>
            <a:custGeom>
              <a:avLst/>
              <a:gdLst>
                <a:gd name="T0" fmla="*/ 0 w 66"/>
                <a:gd name="T1" fmla="*/ 35 h 78"/>
                <a:gd name="T2" fmla="*/ 2 w 66"/>
                <a:gd name="T3" fmla="*/ 23 h 78"/>
                <a:gd name="T4" fmla="*/ 8 w 66"/>
                <a:gd name="T5" fmla="*/ 13 h 78"/>
                <a:gd name="T6" fmla="*/ 14 w 66"/>
                <a:gd name="T7" fmla="*/ 6 h 78"/>
                <a:gd name="T8" fmla="*/ 21 w 66"/>
                <a:gd name="T9" fmla="*/ 2 h 78"/>
                <a:gd name="T10" fmla="*/ 35 w 66"/>
                <a:gd name="T11" fmla="*/ 0 h 78"/>
                <a:gd name="T12" fmla="*/ 39 w 66"/>
                <a:gd name="T13" fmla="*/ 0 h 78"/>
                <a:gd name="T14" fmla="*/ 49 w 66"/>
                <a:gd name="T15" fmla="*/ 2 h 78"/>
                <a:gd name="T16" fmla="*/ 56 w 66"/>
                <a:gd name="T17" fmla="*/ 6 h 78"/>
                <a:gd name="T18" fmla="*/ 60 w 66"/>
                <a:gd name="T19" fmla="*/ 11 h 78"/>
                <a:gd name="T20" fmla="*/ 64 w 66"/>
                <a:gd name="T21" fmla="*/ 19 h 78"/>
                <a:gd name="T22" fmla="*/ 51 w 66"/>
                <a:gd name="T23" fmla="*/ 27 h 78"/>
                <a:gd name="T24" fmla="*/ 51 w 66"/>
                <a:gd name="T25" fmla="*/ 25 h 78"/>
                <a:gd name="T26" fmla="*/ 51 w 66"/>
                <a:gd name="T27" fmla="*/ 21 h 78"/>
                <a:gd name="T28" fmla="*/ 49 w 66"/>
                <a:gd name="T29" fmla="*/ 17 h 78"/>
                <a:gd name="T30" fmla="*/ 45 w 66"/>
                <a:gd name="T31" fmla="*/ 15 h 78"/>
                <a:gd name="T32" fmla="*/ 41 w 66"/>
                <a:gd name="T33" fmla="*/ 13 h 78"/>
                <a:gd name="T34" fmla="*/ 35 w 66"/>
                <a:gd name="T35" fmla="*/ 11 h 78"/>
                <a:gd name="T36" fmla="*/ 29 w 66"/>
                <a:gd name="T37" fmla="*/ 13 h 78"/>
                <a:gd name="T38" fmla="*/ 23 w 66"/>
                <a:gd name="T39" fmla="*/ 15 h 78"/>
                <a:gd name="T40" fmla="*/ 20 w 66"/>
                <a:gd name="T41" fmla="*/ 21 h 78"/>
                <a:gd name="T42" fmla="*/ 18 w 66"/>
                <a:gd name="T43" fmla="*/ 27 h 78"/>
                <a:gd name="T44" fmla="*/ 16 w 66"/>
                <a:gd name="T45" fmla="*/ 35 h 78"/>
                <a:gd name="T46" fmla="*/ 16 w 66"/>
                <a:gd name="T47" fmla="*/ 41 h 78"/>
                <a:gd name="T48" fmla="*/ 16 w 66"/>
                <a:gd name="T49" fmla="*/ 47 h 78"/>
                <a:gd name="T50" fmla="*/ 18 w 66"/>
                <a:gd name="T51" fmla="*/ 52 h 78"/>
                <a:gd name="T52" fmla="*/ 21 w 66"/>
                <a:gd name="T53" fmla="*/ 58 h 78"/>
                <a:gd name="T54" fmla="*/ 27 w 66"/>
                <a:gd name="T55" fmla="*/ 62 h 78"/>
                <a:gd name="T56" fmla="*/ 33 w 66"/>
                <a:gd name="T57" fmla="*/ 64 h 78"/>
                <a:gd name="T58" fmla="*/ 35 w 66"/>
                <a:gd name="T59" fmla="*/ 64 h 78"/>
                <a:gd name="T60" fmla="*/ 41 w 66"/>
                <a:gd name="T61" fmla="*/ 62 h 78"/>
                <a:gd name="T62" fmla="*/ 45 w 66"/>
                <a:gd name="T63" fmla="*/ 60 h 78"/>
                <a:gd name="T64" fmla="*/ 47 w 66"/>
                <a:gd name="T65" fmla="*/ 58 h 78"/>
                <a:gd name="T66" fmla="*/ 51 w 66"/>
                <a:gd name="T67" fmla="*/ 54 h 78"/>
                <a:gd name="T68" fmla="*/ 66 w 66"/>
                <a:gd name="T69" fmla="*/ 48 h 78"/>
                <a:gd name="T70" fmla="*/ 66 w 66"/>
                <a:gd name="T71" fmla="*/ 52 h 78"/>
                <a:gd name="T72" fmla="*/ 64 w 66"/>
                <a:gd name="T73" fmla="*/ 60 h 78"/>
                <a:gd name="T74" fmla="*/ 58 w 66"/>
                <a:gd name="T75" fmla="*/ 66 h 78"/>
                <a:gd name="T76" fmla="*/ 53 w 66"/>
                <a:gd name="T77" fmla="*/ 74 h 78"/>
                <a:gd name="T78" fmla="*/ 43 w 66"/>
                <a:gd name="T79" fmla="*/ 76 h 78"/>
                <a:gd name="T80" fmla="*/ 35 w 66"/>
                <a:gd name="T81" fmla="*/ 78 h 78"/>
                <a:gd name="T82" fmla="*/ 25 w 66"/>
                <a:gd name="T83" fmla="*/ 76 h 78"/>
                <a:gd name="T84" fmla="*/ 16 w 66"/>
                <a:gd name="T85" fmla="*/ 72 h 78"/>
                <a:gd name="T86" fmla="*/ 8 w 66"/>
                <a:gd name="T87" fmla="*/ 66 h 78"/>
                <a:gd name="T88" fmla="*/ 4 w 66"/>
                <a:gd name="T89" fmla="*/ 56 h 78"/>
                <a:gd name="T90" fmla="*/ 0 w 66"/>
                <a:gd name="T9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78">
                  <a:moveTo>
                    <a:pt x="0" y="37"/>
                  </a:moveTo>
                  <a:lnTo>
                    <a:pt x="0" y="37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2" y="23"/>
                  </a:lnTo>
                  <a:lnTo>
                    <a:pt x="4" y="19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2"/>
                  </a:lnTo>
                  <a:lnTo>
                    <a:pt x="49" y="2"/>
                  </a:lnTo>
                  <a:lnTo>
                    <a:pt x="51" y="4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8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6" y="21"/>
                  </a:lnTo>
                  <a:lnTo>
                    <a:pt x="66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49" y="21"/>
                  </a:lnTo>
                  <a:lnTo>
                    <a:pt x="49" y="19"/>
                  </a:lnTo>
                  <a:lnTo>
                    <a:pt x="49" y="17"/>
                  </a:lnTo>
                  <a:lnTo>
                    <a:pt x="47" y="17"/>
                  </a:lnTo>
                  <a:lnTo>
                    <a:pt x="47" y="15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39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1" y="11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1" y="19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1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16" y="47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20" y="54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60"/>
                  </a:lnTo>
                  <a:lnTo>
                    <a:pt x="25" y="60"/>
                  </a:lnTo>
                  <a:lnTo>
                    <a:pt x="27" y="62"/>
                  </a:lnTo>
                  <a:lnTo>
                    <a:pt x="29" y="62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9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3" y="62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51" y="54"/>
                  </a:lnTo>
                  <a:lnTo>
                    <a:pt x="51" y="52"/>
                  </a:lnTo>
                  <a:lnTo>
                    <a:pt x="51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4" y="58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60" y="64"/>
                  </a:lnTo>
                  <a:lnTo>
                    <a:pt x="58" y="66"/>
                  </a:lnTo>
                  <a:lnTo>
                    <a:pt x="56" y="70"/>
                  </a:lnTo>
                  <a:lnTo>
                    <a:pt x="55" y="72"/>
                  </a:lnTo>
                  <a:lnTo>
                    <a:pt x="53" y="74"/>
                  </a:lnTo>
                  <a:lnTo>
                    <a:pt x="49" y="74"/>
                  </a:lnTo>
                  <a:lnTo>
                    <a:pt x="47" y="76"/>
                  </a:lnTo>
                  <a:lnTo>
                    <a:pt x="43" y="76"/>
                  </a:lnTo>
                  <a:lnTo>
                    <a:pt x="39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3" y="78"/>
                  </a:lnTo>
                  <a:lnTo>
                    <a:pt x="29" y="78"/>
                  </a:lnTo>
                  <a:lnTo>
                    <a:pt x="25" y="76"/>
                  </a:lnTo>
                  <a:lnTo>
                    <a:pt x="21" y="76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4" y="70"/>
                  </a:lnTo>
                  <a:lnTo>
                    <a:pt x="12" y="68"/>
                  </a:lnTo>
                  <a:lnTo>
                    <a:pt x="8" y="66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96">
              <a:extLst>
                <a:ext uri="{FF2B5EF4-FFF2-40B4-BE49-F238E27FC236}">
                  <a16:creationId xmlns:a16="http://schemas.microsoft.com/office/drawing/2014/main" id="{11A89E68-8C02-44C0-896D-5DF6FD8E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1192"/>
              <a:ext cx="68" cy="74"/>
            </a:xfrm>
            <a:custGeom>
              <a:avLst/>
              <a:gdLst>
                <a:gd name="T0" fmla="*/ 0 w 68"/>
                <a:gd name="T1" fmla="*/ 74 h 74"/>
                <a:gd name="T2" fmla="*/ 25 w 68"/>
                <a:gd name="T3" fmla="*/ 0 h 74"/>
                <a:gd name="T4" fmla="*/ 43 w 68"/>
                <a:gd name="T5" fmla="*/ 0 h 74"/>
                <a:gd name="T6" fmla="*/ 68 w 68"/>
                <a:gd name="T7" fmla="*/ 74 h 74"/>
                <a:gd name="T8" fmla="*/ 53 w 68"/>
                <a:gd name="T9" fmla="*/ 74 h 74"/>
                <a:gd name="T10" fmla="*/ 47 w 68"/>
                <a:gd name="T11" fmla="*/ 58 h 74"/>
                <a:gd name="T12" fmla="*/ 20 w 68"/>
                <a:gd name="T13" fmla="*/ 58 h 74"/>
                <a:gd name="T14" fmla="*/ 16 w 68"/>
                <a:gd name="T15" fmla="*/ 74 h 74"/>
                <a:gd name="T16" fmla="*/ 0 w 68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74">
                  <a:moveTo>
                    <a:pt x="0" y="74"/>
                  </a:moveTo>
                  <a:lnTo>
                    <a:pt x="25" y="0"/>
                  </a:lnTo>
                  <a:lnTo>
                    <a:pt x="43" y="0"/>
                  </a:lnTo>
                  <a:lnTo>
                    <a:pt x="68" y="74"/>
                  </a:lnTo>
                  <a:lnTo>
                    <a:pt x="53" y="74"/>
                  </a:lnTo>
                  <a:lnTo>
                    <a:pt x="47" y="58"/>
                  </a:lnTo>
                  <a:lnTo>
                    <a:pt x="20" y="58"/>
                  </a:lnTo>
                  <a:lnTo>
                    <a:pt x="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97">
              <a:extLst>
                <a:ext uri="{FF2B5EF4-FFF2-40B4-BE49-F238E27FC236}">
                  <a16:creationId xmlns:a16="http://schemas.microsoft.com/office/drawing/2014/main" id="{E057EC2F-824B-40BC-ABCB-7C5FD0E46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192"/>
              <a:ext cx="72" cy="74"/>
            </a:xfrm>
            <a:custGeom>
              <a:avLst/>
              <a:gdLst>
                <a:gd name="T0" fmla="*/ 0 w 72"/>
                <a:gd name="T1" fmla="*/ 74 h 74"/>
                <a:gd name="T2" fmla="*/ 0 w 72"/>
                <a:gd name="T3" fmla="*/ 0 h 74"/>
                <a:gd name="T4" fmla="*/ 22 w 72"/>
                <a:gd name="T5" fmla="*/ 0 h 74"/>
                <a:gd name="T6" fmla="*/ 35 w 72"/>
                <a:gd name="T7" fmla="*/ 56 h 74"/>
                <a:gd name="T8" fmla="*/ 51 w 72"/>
                <a:gd name="T9" fmla="*/ 0 h 74"/>
                <a:gd name="T10" fmla="*/ 72 w 72"/>
                <a:gd name="T11" fmla="*/ 0 h 74"/>
                <a:gd name="T12" fmla="*/ 72 w 72"/>
                <a:gd name="T13" fmla="*/ 74 h 74"/>
                <a:gd name="T14" fmla="*/ 57 w 72"/>
                <a:gd name="T15" fmla="*/ 74 h 74"/>
                <a:gd name="T16" fmla="*/ 57 w 72"/>
                <a:gd name="T17" fmla="*/ 15 h 74"/>
                <a:gd name="T18" fmla="*/ 45 w 72"/>
                <a:gd name="T19" fmla="*/ 74 h 74"/>
                <a:gd name="T20" fmla="*/ 28 w 72"/>
                <a:gd name="T21" fmla="*/ 74 h 74"/>
                <a:gd name="T22" fmla="*/ 16 w 72"/>
                <a:gd name="T23" fmla="*/ 15 h 74"/>
                <a:gd name="T24" fmla="*/ 16 w 72"/>
                <a:gd name="T25" fmla="*/ 74 h 74"/>
                <a:gd name="T26" fmla="*/ 0 w 72"/>
                <a:gd name="T2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4">
                  <a:moveTo>
                    <a:pt x="0" y="74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35" y="56"/>
                  </a:lnTo>
                  <a:lnTo>
                    <a:pt x="51" y="0"/>
                  </a:lnTo>
                  <a:lnTo>
                    <a:pt x="72" y="0"/>
                  </a:lnTo>
                  <a:lnTo>
                    <a:pt x="72" y="74"/>
                  </a:lnTo>
                  <a:lnTo>
                    <a:pt x="57" y="74"/>
                  </a:lnTo>
                  <a:lnTo>
                    <a:pt x="57" y="15"/>
                  </a:lnTo>
                  <a:lnTo>
                    <a:pt x="45" y="74"/>
                  </a:lnTo>
                  <a:lnTo>
                    <a:pt x="28" y="74"/>
                  </a:lnTo>
                  <a:lnTo>
                    <a:pt x="16" y="15"/>
                  </a:lnTo>
                  <a:lnTo>
                    <a:pt x="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98">
              <a:extLst>
                <a:ext uri="{FF2B5EF4-FFF2-40B4-BE49-F238E27FC236}">
                  <a16:creationId xmlns:a16="http://schemas.microsoft.com/office/drawing/2014/main" id="{75257D60-2CB8-44F9-95BF-FC29F7759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" y="1386"/>
              <a:ext cx="98" cy="1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99">
              <a:extLst>
                <a:ext uri="{FF2B5EF4-FFF2-40B4-BE49-F238E27FC236}">
                  <a16:creationId xmlns:a16="http://schemas.microsoft.com/office/drawing/2014/main" id="{B47AB478-A051-4F0E-B90C-A64E6B512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1307"/>
              <a:ext cx="43" cy="50"/>
            </a:xfrm>
            <a:custGeom>
              <a:avLst/>
              <a:gdLst>
                <a:gd name="T0" fmla="*/ 0 w 43"/>
                <a:gd name="T1" fmla="*/ 23 h 50"/>
                <a:gd name="T2" fmla="*/ 0 w 43"/>
                <a:gd name="T3" fmla="*/ 27 h 50"/>
                <a:gd name="T4" fmla="*/ 2 w 43"/>
                <a:gd name="T5" fmla="*/ 31 h 50"/>
                <a:gd name="T6" fmla="*/ 2 w 43"/>
                <a:gd name="T7" fmla="*/ 37 h 50"/>
                <a:gd name="T8" fmla="*/ 4 w 43"/>
                <a:gd name="T9" fmla="*/ 41 h 50"/>
                <a:gd name="T10" fmla="*/ 8 w 43"/>
                <a:gd name="T11" fmla="*/ 44 h 50"/>
                <a:gd name="T12" fmla="*/ 10 w 43"/>
                <a:gd name="T13" fmla="*/ 46 h 50"/>
                <a:gd name="T14" fmla="*/ 16 w 43"/>
                <a:gd name="T15" fmla="*/ 48 h 50"/>
                <a:gd name="T16" fmla="*/ 21 w 43"/>
                <a:gd name="T17" fmla="*/ 50 h 50"/>
                <a:gd name="T18" fmla="*/ 23 w 43"/>
                <a:gd name="T19" fmla="*/ 50 h 50"/>
                <a:gd name="T20" fmla="*/ 27 w 43"/>
                <a:gd name="T21" fmla="*/ 48 h 50"/>
                <a:gd name="T22" fmla="*/ 31 w 43"/>
                <a:gd name="T23" fmla="*/ 48 h 50"/>
                <a:gd name="T24" fmla="*/ 35 w 43"/>
                <a:gd name="T25" fmla="*/ 44 h 50"/>
                <a:gd name="T26" fmla="*/ 37 w 43"/>
                <a:gd name="T27" fmla="*/ 42 h 50"/>
                <a:gd name="T28" fmla="*/ 41 w 43"/>
                <a:gd name="T29" fmla="*/ 39 h 50"/>
                <a:gd name="T30" fmla="*/ 43 w 43"/>
                <a:gd name="T31" fmla="*/ 35 h 50"/>
                <a:gd name="T32" fmla="*/ 43 w 43"/>
                <a:gd name="T33" fmla="*/ 29 h 50"/>
                <a:gd name="T34" fmla="*/ 43 w 43"/>
                <a:gd name="T35" fmla="*/ 25 h 50"/>
                <a:gd name="T36" fmla="*/ 43 w 43"/>
                <a:gd name="T37" fmla="*/ 23 h 50"/>
                <a:gd name="T38" fmla="*/ 43 w 43"/>
                <a:gd name="T39" fmla="*/ 19 h 50"/>
                <a:gd name="T40" fmla="*/ 41 w 43"/>
                <a:gd name="T41" fmla="*/ 15 h 50"/>
                <a:gd name="T42" fmla="*/ 39 w 43"/>
                <a:gd name="T43" fmla="*/ 11 h 50"/>
                <a:gd name="T44" fmla="*/ 37 w 43"/>
                <a:gd name="T45" fmla="*/ 7 h 50"/>
                <a:gd name="T46" fmla="*/ 33 w 43"/>
                <a:gd name="T47" fmla="*/ 4 h 50"/>
                <a:gd name="T48" fmla="*/ 29 w 43"/>
                <a:gd name="T49" fmla="*/ 2 h 50"/>
                <a:gd name="T50" fmla="*/ 21 w 43"/>
                <a:gd name="T51" fmla="*/ 0 h 50"/>
                <a:gd name="T52" fmla="*/ 21 w 43"/>
                <a:gd name="T53" fmla="*/ 0 h 50"/>
                <a:gd name="T54" fmla="*/ 17 w 43"/>
                <a:gd name="T55" fmla="*/ 0 h 50"/>
                <a:gd name="T56" fmla="*/ 14 w 43"/>
                <a:gd name="T57" fmla="*/ 2 h 50"/>
                <a:gd name="T58" fmla="*/ 10 w 43"/>
                <a:gd name="T59" fmla="*/ 4 h 50"/>
                <a:gd name="T60" fmla="*/ 8 w 43"/>
                <a:gd name="T61" fmla="*/ 5 h 50"/>
                <a:gd name="T62" fmla="*/ 6 w 43"/>
                <a:gd name="T63" fmla="*/ 7 h 50"/>
                <a:gd name="T64" fmla="*/ 4 w 43"/>
                <a:gd name="T65" fmla="*/ 13 h 50"/>
                <a:gd name="T66" fmla="*/ 2 w 43"/>
                <a:gd name="T67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50"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41"/>
                  </a:lnTo>
                  <a:lnTo>
                    <a:pt x="6" y="42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6" y="48"/>
                  </a:lnTo>
                  <a:lnTo>
                    <a:pt x="17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3" y="50"/>
                  </a:lnTo>
                  <a:lnTo>
                    <a:pt x="25" y="50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42"/>
                  </a:lnTo>
                  <a:lnTo>
                    <a:pt x="39" y="41"/>
                  </a:lnTo>
                  <a:lnTo>
                    <a:pt x="41" y="39"/>
                  </a:lnTo>
                  <a:lnTo>
                    <a:pt x="41" y="37"/>
                  </a:lnTo>
                  <a:lnTo>
                    <a:pt x="43" y="35"/>
                  </a:lnTo>
                  <a:lnTo>
                    <a:pt x="43" y="33"/>
                  </a:lnTo>
                  <a:lnTo>
                    <a:pt x="43" y="29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3" y="17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5" y="5"/>
                  </a:lnTo>
                  <a:lnTo>
                    <a:pt x="33" y="4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00">
              <a:extLst>
                <a:ext uri="{FF2B5EF4-FFF2-40B4-BE49-F238E27FC236}">
                  <a16:creationId xmlns:a16="http://schemas.microsoft.com/office/drawing/2014/main" id="{6762991A-FD8B-4072-A554-174F87333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1307"/>
              <a:ext cx="25" cy="21"/>
            </a:xfrm>
            <a:custGeom>
              <a:avLst/>
              <a:gdLst>
                <a:gd name="T0" fmla="*/ 0 w 25"/>
                <a:gd name="T1" fmla="*/ 21 h 21"/>
                <a:gd name="T2" fmla="*/ 17 w 25"/>
                <a:gd name="T3" fmla="*/ 21 h 21"/>
                <a:gd name="T4" fmla="*/ 17 w 25"/>
                <a:gd name="T5" fmla="*/ 21 h 21"/>
                <a:gd name="T6" fmla="*/ 19 w 25"/>
                <a:gd name="T7" fmla="*/ 21 h 21"/>
                <a:gd name="T8" fmla="*/ 19 w 25"/>
                <a:gd name="T9" fmla="*/ 21 h 21"/>
                <a:gd name="T10" fmla="*/ 21 w 25"/>
                <a:gd name="T11" fmla="*/ 19 h 21"/>
                <a:gd name="T12" fmla="*/ 23 w 25"/>
                <a:gd name="T13" fmla="*/ 19 h 21"/>
                <a:gd name="T14" fmla="*/ 23 w 25"/>
                <a:gd name="T15" fmla="*/ 17 h 21"/>
                <a:gd name="T16" fmla="*/ 25 w 25"/>
                <a:gd name="T17" fmla="*/ 15 h 21"/>
                <a:gd name="T18" fmla="*/ 25 w 25"/>
                <a:gd name="T19" fmla="*/ 13 h 21"/>
                <a:gd name="T20" fmla="*/ 25 w 25"/>
                <a:gd name="T21" fmla="*/ 11 h 21"/>
                <a:gd name="T22" fmla="*/ 25 w 25"/>
                <a:gd name="T23" fmla="*/ 9 h 21"/>
                <a:gd name="T24" fmla="*/ 25 w 25"/>
                <a:gd name="T25" fmla="*/ 7 h 21"/>
                <a:gd name="T26" fmla="*/ 25 w 25"/>
                <a:gd name="T27" fmla="*/ 5 h 21"/>
                <a:gd name="T28" fmla="*/ 25 w 25"/>
                <a:gd name="T29" fmla="*/ 5 h 21"/>
                <a:gd name="T30" fmla="*/ 25 w 25"/>
                <a:gd name="T31" fmla="*/ 4 h 21"/>
                <a:gd name="T32" fmla="*/ 23 w 25"/>
                <a:gd name="T33" fmla="*/ 2 h 21"/>
                <a:gd name="T34" fmla="*/ 21 w 25"/>
                <a:gd name="T35" fmla="*/ 2 h 21"/>
                <a:gd name="T36" fmla="*/ 19 w 25"/>
                <a:gd name="T37" fmla="*/ 0 h 21"/>
                <a:gd name="T38" fmla="*/ 0 w 25"/>
                <a:gd name="T39" fmla="*/ 0 h 21"/>
                <a:gd name="T40" fmla="*/ 0 w 25"/>
                <a:gd name="T4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1">
                  <a:moveTo>
                    <a:pt x="0" y="21"/>
                  </a:moveTo>
                  <a:lnTo>
                    <a:pt x="17" y="21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1">
              <a:extLst>
                <a:ext uri="{FF2B5EF4-FFF2-40B4-BE49-F238E27FC236}">
                  <a16:creationId xmlns:a16="http://schemas.microsoft.com/office/drawing/2014/main" id="{98525310-F2A2-43AD-8F9A-AD9D7E9F5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1205"/>
              <a:ext cx="43" cy="51"/>
            </a:xfrm>
            <a:custGeom>
              <a:avLst/>
              <a:gdLst>
                <a:gd name="T0" fmla="*/ 0 w 43"/>
                <a:gd name="T1" fmla="*/ 24 h 51"/>
                <a:gd name="T2" fmla="*/ 0 w 43"/>
                <a:gd name="T3" fmla="*/ 28 h 51"/>
                <a:gd name="T4" fmla="*/ 0 w 43"/>
                <a:gd name="T5" fmla="*/ 32 h 51"/>
                <a:gd name="T6" fmla="*/ 2 w 43"/>
                <a:gd name="T7" fmla="*/ 37 h 51"/>
                <a:gd name="T8" fmla="*/ 4 w 43"/>
                <a:gd name="T9" fmla="*/ 41 h 51"/>
                <a:gd name="T10" fmla="*/ 6 w 43"/>
                <a:gd name="T11" fmla="*/ 45 h 51"/>
                <a:gd name="T12" fmla="*/ 10 w 43"/>
                <a:gd name="T13" fmla="*/ 47 h 51"/>
                <a:gd name="T14" fmla="*/ 13 w 43"/>
                <a:gd name="T15" fmla="*/ 49 h 51"/>
                <a:gd name="T16" fmla="*/ 21 w 43"/>
                <a:gd name="T17" fmla="*/ 51 h 51"/>
                <a:gd name="T18" fmla="*/ 21 w 43"/>
                <a:gd name="T19" fmla="*/ 51 h 51"/>
                <a:gd name="T20" fmla="*/ 25 w 43"/>
                <a:gd name="T21" fmla="*/ 49 h 51"/>
                <a:gd name="T22" fmla="*/ 31 w 43"/>
                <a:gd name="T23" fmla="*/ 47 h 51"/>
                <a:gd name="T24" fmla="*/ 35 w 43"/>
                <a:gd name="T25" fmla="*/ 45 h 51"/>
                <a:gd name="T26" fmla="*/ 37 w 43"/>
                <a:gd name="T27" fmla="*/ 43 h 51"/>
                <a:gd name="T28" fmla="*/ 39 w 43"/>
                <a:gd name="T29" fmla="*/ 39 h 51"/>
                <a:gd name="T30" fmla="*/ 41 w 43"/>
                <a:gd name="T31" fmla="*/ 35 h 51"/>
                <a:gd name="T32" fmla="*/ 43 w 43"/>
                <a:gd name="T33" fmla="*/ 30 h 51"/>
                <a:gd name="T34" fmla="*/ 43 w 43"/>
                <a:gd name="T35" fmla="*/ 26 h 51"/>
                <a:gd name="T36" fmla="*/ 43 w 43"/>
                <a:gd name="T37" fmla="*/ 24 h 51"/>
                <a:gd name="T38" fmla="*/ 43 w 43"/>
                <a:gd name="T39" fmla="*/ 20 h 51"/>
                <a:gd name="T40" fmla="*/ 41 w 43"/>
                <a:gd name="T41" fmla="*/ 16 h 51"/>
                <a:gd name="T42" fmla="*/ 39 w 43"/>
                <a:gd name="T43" fmla="*/ 12 h 51"/>
                <a:gd name="T44" fmla="*/ 37 w 43"/>
                <a:gd name="T45" fmla="*/ 8 h 51"/>
                <a:gd name="T46" fmla="*/ 33 w 43"/>
                <a:gd name="T47" fmla="*/ 4 h 51"/>
                <a:gd name="T48" fmla="*/ 27 w 43"/>
                <a:gd name="T49" fmla="*/ 0 h 51"/>
                <a:gd name="T50" fmla="*/ 21 w 43"/>
                <a:gd name="T51" fmla="*/ 0 h 51"/>
                <a:gd name="T52" fmla="*/ 19 w 43"/>
                <a:gd name="T53" fmla="*/ 0 h 51"/>
                <a:gd name="T54" fmla="*/ 17 w 43"/>
                <a:gd name="T55" fmla="*/ 0 h 51"/>
                <a:gd name="T56" fmla="*/ 13 w 43"/>
                <a:gd name="T57" fmla="*/ 0 h 51"/>
                <a:gd name="T58" fmla="*/ 10 w 43"/>
                <a:gd name="T59" fmla="*/ 2 h 51"/>
                <a:gd name="T60" fmla="*/ 8 w 43"/>
                <a:gd name="T61" fmla="*/ 6 h 51"/>
                <a:gd name="T62" fmla="*/ 4 w 43"/>
                <a:gd name="T63" fmla="*/ 8 h 51"/>
                <a:gd name="T64" fmla="*/ 2 w 43"/>
                <a:gd name="T65" fmla="*/ 14 h 51"/>
                <a:gd name="T66" fmla="*/ 0 w 43"/>
                <a:gd name="T67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51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10" y="47"/>
                  </a:lnTo>
                  <a:lnTo>
                    <a:pt x="12" y="49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3" y="51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1" y="47"/>
                  </a:lnTo>
                  <a:lnTo>
                    <a:pt x="33" y="47"/>
                  </a:lnTo>
                  <a:lnTo>
                    <a:pt x="35" y="45"/>
                  </a:lnTo>
                  <a:lnTo>
                    <a:pt x="35" y="43"/>
                  </a:lnTo>
                  <a:lnTo>
                    <a:pt x="37" y="43"/>
                  </a:lnTo>
                  <a:lnTo>
                    <a:pt x="39" y="41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3" y="30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4"/>
                  </a:lnTo>
                  <a:lnTo>
                    <a:pt x="43" y="22"/>
                  </a:lnTo>
                  <a:lnTo>
                    <a:pt x="43" y="20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02">
              <a:extLst>
                <a:ext uri="{FF2B5EF4-FFF2-40B4-BE49-F238E27FC236}">
                  <a16:creationId xmlns:a16="http://schemas.microsoft.com/office/drawing/2014/main" id="{8EC3F7B5-C56C-4C90-A87B-309BAFA0C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205"/>
              <a:ext cx="41" cy="51"/>
            </a:xfrm>
            <a:custGeom>
              <a:avLst/>
              <a:gdLst>
                <a:gd name="T0" fmla="*/ 0 w 41"/>
                <a:gd name="T1" fmla="*/ 24 h 51"/>
                <a:gd name="T2" fmla="*/ 0 w 41"/>
                <a:gd name="T3" fmla="*/ 28 h 51"/>
                <a:gd name="T4" fmla="*/ 0 w 41"/>
                <a:gd name="T5" fmla="*/ 32 h 51"/>
                <a:gd name="T6" fmla="*/ 2 w 41"/>
                <a:gd name="T7" fmla="*/ 37 h 51"/>
                <a:gd name="T8" fmla="*/ 4 w 41"/>
                <a:gd name="T9" fmla="*/ 41 h 51"/>
                <a:gd name="T10" fmla="*/ 6 w 41"/>
                <a:gd name="T11" fmla="*/ 45 h 51"/>
                <a:gd name="T12" fmla="*/ 8 w 41"/>
                <a:gd name="T13" fmla="*/ 47 h 51"/>
                <a:gd name="T14" fmla="*/ 14 w 41"/>
                <a:gd name="T15" fmla="*/ 49 h 51"/>
                <a:gd name="T16" fmla="*/ 20 w 41"/>
                <a:gd name="T17" fmla="*/ 51 h 51"/>
                <a:gd name="T18" fmla="*/ 22 w 41"/>
                <a:gd name="T19" fmla="*/ 51 h 51"/>
                <a:gd name="T20" fmla="*/ 26 w 41"/>
                <a:gd name="T21" fmla="*/ 49 h 51"/>
                <a:gd name="T22" fmla="*/ 29 w 41"/>
                <a:gd name="T23" fmla="*/ 47 h 51"/>
                <a:gd name="T24" fmla="*/ 33 w 41"/>
                <a:gd name="T25" fmla="*/ 45 h 51"/>
                <a:gd name="T26" fmla="*/ 37 w 41"/>
                <a:gd name="T27" fmla="*/ 43 h 51"/>
                <a:gd name="T28" fmla="*/ 39 w 41"/>
                <a:gd name="T29" fmla="*/ 39 h 51"/>
                <a:gd name="T30" fmla="*/ 41 w 41"/>
                <a:gd name="T31" fmla="*/ 35 h 51"/>
                <a:gd name="T32" fmla="*/ 41 w 41"/>
                <a:gd name="T33" fmla="*/ 30 h 51"/>
                <a:gd name="T34" fmla="*/ 41 w 41"/>
                <a:gd name="T35" fmla="*/ 26 h 51"/>
                <a:gd name="T36" fmla="*/ 41 w 41"/>
                <a:gd name="T37" fmla="*/ 24 h 51"/>
                <a:gd name="T38" fmla="*/ 41 w 41"/>
                <a:gd name="T39" fmla="*/ 20 h 51"/>
                <a:gd name="T40" fmla="*/ 41 w 41"/>
                <a:gd name="T41" fmla="*/ 16 h 51"/>
                <a:gd name="T42" fmla="*/ 39 w 41"/>
                <a:gd name="T43" fmla="*/ 12 h 51"/>
                <a:gd name="T44" fmla="*/ 35 w 41"/>
                <a:gd name="T45" fmla="*/ 8 h 51"/>
                <a:gd name="T46" fmla="*/ 33 w 41"/>
                <a:gd name="T47" fmla="*/ 4 h 51"/>
                <a:gd name="T48" fmla="*/ 28 w 41"/>
                <a:gd name="T49" fmla="*/ 0 h 51"/>
                <a:gd name="T50" fmla="*/ 20 w 41"/>
                <a:gd name="T51" fmla="*/ 0 h 51"/>
                <a:gd name="T52" fmla="*/ 20 w 41"/>
                <a:gd name="T53" fmla="*/ 0 h 51"/>
                <a:gd name="T54" fmla="*/ 16 w 41"/>
                <a:gd name="T55" fmla="*/ 0 h 51"/>
                <a:gd name="T56" fmla="*/ 12 w 41"/>
                <a:gd name="T57" fmla="*/ 0 h 51"/>
                <a:gd name="T58" fmla="*/ 10 w 41"/>
                <a:gd name="T59" fmla="*/ 2 h 51"/>
                <a:gd name="T60" fmla="*/ 6 w 41"/>
                <a:gd name="T61" fmla="*/ 6 h 51"/>
                <a:gd name="T62" fmla="*/ 4 w 41"/>
                <a:gd name="T63" fmla="*/ 8 h 51"/>
                <a:gd name="T64" fmla="*/ 2 w 41"/>
                <a:gd name="T65" fmla="*/ 14 h 51"/>
                <a:gd name="T66" fmla="*/ 0 w 41"/>
                <a:gd name="T67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51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4" y="51"/>
                  </a:lnTo>
                  <a:lnTo>
                    <a:pt x="26" y="49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33" y="45"/>
                  </a:lnTo>
                  <a:lnTo>
                    <a:pt x="35" y="43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9" y="39"/>
                  </a:lnTo>
                  <a:lnTo>
                    <a:pt x="39" y="37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0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3" y="4"/>
                  </a:lnTo>
                  <a:lnTo>
                    <a:pt x="29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03">
              <a:extLst>
                <a:ext uri="{FF2B5EF4-FFF2-40B4-BE49-F238E27FC236}">
                  <a16:creationId xmlns:a16="http://schemas.microsoft.com/office/drawing/2014/main" id="{150577DA-53C1-416F-9F66-9D12FB43D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211"/>
              <a:ext cx="18" cy="28"/>
            </a:xfrm>
            <a:custGeom>
              <a:avLst/>
              <a:gdLst>
                <a:gd name="T0" fmla="*/ 10 w 18"/>
                <a:gd name="T1" fmla="*/ 0 h 28"/>
                <a:gd name="T2" fmla="*/ 0 w 18"/>
                <a:gd name="T3" fmla="*/ 28 h 28"/>
                <a:gd name="T4" fmla="*/ 18 w 18"/>
                <a:gd name="T5" fmla="*/ 28 h 28"/>
                <a:gd name="T6" fmla="*/ 10 w 18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8">
                  <a:moveTo>
                    <a:pt x="10" y="0"/>
                  </a:moveTo>
                  <a:lnTo>
                    <a:pt x="0" y="28"/>
                  </a:lnTo>
                  <a:lnTo>
                    <a:pt x="18" y="2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04">
              <a:extLst>
                <a:ext uri="{FF2B5EF4-FFF2-40B4-BE49-F238E27FC236}">
                  <a16:creationId xmlns:a16="http://schemas.microsoft.com/office/drawing/2014/main" id="{9A578550-3E9E-4E2F-9B4A-4633B7CF6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494"/>
              <a:ext cx="450" cy="122"/>
            </a:xfrm>
            <a:custGeom>
              <a:avLst/>
              <a:gdLst>
                <a:gd name="T0" fmla="*/ 0 w 450"/>
                <a:gd name="T1" fmla="*/ 0 h 122"/>
                <a:gd name="T2" fmla="*/ 450 w 450"/>
                <a:gd name="T3" fmla="*/ 0 h 122"/>
                <a:gd name="T4" fmla="*/ 224 w 450"/>
                <a:gd name="T5" fmla="*/ 122 h 122"/>
                <a:gd name="T6" fmla="*/ 0 w 450"/>
                <a:gd name="T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0" h="122">
                  <a:moveTo>
                    <a:pt x="0" y="0"/>
                  </a:moveTo>
                  <a:lnTo>
                    <a:pt x="450" y="0"/>
                  </a:lnTo>
                  <a:lnTo>
                    <a:pt x="224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66">
            <a:extLst>
              <a:ext uri="{FF2B5EF4-FFF2-40B4-BE49-F238E27FC236}">
                <a16:creationId xmlns:a16="http://schemas.microsoft.com/office/drawing/2014/main" id="{1FA14D0F-DB45-49F4-90B3-4B02F1CCBD97}"/>
              </a:ext>
            </a:extLst>
          </p:cNvPr>
          <p:cNvGrpSpPr>
            <a:grpSpLocks/>
          </p:cNvGrpSpPr>
          <p:nvPr/>
        </p:nvGrpSpPr>
        <p:grpSpPr bwMode="auto">
          <a:xfrm>
            <a:off x="5972216" y="1407326"/>
            <a:ext cx="2209800" cy="1555750"/>
            <a:chOff x="4240" y="832"/>
            <a:chExt cx="1168" cy="804"/>
          </a:xfrm>
        </p:grpSpPr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1388D429-858E-471D-94C1-3A17530F7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" y="832"/>
              <a:ext cx="1168" cy="8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A5A5B5C8-8D5E-4E70-A181-59C8FBF29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5" y="845"/>
              <a:ext cx="1136" cy="7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71B6AE5E-80A0-4013-9D74-27A9251B8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" y="882"/>
              <a:ext cx="1080" cy="375"/>
            </a:xfrm>
            <a:custGeom>
              <a:avLst/>
              <a:gdLst>
                <a:gd name="T0" fmla="*/ 1000 w 1080"/>
                <a:gd name="T1" fmla="*/ 0 h 375"/>
                <a:gd name="T2" fmla="*/ 1004 w 1080"/>
                <a:gd name="T3" fmla="*/ 0 h 375"/>
                <a:gd name="T4" fmla="*/ 1019 w 1080"/>
                <a:gd name="T5" fmla="*/ 2 h 375"/>
                <a:gd name="T6" fmla="*/ 1035 w 1080"/>
                <a:gd name="T7" fmla="*/ 8 h 375"/>
                <a:gd name="T8" fmla="*/ 1049 w 1080"/>
                <a:gd name="T9" fmla="*/ 16 h 375"/>
                <a:gd name="T10" fmla="*/ 1060 w 1080"/>
                <a:gd name="T11" fmla="*/ 27 h 375"/>
                <a:gd name="T12" fmla="*/ 1070 w 1080"/>
                <a:gd name="T13" fmla="*/ 39 h 375"/>
                <a:gd name="T14" fmla="*/ 1076 w 1080"/>
                <a:gd name="T15" fmla="*/ 55 h 375"/>
                <a:gd name="T16" fmla="*/ 1080 w 1080"/>
                <a:gd name="T17" fmla="*/ 70 h 375"/>
                <a:gd name="T18" fmla="*/ 1080 w 1080"/>
                <a:gd name="T19" fmla="*/ 294 h 375"/>
                <a:gd name="T20" fmla="*/ 1080 w 1080"/>
                <a:gd name="T21" fmla="*/ 298 h 375"/>
                <a:gd name="T22" fmla="*/ 1078 w 1080"/>
                <a:gd name="T23" fmla="*/ 315 h 375"/>
                <a:gd name="T24" fmla="*/ 1072 w 1080"/>
                <a:gd name="T25" fmla="*/ 329 h 375"/>
                <a:gd name="T26" fmla="*/ 1064 w 1080"/>
                <a:gd name="T27" fmla="*/ 342 h 375"/>
                <a:gd name="T28" fmla="*/ 1054 w 1080"/>
                <a:gd name="T29" fmla="*/ 354 h 375"/>
                <a:gd name="T30" fmla="*/ 1041 w 1080"/>
                <a:gd name="T31" fmla="*/ 364 h 375"/>
                <a:gd name="T32" fmla="*/ 1027 w 1080"/>
                <a:gd name="T33" fmla="*/ 369 h 375"/>
                <a:gd name="T34" fmla="*/ 1012 w 1080"/>
                <a:gd name="T35" fmla="*/ 373 h 375"/>
                <a:gd name="T36" fmla="*/ 82 w 1080"/>
                <a:gd name="T37" fmla="*/ 375 h 375"/>
                <a:gd name="T38" fmla="*/ 78 w 1080"/>
                <a:gd name="T39" fmla="*/ 375 h 375"/>
                <a:gd name="T40" fmla="*/ 61 w 1080"/>
                <a:gd name="T41" fmla="*/ 371 h 375"/>
                <a:gd name="T42" fmla="*/ 47 w 1080"/>
                <a:gd name="T43" fmla="*/ 368 h 375"/>
                <a:gd name="T44" fmla="*/ 33 w 1080"/>
                <a:gd name="T45" fmla="*/ 358 h 375"/>
                <a:gd name="T46" fmla="*/ 22 w 1080"/>
                <a:gd name="T47" fmla="*/ 348 h 375"/>
                <a:gd name="T48" fmla="*/ 12 w 1080"/>
                <a:gd name="T49" fmla="*/ 336 h 375"/>
                <a:gd name="T50" fmla="*/ 6 w 1080"/>
                <a:gd name="T51" fmla="*/ 323 h 375"/>
                <a:gd name="T52" fmla="*/ 2 w 1080"/>
                <a:gd name="T53" fmla="*/ 307 h 375"/>
                <a:gd name="T54" fmla="*/ 0 w 1080"/>
                <a:gd name="T55" fmla="*/ 82 h 375"/>
                <a:gd name="T56" fmla="*/ 0 w 1080"/>
                <a:gd name="T57" fmla="*/ 78 h 375"/>
                <a:gd name="T58" fmla="*/ 2 w 1080"/>
                <a:gd name="T59" fmla="*/ 60 h 375"/>
                <a:gd name="T60" fmla="*/ 8 w 1080"/>
                <a:gd name="T61" fmla="*/ 47 h 375"/>
                <a:gd name="T62" fmla="*/ 16 w 1080"/>
                <a:gd name="T63" fmla="*/ 33 h 375"/>
                <a:gd name="T64" fmla="*/ 28 w 1080"/>
                <a:gd name="T65" fmla="*/ 21 h 375"/>
                <a:gd name="T66" fmla="*/ 39 w 1080"/>
                <a:gd name="T67" fmla="*/ 12 h 375"/>
                <a:gd name="T68" fmla="*/ 55 w 1080"/>
                <a:gd name="T69" fmla="*/ 6 h 375"/>
                <a:gd name="T70" fmla="*/ 70 w 1080"/>
                <a:gd name="T71" fmla="*/ 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0" h="375">
                  <a:moveTo>
                    <a:pt x="82" y="0"/>
                  </a:moveTo>
                  <a:lnTo>
                    <a:pt x="1000" y="0"/>
                  </a:lnTo>
                  <a:lnTo>
                    <a:pt x="1000" y="0"/>
                  </a:lnTo>
                  <a:lnTo>
                    <a:pt x="1004" y="0"/>
                  </a:lnTo>
                  <a:lnTo>
                    <a:pt x="1012" y="2"/>
                  </a:lnTo>
                  <a:lnTo>
                    <a:pt x="1019" y="2"/>
                  </a:lnTo>
                  <a:lnTo>
                    <a:pt x="1027" y="6"/>
                  </a:lnTo>
                  <a:lnTo>
                    <a:pt x="1035" y="8"/>
                  </a:lnTo>
                  <a:lnTo>
                    <a:pt x="1041" y="12"/>
                  </a:lnTo>
                  <a:lnTo>
                    <a:pt x="1049" y="16"/>
                  </a:lnTo>
                  <a:lnTo>
                    <a:pt x="1054" y="21"/>
                  </a:lnTo>
                  <a:lnTo>
                    <a:pt x="1060" y="27"/>
                  </a:lnTo>
                  <a:lnTo>
                    <a:pt x="1064" y="33"/>
                  </a:lnTo>
                  <a:lnTo>
                    <a:pt x="1070" y="39"/>
                  </a:lnTo>
                  <a:lnTo>
                    <a:pt x="1072" y="47"/>
                  </a:lnTo>
                  <a:lnTo>
                    <a:pt x="1076" y="55"/>
                  </a:lnTo>
                  <a:lnTo>
                    <a:pt x="1078" y="60"/>
                  </a:lnTo>
                  <a:lnTo>
                    <a:pt x="1080" y="70"/>
                  </a:lnTo>
                  <a:lnTo>
                    <a:pt x="1080" y="82"/>
                  </a:lnTo>
                  <a:lnTo>
                    <a:pt x="1080" y="294"/>
                  </a:lnTo>
                  <a:lnTo>
                    <a:pt x="1080" y="294"/>
                  </a:lnTo>
                  <a:lnTo>
                    <a:pt x="1080" y="298"/>
                  </a:lnTo>
                  <a:lnTo>
                    <a:pt x="1080" y="307"/>
                  </a:lnTo>
                  <a:lnTo>
                    <a:pt x="1078" y="315"/>
                  </a:lnTo>
                  <a:lnTo>
                    <a:pt x="1076" y="323"/>
                  </a:lnTo>
                  <a:lnTo>
                    <a:pt x="1072" y="329"/>
                  </a:lnTo>
                  <a:lnTo>
                    <a:pt x="1070" y="336"/>
                  </a:lnTo>
                  <a:lnTo>
                    <a:pt x="1064" y="342"/>
                  </a:lnTo>
                  <a:lnTo>
                    <a:pt x="1060" y="348"/>
                  </a:lnTo>
                  <a:lnTo>
                    <a:pt x="1054" y="354"/>
                  </a:lnTo>
                  <a:lnTo>
                    <a:pt x="1049" y="358"/>
                  </a:lnTo>
                  <a:lnTo>
                    <a:pt x="1041" y="364"/>
                  </a:lnTo>
                  <a:lnTo>
                    <a:pt x="1035" y="368"/>
                  </a:lnTo>
                  <a:lnTo>
                    <a:pt x="1027" y="369"/>
                  </a:lnTo>
                  <a:lnTo>
                    <a:pt x="1019" y="371"/>
                  </a:lnTo>
                  <a:lnTo>
                    <a:pt x="1012" y="373"/>
                  </a:lnTo>
                  <a:lnTo>
                    <a:pt x="1000" y="375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78" y="375"/>
                  </a:lnTo>
                  <a:lnTo>
                    <a:pt x="70" y="373"/>
                  </a:lnTo>
                  <a:lnTo>
                    <a:pt x="61" y="371"/>
                  </a:lnTo>
                  <a:lnTo>
                    <a:pt x="55" y="369"/>
                  </a:lnTo>
                  <a:lnTo>
                    <a:pt x="47" y="368"/>
                  </a:lnTo>
                  <a:lnTo>
                    <a:pt x="39" y="364"/>
                  </a:lnTo>
                  <a:lnTo>
                    <a:pt x="33" y="358"/>
                  </a:lnTo>
                  <a:lnTo>
                    <a:pt x="28" y="354"/>
                  </a:lnTo>
                  <a:lnTo>
                    <a:pt x="22" y="348"/>
                  </a:lnTo>
                  <a:lnTo>
                    <a:pt x="16" y="342"/>
                  </a:lnTo>
                  <a:lnTo>
                    <a:pt x="12" y="336"/>
                  </a:lnTo>
                  <a:lnTo>
                    <a:pt x="8" y="329"/>
                  </a:lnTo>
                  <a:lnTo>
                    <a:pt x="6" y="323"/>
                  </a:lnTo>
                  <a:lnTo>
                    <a:pt x="2" y="315"/>
                  </a:lnTo>
                  <a:lnTo>
                    <a:pt x="2" y="307"/>
                  </a:lnTo>
                  <a:lnTo>
                    <a:pt x="0" y="294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2" y="70"/>
                  </a:lnTo>
                  <a:lnTo>
                    <a:pt x="2" y="60"/>
                  </a:lnTo>
                  <a:lnTo>
                    <a:pt x="6" y="55"/>
                  </a:lnTo>
                  <a:lnTo>
                    <a:pt x="8" y="47"/>
                  </a:lnTo>
                  <a:lnTo>
                    <a:pt x="12" y="39"/>
                  </a:lnTo>
                  <a:lnTo>
                    <a:pt x="16" y="33"/>
                  </a:lnTo>
                  <a:lnTo>
                    <a:pt x="22" y="27"/>
                  </a:lnTo>
                  <a:lnTo>
                    <a:pt x="28" y="21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7" y="8"/>
                  </a:lnTo>
                  <a:lnTo>
                    <a:pt x="55" y="6"/>
                  </a:lnTo>
                  <a:lnTo>
                    <a:pt x="61" y="2"/>
                  </a:lnTo>
                  <a:lnTo>
                    <a:pt x="70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B4843F33-4516-4502-A327-40C5AC4B4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921"/>
              <a:ext cx="972" cy="297"/>
            </a:xfrm>
            <a:custGeom>
              <a:avLst/>
              <a:gdLst>
                <a:gd name="T0" fmla="*/ 486 w 972"/>
                <a:gd name="T1" fmla="*/ 0 h 297"/>
                <a:gd name="T2" fmla="*/ 560 w 972"/>
                <a:gd name="T3" fmla="*/ 0 h 297"/>
                <a:gd name="T4" fmla="*/ 653 w 972"/>
                <a:gd name="T5" fmla="*/ 8 h 297"/>
                <a:gd name="T6" fmla="*/ 737 w 972"/>
                <a:gd name="T7" fmla="*/ 21 h 297"/>
                <a:gd name="T8" fmla="*/ 813 w 972"/>
                <a:gd name="T9" fmla="*/ 39 h 297"/>
                <a:gd name="T10" fmla="*/ 875 w 972"/>
                <a:gd name="T11" fmla="*/ 60 h 297"/>
                <a:gd name="T12" fmla="*/ 924 w 972"/>
                <a:gd name="T13" fmla="*/ 84 h 297"/>
                <a:gd name="T14" fmla="*/ 957 w 972"/>
                <a:gd name="T15" fmla="*/ 111 h 297"/>
                <a:gd name="T16" fmla="*/ 972 w 972"/>
                <a:gd name="T17" fmla="*/ 148 h 297"/>
                <a:gd name="T18" fmla="*/ 970 w 972"/>
                <a:gd name="T19" fmla="*/ 157 h 297"/>
                <a:gd name="T20" fmla="*/ 957 w 972"/>
                <a:gd name="T21" fmla="*/ 187 h 297"/>
                <a:gd name="T22" fmla="*/ 924 w 972"/>
                <a:gd name="T23" fmla="*/ 214 h 297"/>
                <a:gd name="T24" fmla="*/ 875 w 972"/>
                <a:gd name="T25" fmla="*/ 239 h 297"/>
                <a:gd name="T26" fmla="*/ 813 w 972"/>
                <a:gd name="T27" fmla="*/ 259 h 297"/>
                <a:gd name="T28" fmla="*/ 737 w 972"/>
                <a:gd name="T29" fmla="*/ 276 h 297"/>
                <a:gd name="T30" fmla="*/ 653 w 972"/>
                <a:gd name="T31" fmla="*/ 290 h 297"/>
                <a:gd name="T32" fmla="*/ 560 w 972"/>
                <a:gd name="T33" fmla="*/ 296 h 297"/>
                <a:gd name="T34" fmla="*/ 486 w 972"/>
                <a:gd name="T35" fmla="*/ 297 h 297"/>
                <a:gd name="T36" fmla="*/ 412 w 972"/>
                <a:gd name="T37" fmla="*/ 296 h 297"/>
                <a:gd name="T38" fmla="*/ 319 w 972"/>
                <a:gd name="T39" fmla="*/ 290 h 297"/>
                <a:gd name="T40" fmla="*/ 233 w 972"/>
                <a:gd name="T41" fmla="*/ 276 h 297"/>
                <a:gd name="T42" fmla="*/ 159 w 972"/>
                <a:gd name="T43" fmla="*/ 259 h 297"/>
                <a:gd name="T44" fmla="*/ 97 w 972"/>
                <a:gd name="T45" fmla="*/ 239 h 297"/>
                <a:gd name="T46" fmla="*/ 48 w 972"/>
                <a:gd name="T47" fmla="*/ 214 h 297"/>
                <a:gd name="T48" fmla="*/ 15 w 972"/>
                <a:gd name="T49" fmla="*/ 187 h 297"/>
                <a:gd name="T50" fmla="*/ 0 w 972"/>
                <a:gd name="T51" fmla="*/ 148 h 297"/>
                <a:gd name="T52" fmla="*/ 0 w 972"/>
                <a:gd name="T53" fmla="*/ 142 h 297"/>
                <a:gd name="T54" fmla="*/ 15 w 972"/>
                <a:gd name="T55" fmla="*/ 111 h 297"/>
                <a:gd name="T56" fmla="*/ 48 w 972"/>
                <a:gd name="T57" fmla="*/ 84 h 297"/>
                <a:gd name="T58" fmla="*/ 97 w 972"/>
                <a:gd name="T59" fmla="*/ 60 h 297"/>
                <a:gd name="T60" fmla="*/ 159 w 972"/>
                <a:gd name="T61" fmla="*/ 39 h 297"/>
                <a:gd name="T62" fmla="*/ 233 w 972"/>
                <a:gd name="T63" fmla="*/ 21 h 297"/>
                <a:gd name="T64" fmla="*/ 319 w 972"/>
                <a:gd name="T65" fmla="*/ 8 h 297"/>
                <a:gd name="T66" fmla="*/ 412 w 972"/>
                <a:gd name="T67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2" h="297">
                  <a:moveTo>
                    <a:pt x="486" y="0"/>
                  </a:moveTo>
                  <a:lnTo>
                    <a:pt x="486" y="0"/>
                  </a:lnTo>
                  <a:lnTo>
                    <a:pt x="511" y="0"/>
                  </a:lnTo>
                  <a:lnTo>
                    <a:pt x="560" y="0"/>
                  </a:lnTo>
                  <a:lnTo>
                    <a:pt x="607" y="4"/>
                  </a:lnTo>
                  <a:lnTo>
                    <a:pt x="653" y="8"/>
                  </a:lnTo>
                  <a:lnTo>
                    <a:pt x="696" y="14"/>
                  </a:lnTo>
                  <a:lnTo>
                    <a:pt x="737" y="21"/>
                  </a:lnTo>
                  <a:lnTo>
                    <a:pt x="776" y="29"/>
                  </a:lnTo>
                  <a:lnTo>
                    <a:pt x="813" y="39"/>
                  </a:lnTo>
                  <a:lnTo>
                    <a:pt x="846" y="49"/>
                  </a:lnTo>
                  <a:lnTo>
                    <a:pt x="875" y="60"/>
                  </a:lnTo>
                  <a:lnTo>
                    <a:pt x="902" y="72"/>
                  </a:lnTo>
                  <a:lnTo>
                    <a:pt x="924" y="84"/>
                  </a:lnTo>
                  <a:lnTo>
                    <a:pt x="943" y="97"/>
                  </a:lnTo>
                  <a:lnTo>
                    <a:pt x="957" y="111"/>
                  </a:lnTo>
                  <a:lnTo>
                    <a:pt x="966" y="126"/>
                  </a:lnTo>
                  <a:lnTo>
                    <a:pt x="972" y="148"/>
                  </a:lnTo>
                  <a:lnTo>
                    <a:pt x="972" y="148"/>
                  </a:lnTo>
                  <a:lnTo>
                    <a:pt x="970" y="157"/>
                  </a:lnTo>
                  <a:lnTo>
                    <a:pt x="966" y="171"/>
                  </a:lnTo>
                  <a:lnTo>
                    <a:pt x="957" y="187"/>
                  </a:lnTo>
                  <a:lnTo>
                    <a:pt x="943" y="200"/>
                  </a:lnTo>
                  <a:lnTo>
                    <a:pt x="924" y="214"/>
                  </a:lnTo>
                  <a:lnTo>
                    <a:pt x="902" y="226"/>
                  </a:lnTo>
                  <a:lnTo>
                    <a:pt x="875" y="239"/>
                  </a:lnTo>
                  <a:lnTo>
                    <a:pt x="846" y="249"/>
                  </a:lnTo>
                  <a:lnTo>
                    <a:pt x="813" y="259"/>
                  </a:lnTo>
                  <a:lnTo>
                    <a:pt x="776" y="268"/>
                  </a:lnTo>
                  <a:lnTo>
                    <a:pt x="737" y="276"/>
                  </a:lnTo>
                  <a:lnTo>
                    <a:pt x="696" y="284"/>
                  </a:lnTo>
                  <a:lnTo>
                    <a:pt x="653" y="290"/>
                  </a:lnTo>
                  <a:lnTo>
                    <a:pt x="607" y="294"/>
                  </a:lnTo>
                  <a:lnTo>
                    <a:pt x="560" y="296"/>
                  </a:lnTo>
                  <a:lnTo>
                    <a:pt x="486" y="297"/>
                  </a:lnTo>
                  <a:lnTo>
                    <a:pt x="486" y="297"/>
                  </a:lnTo>
                  <a:lnTo>
                    <a:pt x="461" y="297"/>
                  </a:lnTo>
                  <a:lnTo>
                    <a:pt x="412" y="296"/>
                  </a:lnTo>
                  <a:lnTo>
                    <a:pt x="365" y="294"/>
                  </a:lnTo>
                  <a:lnTo>
                    <a:pt x="319" y="290"/>
                  </a:lnTo>
                  <a:lnTo>
                    <a:pt x="276" y="284"/>
                  </a:lnTo>
                  <a:lnTo>
                    <a:pt x="233" y="276"/>
                  </a:lnTo>
                  <a:lnTo>
                    <a:pt x="196" y="268"/>
                  </a:lnTo>
                  <a:lnTo>
                    <a:pt x="159" y="259"/>
                  </a:lnTo>
                  <a:lnTo>
                    <a:pt x="126" y="249"/>
                  </a:lnTo>
                  <a:lnTo>
                    <a:pt x="97" y="239"/>
                  </a:lnTo>
                  <a:lnTo>
                    <a:pt x="70" y="226"/>
                  </a:lnTo>
                  <a:lnTo>
                    <a:pt x="48" y="214"/>
                  </a:lnTo>
                  <a:lnTo>
                    <a:pt x="29" y="200"/>
                  </a:lnTo>
                  <a:lnTo>
                    <a:pt x="15" y="187"/>
                  </a:lnTo>
                  <a:lnTo>
                    <a:pt x="6" y="17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2"/>
                  </a:lnTo>
                  <a:lnTo>
                    <a:pt x="6" y="126"/>
                  </a:lnTo>
                  <a:lnTo>
                    <a:pt x="15" y="111"/>
                  </a:lnTo>
                  <a:lnTo>
                    <a:pt x="29" y="97"/>
                  </a:lnTo>
                  <a:lnTo>
                    <a:pt x="48" y="84"/>
                  </a:lnTo>
                  <a:lnTo>
                    <a:pt x="70" y="72"/>
                  </a:lnTo>
                  <a:lnTo>
                    <a:pt x="97" y="60"/>
                  </a:lnTo>
                  <a:lnTo>
                    <a:pt x="126" y="49"/>
                  </a:lnTo>
                  <a:lnTo>
                    <a:pt x="159" y="39"/>
                  </a:lnTo>
                  <a:lnTo>
                    <a:pt x="196" y="29"/>
                  </a:lnTo>
                  <a:lnTo>
                    <a:pt x="233" y="21"/>
                  </a:lnTo>
                  <a:lnTo>
                    <a:pt x="276" y="14"/>
                  </a:lnTo>
                  <a:lnTo>
                    <a:pt x="319" y="8"/>
                  </a:lnTo>
                  <a:lnTo>
                    <a:pt x="365" y="4"/>
                  </a:lnTo>
                  <a:lnTo>
                    <a:pt x="412" y="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2406A0B4-3229-4196-9C10-7D079D7C1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" y="929"/>
              <a:ext cx="948" cy="282"/>
            </a:xfrm>
            <a:custGeom>
              <a:avLst/>
              <a:gdLst>
                <a:gd name="T0" fmla="*/ 475 w 948"/>
                <a:gd name="T1" fmla="*/ 0 h 282"/>
                <a:gd name="T2" fmla="*/ 547 w 948"/>
                <a:gd name="T3" fmla="*/ 2 h 282"/>
                <a:gd name="T4" fmla="*/ 638 w 948"/>
                <a:gd name="T5" fmla="*/ 9 h 282"/>
                <a:gd name="T6" fmla="*/ 720 w 948"/>
                <a:gd name="T7" fmla="*/ 21 h 282"/>
                <a:gd name="T8" fmla="*/ 794 w 948"/>
                <a:gd name="T9" fmla="*/ 37 h 282"/>
                <a:gd name="T10" fmla="*/ 854 w 948"/>
                <a:gd name="T11" fmla="*/ 56 h 282"/>
                <a:gd name="T12" fmla="*/ 901 w 948"/>
                <a:gd name="T13" fmla="*/ 79 h 282"/>
                <a:gd name="T14" fmla="*/ 934 w 948"/>
                <a:gd name="T15" fmla="*/ 107 h 282"/>
                <a:gd name="T16" fmla="*/ 948 w 948"/>
                <a:gd name="T17" fmla="*/ 140 h 282"/>
                <a:gd name="T18" fmla="*/ 948 w 948"/>
                <a:gd name="T19" fmla="*/ 148 h 282"/>
                <a:gd name="T20" fmla="*/ 934 w 948"/>
                <a:gd name="T21" fmla="*/ 177 h 282"/>
                <a:gd name="T22" fmla="*/ 901 w 948"/>
                <a:gd name="T23" fmla="*/ 202 h 282"/>
                <a:gd name="T24" fmla="*/ 854 w 948"/>
                <a:gd name="T25" fmla="*/ 225 h 282"/>
                <a:gd name="T26" fmla="*/ 794 w 948"/>
                <a:gd name="T27" fmla="*/ 245 h 282"/>
                <a:gd name="T28" fmla="*/ 720 w 948"/>
                <a:gd name="T29" fmla="*/ 260 h 282"/>
                <a:gd name="T30" fmla="*/ 638 w 948"/>
                <a:gd name="T31" fmla="*/ 272 h 282"/>
                <a:gd name="T32" fmla="*/ 547 w 948"/>
                <a:gd name="T33" fmla="*/ 280 h 282"/>
                <a:gd name="T34" fmla="*/ 475 w 948"/>
                <a:gd name="T35" fmla="*/ 282 h 282"/>
                <a:gd name="T36" fmla="*/ 403 w 948"/>
                <a:gd name="T37" fmla="*/ 280 h 282"/>
                <a:gd name="T38" fmla="*/ 312 w 948"/>
                <a:gd name="T39" fmla="*/ 272 h 282"/>
                <a:gd name="T40" fmla="*/ 230 w 948"/>
                <a:gd name="T41" fmla="*/ 260 h 282"/>
                <a:gd name="T42" fmla="*/ 156 w 948"/>
                <a:gd name="T43" fmla="*/ 245 h 282"/>
                <a:gd name="T44" fmla="*/ 96 w 948"/>
                <a:gd name="T45" fmla="*/ 225 h 282"/>
                <a:gd name="T46" fmla="*/ 47 w 948"/>
                <a:gd name="T47" fmla="*/ 202 h 282"/>
                <a:gd name="T48" fmla="*/ 16 w 948"/>
                <a:gd name="T49" fmla="*/ 177 h 282"/>
                <a:gd name="T50" fmla="*/ 0 w 948"/>
                <a:gd name="T51" fmla="*/ 140 h 282"/>
                <a:gd name="T52" fmla="*/ 2 w 948"/>
                <a:gd name="T53" fmla="*/ 134 h 282"/>
                <a:gd name="T54" fmla="*/ 16 w 948"/>
                <a:gd name="T55" fmla="*/ 107 h 282"/>
                <a:gd name="T56" fmla="*/ 47 w 948"/>
                <a:gd name="T57" fmla="*/ 79 h 282"/>
                <a:gd name="T58" fmla="*/ 96 w 948"/>
                <a:gd name="T59" fmla="*/ 56 h 282"/>
                <a:gd name="T60" fmla="*/ 156 w 948"/>
                <a:gd name="T61" fmla="*/ 37 h 282"/>
                <a:gd name="T62" fmla="*/ 230 w 948"/>
                <a:gd name="T63" fmla="*/ 21 h 282"/>
                <a:gd name="T64" fmla="*/ 312 w 948"/>
                <a:gd name="T65" fmla="*/ 9 h 282"/>
                <a:gd name="T66" fmla="*/ 403 w 948"/>
                <a:gd name="T67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282">
                  <a:moveTo>
                    <a:pt x="475" y="0"/>
                  </a:moveTo>
                  <a:lnTo>
                    <a:pt x="475" y="0"/>
                  </a:lnTo>
                  <a:lnTo>
                    <a:pt x="498" y="0"/>
                  </a:lnTo>
                  <a:lnTo>
                    <a:pt x="547" y="2"/>
                  </a:lnTo>
                  <a:lnTo>
                    <a:pt x="594" y="4"/>
                  </a:lnTo>
                  <a:lnTo>
                    <a:pt x="638" y="9"/>
                  </a:lnTo>
                  <a:lnTo>
                    <a:pt x="679" y="13"/>
                  </a:lnTo>
                  <a:lnTo>
                    <a:pt x="720" y="21"/>
                  </a:lnTo>
                  <a:lnTo>
                    <a:pt x="757" y="29"/>
                  </a:lnTo>
                  <a:lnTo>
                    <a:pt x="794" y="37"/>
                  </a:lnTo>
                  <a:lnTo>
                    <a:pt x="825" y="46"/>
                  </a:lnTo>
                  <a:lnTo>
                    <a:pt x="854" y="56"/>
                  </a:lnTo>
                  <a:lnTo>
                    <a:pt x="880" y="68"/>
                  </a:lnTo>
                  <a:lnTo>
                    <a:pt x="901" y="79"/>
                  </a:lnTo>
                  <a:lnTo>
                    <a:pt x="920" y="93"/>
                  </a:lnTo>
                  <a:lnTo>
                    <a:pt x="934" y="107"/>
                  </a:lnTo>
                  <a:lnTo>
                    <a:pt x="944" y="118"/>
                  </a:lnTo>
                  <a:lnTo>
                    <a:pt x="948" y="140"/>
                  </a:lnTo>
                  <a:lnTo>
                    <a:pt x="948" y="140"/>
                  </a:lnTo>
                  <a:lnTo>
                    <a:pt x="948" y="148"/>
                  </a:lnTo>
                  <a:lnTo>
                    <a:pt x="944" y="161"/>
                  </a:lnTo>
                  <a:lnTo>
                    <a:pt x="934" y="177"/>
                  </a:lnTo>
                  <a:lnTo>
                    <a:pt x="920" y="188"/>
                  </a:lnTo>
                  <a:lnTo>
                    <a:pt x="901" y="202"/>
                  </a:lnTo>
                  <a:lnTo>
                    <a:pt x="880" y="214"/>
                  </a:lnTo>
                  <a:lnTo>
                    <a:pt x="854" y="225"/>
                  </a:lnTo>
                  <a:lnTo>
                    <a:pt x="825" y="235"/>
                  </a:lnTo>
                  <a:lnTo>
                    <a:pt x="794" y="245"/>
                  </a:lnTo>
                  <a:lnTo>
                    <a:pt x="757" y="253"/>
                  </a:lnTo>
                  <a:lnTo>
                    <a:pt x="720" y="260"/>
                  </a:lnTo>
                  <a:lnTo>
                    <a:pt x="679" y="268"/>
                  </a:lnTo>
                  <a:lnTo>
                    <a:pt x="638" y="272"/>
                  </a:lnTo>
                  <a:lnTo>
                    <a:pt x="594" y="278"/>
                  </a:lnTo>
                  <a:lnTo>
                    <a:pt x="547" y="280"/>
                  </a:lnTo>
                  <a:lnTo>
                    <a:pt x="475" y="282"/>
                  </a:lnTo>
                  <a:lnTo>
                    <a:pt x="475" y="282"/>
                  </a:lnTo>
                  <a:lnTo>
                    <a:pt x="452" y="282"/>
                  </a:lnTo>
                  <a:lnTo>
                    <a:pt x="403" y="280"/>
                  </a:lnTo>
                  <a:lnTo>
                    <a:pt x="356" y="278"/>
                  </a:lnTo>
                  <a:lnTo>
                    <a:pt x="312" y="272"/>
                  </a:lnTo>
                  <a:lnTo>
                    <a:pt x="269" y="268"/>
                  </a:lnTo>
                  <a:lnTo>
                    <a:pt x="230" y="260"/>
                  </a:lnTo>
                  <a:lnTo>
                    <a:pt x="191" y="253"/>
                  </a:lnTo>
                  <a:lnTo>
                    <a:pt x="156" y="245"/>
                  </a:lnTo>
                  <a:lnTo>
                    <a:pt x="125" y="235"/>
                  </a:lnTo>
                  <a:lnTo>
                    <a:pt x="96" y="225"/>
                  </a:lnTo>
                  <a:lnTo>
                    <a:pt x="70" y="214"/>
                  </a:lnTo>
                  <a:lnTo>
                    <a:pt x="47" y="202"/>
                  </a:lnTo>
                  <a:lnTo>
                    <a:pt x="30" y="188"/>
                  </a:lnTo>
                  <a:lnTo>
                    <a:pt x="16" y="177"/>
                  </a:lnTo>
                  <a:lnTo>
                    <a:pt x="6" y="161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134"/>
                  </a:lnTo>
                  <a:lnTo>
                    <a:pt x="6" y="118"/>
                  </a:lnTo>
                  <a:lnTo>
                    <a:pt x="16" y="107"/>
                  </a:lnTo>
                  <a:lnTo>
                    <a:pt x="30" y="93"/>
                  </a:lnTo>
                  <a:lnTo>
                    <a:pt x="47" y="79"/>
                  </a:lnTo>
                  <a:lnTo>
                    <a:pt x="70" y="68"/>
                  </a:lnTo>
                  <a:lnTo>
                    <a:pt x="96" y="56"/>
                  </a:lnTo>
                  <a:lnTo>
                    <a:pt x="125" y="46"/>
                  </a:lnTo>
                  <a:lnTo>
                    <a:pt x="156" y="37"/>
                  </a:lnTo>
                  <a:lnTo>
                    <a:pt x="191" y="29"/>
                  </a:lnTo>
                  <a:lnTo>
                    <a:pt x="230" y="21"/>
                  </a:lnTo>
                  <a:lnTo>
                    <a:pt x="269" y="13"/>
                  </a:lnTo>
                  <a:lnTo>
                    <a:pt x="312" y="9"/>
                  </a:lnTo>
                  <a:lnTo>
                    <a:pt x="356" y="4"/>
                  </a:lnTo>
                  <a:lnTo>
                    <a:pt x="403" y="2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3A6F1321-E369-44CD-B19F-95CAA3EC8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" y="1003"/>
              <a:ext cx="107" cy="134"/>
            </a:xfrm>
            <a:custGeom>
              <a:avLst/>
              <a:gdLst>
                <a:gd name="T0" fmla="*/ 59 w 107"/>
                <a:gd name="T1" fmla="*/ 0 h 134"/>
                <a:gd name="T2" fmla="*/ 65 w 107"/>
                <a:gd name="T3" fmla="*/ 2 h 134"/>
                <a:gd name="T4" fmla="*/ 84 w 107"/>
                <a:gd name="T5" fmla="*/ 5 h 134"/>
                <a:gd name="T6" fmla="*/ 96 w 107"/>
                <a:gd name="T7" fmla="*/ 13 h 134"/>
                <a:gd name="T8" fmla="*/ 101 w 107"/>
                <a:gd name="T9" fmla="*/ 25 h 134"/>
                <a:gd name="T10" fmla="*/ 103 w 107"/>
                <a:gd name="T11" fmla="*/ 39 h 134"/>
                <a:gd name="T12" fmla="*/ 101 w 107"/>
                <a:gd name="T13" fmla="*/ 50 h 134"/>
                <a:gd name="T14" fmla="*/ 98 w 107"/>
                <a:gd name="T15" fmla="*/ 62 h 134"/>
                <a:gd name="T16" fmla="*/ 92 w 107"/>
                <a:gd name="T17" fmla="*/ 70 h 134"/>
                <a:gd name="T18" fmla="*/ 86 w 107"/>
                <a:gd name="T19" fmla="*/ 72 h 134"/>
                <a:gd name="T20" fmla="*/ 90 w 107"/>
                <a:gd name="T21" fmla="*/ 74 h 134"/>
                <a:gd name="T22" fmla="*/ 96 w 107"/>
                <a:gd name="T23" fmla="*/ 79 h 134"/>
                <a:gd name="T24" fmla="*/ 100 w 107"/>
                <a:gd name="T25" fmla="*/ 83 h 134"/>
                <a:gd name="T26" fmla="*/ 101 w 107"/>
                <a:gd name="T27" fmla="*/ 87 h 134"/>
                <a:gd name="T28" fmla="*/ 101 w 107"/>
                <a:gd name="T29" fmla="*/ 93 h 134"/>
                <a:gd name="T30" fmla="*/ 103 w 107"/>
                <a:gd name="T31" fmla="*/ 99 h 134"/>
                <a:gd name="T32" fmla="*/ 103 w 107"/>
                <a:gd name="T33" fmla="*/ 105 h 134"/>
                <a:gd name="T34" fmla="*/ 103 w 107"/>
                <a:gd name="T35" fmla="*/ 114 h 134"/>
                <a:gd name="T36" fmla="*/ 103 w 107"/>
                <a:gd name="T37" fmla="*/ 116 h 134"/>
                <a:gd name="T38" fmla="*/ 103 w 107"/>
                <a:gd name="T39" fmla="*/ 118 h 134"/>
                <a:gd name="T40" fmla="*/ 103 w 107"/>
                <a:gd name="T41" fmla="*/ 122 h 134"/>
                <a:gd name="T42" fmla="*/ 103 w 107"/>
                <a:gd name="T43" fmla="*/ 124 h 134"/>
                <a:gd name="T44" fmla="*/ 103 w 107"/>
                <a:gd name="T45" fmla="*/ 126 h 134"/>
                <a:gd name="T46" fmla="*/ 103 w 107"/>
                <a:gd name="T47" fmla="*/ 126 h 134"/>
                <a:gd name="T48" fmla="*/ 105 w 107"/>
                <a:gd name="T49" fmla="*/ 128 h 134"/>
                <a:gd name="T50" fmla="*/ 105 w 107"/>
                <a:gd name="T51" fmla="*/ 128 h 134"/>
                <a:gd name="T52" fmla="*/ 107 w 107"/>
                <a:gd name="T53" fmla="*/ 134 h 134"/>
                <a:gd name="T54" fmla="*/ 70 w 107"/>
                <a:gd name="T55" fmla="*/ 134 h 134"/>
                <a:gd name="T56" fmla="*/ 68 w 107"/>
                <a:gd name="T57" fmla="*/ 126 h 134"/>
                <a:gd name="T58" fmla="*/ 68 w 107"/>
                <a:gd name="T59" fmla="*/ 118 h 134"/>
                <a:gd name="T60" fmla="*/ 68 w 107"/>
                <a:gd name="T61" fmla="*/ 112 h 134"/>
                <a:gd name="T62" fmla="*/ 66 w 107"/>
                <a:gd name="T63" fmla="*/ 107 h 134"/>
                <a:gd name="T64" fmla="*/ 66 w 107"/>
                <a:gd name="T65" fmla="*/ 101 h 134"/>
                <a:gd name="T66" fmla="*/ 66 w 107"/>
                <a:gd name="T67" fmla="*/ 97 h 134"/>
                <a:gd name="T68" fmla="*/ 65 w 107"/>
                <a:gd name="T69" fmla="*/ 93 h 134"/>
                <a:gd name="T70" fmla="*/ 61 w 107"/>
                <a:gd name="T71" fmla="*/ 89 h 134"/>
                <a:gd name="T72" fmla="*/ 61 w 107"/>
                <a:gd name="T73" fmla="*/ 89 h 134"/>
                <a:gd name="T74" fmla="*/ 59 w 107"/>
                <a:gd name="T75" fmla="*/ 89 h 134"/>
                <a:gd name="T76" fmla="*/ 55 w 107"/>
                <a:gd name="T77" fmla="*/ 89 h 134"/>
                <a:gd name="T78" fmla="*/ 53 w 107"/>
                <a:gd name="T79" fmla="*/ 89 h 134"/>
                <a:gd name="T80" fmla="*/ 49 w 107"/>
                <a:gd name="T81" fmla="*/ 89 h 134"/>
                <a:gd name="T82" fmla="*/ 47 w 107"/>
                <a:gd name="T83" fmla="*/ 89 h 134"/>
                <a:gd name="T84" fmla="*/ 43 w 107"/>
                <a:gd name="T85" fmla="*/ 89 h 134"/>
                <a:gd name="T86" fmla="*/ 41 w 107"/>
                <a:gd name="T87" fmla="*/ 89 h 134"/>
                <a:gd name="T88" fmla="*/ 39 w 107"/>
                <a:gd name="T89" fmla="*/ 134 h 134"/>
                <a:gd name="T90" fmla="*/ 0 w 107"/>
                <a:gd name="T9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34">
                  <a:moveTo>
                    <a:pt x="0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4" y="2"/>
                  </a:lnTo>
                  <a:lnTo>
                    <a:pt x="84" y="5"/>
                  </a:lnTo>
                  <a:lnTo>
                    <a:pt x="90" y="9"/>
                  </a:lnTo>
                  <a:lnTo>
                    <a:pt x="96" y="13"/>
                  </a:lnTo>
                  <a:lnTo>
                    <a:pt x="100" y="19"/>
                  </a:lnTo>
                  <a:lnTo>
                    <a:pt x="101" y="25"/>
                  </a:lnTo>
                  <a:lnTo>
                    <a:pt x="103" y="33"/>
                  </a:lnTo>
                  <a:lnTo>
                    <a:pt x="103" y="39"/>
                  </a:lnTo>
                  <a:lnTo>
                    <a:pt x="103" y="44"/>
                  </a:lnTo>
                  <a:lnTo>
                    <a:pt x="101" y="50"/>
                  </a:lnTo>
                  <a:lnTo>
                    <a:pt x="100" y="56"/>
                  </a:lnTo>
                  <a:lnTo>
                    <a:pt x="98" y="62"/>
                  </a:lnTo>
                  <a:lnTo>
                    <a:pt x="94" y="66"/>
                  </a:lnTo>
                  <a:lnTo>
                    <a:pt x="92" y="70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8" y="74"/>
                  </a:lnTo>
                  <a:lnTo>
                    <a:pt x="90" y="74"/>
                  </a:lnTo>
                  <a:lnTo>
                    <a:pt x="94" y="75"/>
                  </a:lnTo>
                  <a:lnTo>
                    <a:pt x="96" y="79"/>
                  </a:lnTo>
                  <a:lnTo>
                    <a:pt x="98" y="81"/>
                  </a:lnTo>
                  <a:lnTo>
                    <a:pt x="100" y="83"/>
                  </a:lnTo>
                  <a:lnTo>
                    <a:pt x="100" y="85"/>
                  </a:lnTo>
                  <a:lnTo>
                    <a:pt x="101" y="87"/>
                  </a:lnTo>
                  <a:lnTo>
                    <a:pt x="101" y="89"/>
                  </a:lnTo>
                  <a:lnTo>
                    <a:pt x="101" y="93"/>
                  </a:lnTo>
                  <a:lnTo>
                    <a:pt x="101" y="95"/>
                  </a:lnTo>
                  <a:lnTo>
                    <a:pt x="103" y="99"/>
                  </a:lnTo>
                  <a:lnTo>
                    <a:pt x="103" y="103"/>
                  </a:lnTo>
                  <a:lnTo>
                    <a:pt x="103" y="105"/>
                  </a:lnTo>
                  <a:lnTo>
                    <a:pt x="103" y="109"/>
                  </a:lnTo>
                  <a:lnTo>
                    <a:pt x="103" y="114"/>
                  </a:lnTo>
                  <a:lnTo>
                    <a:pt x="103" y="114"/>
                  </a:lnTo>
                  <a:lnTo>
                    <a:pt x="103" y="116"/>
                  </a:lnTo>
                  <a:lnTo>
                    <a:pt x="103" y="116"/>
                  </a:lnTo>
                  <a:lnTo>
                    <a:pt x="103" y="118"/>
                  </a:lnTo>
                  <a:lnTo>
                    <a:pt x="103" y="120"/>
                  </a:lnTo>
                  <a:lnTo>
                    <a:pt x="103" y="122"/>
                  </a:lnTo>
                  <a:lnTo>
                    <a:pt x="103" y="122"/>
                  </a:lnTo>
                  <a:lnTo>
                    <a:pt x="103" y="124"/>
                  </a:lnTo>
                  <a:lnTo>
                    <a:pt x="103" y="124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7" y="130"/>
                  </a:lnTo>
                  <a:lnTo>
                    <a:pt x="107" y="134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2"/>
                  </a:lnTo>
                  <a:lnTo>
                    <a:pt x="68" y="118"/>
                  </a:lnTo>
                  <a:lnTo>
                    <a:pt x="68" y="116"/>
                  </a:lnTo>
                  <a:lnTo>
                    <a:pt x="68" y="112"/>
                  </a:lnTo>
                  <a:lnTo>
                    <a:pt x="66" y="109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66" y="101"/>
                  </a:lnTo>
                  <a:lnTo>
                    <a:pt x="66" y="99"/>
                  </a:lnTo>
                  <a:lnTo>
                    <a:pt x="66" y="97"/>
                  </a:lnTo>
                  <a:lnTo>
                    <a:pt x="65" y="95"/>
                  </a:lnTo>
                  <a:lnTo>
                    <a:pt x="65" y="93"/>
                  </a:lnTo>
                  <a:lnTo>
                    <a:pt x="63" y="91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7" y="89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3" y="89"/>
                  </a:lnTo>
                  <a:lnTo>
                    <a:pt x="51" y="89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47" y="89"/>
                  </a:lnTo>
                  <a:lnTo>
                    <a:pt x="45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1" y="89"/>
                  </a:lnTo>
                  <a:lnTo>
                    <a:pt x="39" y="89"/>
                  </a:lnTo>
                  <a:lnTo>
                    <a:pt x="39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64423ABE-EF3E-4C75-A9F3-003034F08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" y="1005"/>
              <a:ext cx="94" cy="132"/>
            </a:xfrm>
            <a:custGeom>
              <a:avLst/>
              <a:gdLst>
                <a:gd name="T0" fmla="*/ 0 w 94"/>
                <a:gd name="T1" fmla="*/ 0 h 132"/>
                <a:gd name="T2" fmla="*/ 92 w 94"/>
                <a:gd name="T3" fmla="*/ 0 h 132"/>
                <a:gd name="T4" fmla="*/ 92 w 94"/>
                <a:gd name="T5" fmla="*/ 33 h 132"/>
                <a:gd name="T6" fmla="*/ 37 w 94"/>
                <a:gd name="T7" fmla="*/ 33 h 132"/>
                <a:gd name="T8" fmla="*/ 37 w 94"/>
                <a:gd name="T9" fmla="*/ 48 h 132"/>
                <a:gd name="T10" fmla="*/ 82 w 94"/>
                <a:gd name="T11" fmla="*/ 48 h 132"/>
                <a:gd name="T12" fmla="*/ 82 w 94"/>
                <a:gd name="T13" fmla="*/ 81 h 132"/>
                <a:gd name="T14" fmla="*/ 37 w 94"/>
                <a:gd name="T15" fmla="*/ 81 h 132"/>
                <a:gd name="T16" fmla="*/ 37 w 94"/>
                <a:gd name="T17" fmla="*/ 101 h 132"/>
                <a:gd name="T18" fmla="*/ 94 w 94"/>
                <a:gd name="T19" fmla="*/ 101 h 132"/>
                <a:gd name="T20" fmla="*/ 94 w 94"/>
                <a:gd name="T21" fmla="*/ 132 h 132"/>
                <a:gd name="T22" fmla="*/ 0 w 94"/>
                <a:gd name="T23" fmla="*/ 132 h 132"/>
                <a:gd name="T24" fmla="*/ 0 w 94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32">
                  <a:moveTo>
                    <a:pt x="0" y="0"/>
                  </a:moveTo>
                  <a:lnTo>
                    <a:pt x="92" y="0"/>
                  </a:lnTo>
                  <a:lnTo>
                    <a:pt x="92" y="33"/>
                  </a:lnTo>
                  <a:lnTo>
                    <a:pt x="37" y="33"/>
                  </a:lnTo>
                  <a:lnTo>
                    <a:pt x="37" y="48"/>
                  </a:lnTo>
                  <a:lnTo>
                    <a:pt x="82" y="48"/>
                  </a:lnTo>
                  <a:lnTo>
                    <a:pt x="82" y="81"/>
                  </a:lnTo>
                  <a:lnTo>
                    <a:pt x="37" y="81"/>
                  </a:lnTo>
                  <a:lnTo>
                    <a:pt x="37" y="101"/>
                  </a:lnTo>
                  <a:lnTo>
                    <a:pt x="94" y="101"/>
                  </a:lnTo>
                  <a:lnTo>
                    <a:pt x="94" y="13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F77BFDB9-FF32-4B06-A918-C61ED62D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" y="1001"/>
              <a:ext cx="111" cy="138"/>
            </a:xfrm>
            <a:custGeom>
              <a:avLst/>
              <a:gdLst>
                <a:gd name="T0" fmla="*/ 62 w 111"/>
                <a:gd name="T1" fmla="*/ 62 h 138"/>
                <a:gd name="T2" fmla="*/ 111 w 111"/>
                <a:gd name="T3" fmla="*/ 136 h 138"/>
                <a:gd name="T4" fmla="*/ 88 w 111"/>
                <a:gd name="T5" fmla="*/ 124 h 138"/>
                <a:gd name="T6" fmla="*/ 86 w 111"/>
                <a:gd name="T7" fmla="*/ 126 h 138"/>
                <a:gd name="T8" fmla="*/ 84 w 111"/>
                <a:gd name="T9" fmla="*/ 128 h 138"/>
                <a:gd name="T10" fmla="*/ 82 w 111"/>
                <a:gd name="T11" fmla="*/ 130 h 138"/>
                <a:gd name="T12" fmla="*/ 80 w 111"/>
                <a:gd name="T13" fmla="*/ 132 h 138"/>
                <a:gd name="T14" fmla="*/ 76 w 111"/>
                <a:gd name="T15" fmla="*/ 134 h 138"/>
                <a:gd name="T16" fmla="*/ 72 w 111"/>
                <a:gd name="T17" fmla="*/ 136 h 138"/>
                <a:gd name="T18" fmla="*/ 66 w 111"/>
                <a:gd name="T19" fmla="*/ 138 h 138"/>
                <a:gd name="T20" fmla="*/ 60 w 111"/>
                <a:gd name="T21" fmla="*/ 138 h 138"/>
                <a:gd name="T22" fmla="*/ 54 w 111"/>
                <a:gd name="T23" fmla="*/ 138 h 138"/>
                <a:gd name="T24" fmla="*/ 37 w 111"/>
                <a:gd name="T25" fmla="*/ 134 h 138"/>
                <a:gd name="T26" fmla="*/ 18 w 111"/>
                <a:gd name="T27" fmla="*/ 122 h 138"/>
                <a:gd name="T28" fmla="*/ 6 w 111"/>
                <a:gd name="T29" fmla="*/ 101 h 138"/>
                <a:gd name="T30" fmla="*/ 0 w 111"/>
                <a:gd name="T31" fmla="*/ 76 h 138"/>
                <a:gd name="T32" fmla="*/ 2 w 111"/>
                <a:gd name="T33" fmla="*/ 50 h 138"/>
                <a:gd name="T34" fmla="*/ 10 w 111"/>
                <a:gd name="T35" fmla="*/ 27 h 138"/>
                <a:gd name="T36" fmla="*/ 27 w 111"/>
                <a:gd name="T37" fmla="*/ 9 h 138"/>
                <a:gd name="T38" fmla="*/ 56 w 111"/>
                <a:gd name="T39" fmla="*/ 0 h 138"/>
                <a:gd name="T40" fmla="*/ 60 w 111"/>
                <a:gd name="T41" fmla="*/ 0 h 138"/>
                <a:gd name="T42" fmla="*/ 74 w 111"/>
                <a:gd name="T43" fmla="*/ 2 h 138"/>
                <a:gd name="T44" fmla="*/ 84 w 111"/>
                <a:gd name="T45" fmla="*/ 6 h 138"/>
                <a:gd name="T46" fmla="*/ 93 w 111"/>
                <a:gd name="T47" fmla="*/ 11 h 138"/>
                <a:gd name="T48" fmla="*/ 99 w 111"/>
                <a:gd name="T49" fmla="*/ 19 h 138"/>
                <a:gd name="T50" fmla="*/ 105 w 111"/>
                <a:gd name="T51" fmla="*/ 27 h 138"/>
                <a:gd name="T52" fmla="*/ 109 w 111"/>
                <a:gd name="T53" fmla="*/ 35 h 138"/>
                <a:gd name="T54" fmla="*/ 111 w 111"/>
                <a:gd name="T55" fmla="*/ 42 h 138"/>
                <a:gd name="T56" fmla="*/ 76 w 111"/>
                <a:gd name="T57" fmla="*/ 48 h 138"/>
                <a:gd name="T58" fmla="*/ 76 w 111"/>
                <a:gd name="T59" fmla="*/ 48 h 138"/>
                <a:gd name="T60" fmla="*/ 74 w 111"/>
                <a:gd name="T61" fmla="*/ 44 h 138"/>
                <a:gd name="T62" fmla="*/ 72 w 111"/>
                <a:gd name="T63" fmla="*/ 41 h 138"/>
                <a:gd name="T64" fmla="*/ 70 w 111"/>
                <a:gd name="T65" fmla="*/ 39 h 138"/>
                <a:gd name="T66" fmla="*/ 68 w 111"/>
                <a:gd name="T67" fmla="*/ 37 h 138"/>
                <a:gd name="T68" fmla="*/ 66 w 111"/>
                <a:gd name="T69" fmla="*/ 35 h 138"/>
                <a:gd name="T70" fmla="*/ 62 w 111"/>
                <a:gd name="T71" fmla="*/ 33 h 138"/>
                <a:gd name="T72" fmla="*/ 60 w 111"/>
                <a:gd name="T73" fmla="*/ 33 h 138"/>
                <a:gd name="T74" fmla="*/ 56 w 111"/>
                <a:gd name="T75" fmla="*/ 33 h 138"/>
                <a:gd name="T76" fmla="*/ 51 w 111"/>
                <a:gd name="T77" fmla="*/ 35 h 138"/>
                <a:gd name="T78" fmla="*/ 43 w 111"/>
                <a:gd name="T79" fmla="*/ 42 h 138"/>
                <a:gd name="T80" fmla="*/ 39 w 111"/>
                <a:gd name="T81" fmla="*/ 52 h 138"/>
                <a:gd name="T82" fmla="*/ 37 w 111"/>
                <a:gd name="T83" fmla="*/ 66 h 138"/>
                <a:gd name="T84" fmla="*/ 37 w 111"/>
                <a:gd name="T85" fmla="*/ 79 h 138"/>
                <a:gd name="T86" fmla="*/ 41 w 111"/>
                <a:gd name="T87" fmla="*/ 91 h 138"/>
                <a:gd name="T88" fmla="*/ 47 w 111"/>
                <a:gd name="T89" fmla="*/ 101 h 138"/>
                <a:gd name="T90" fmla="*/ 58 w 111"/>
                <a:gd name="T91" fmla="*/ 105 h 138"/>
                <a:gd name="T92" fmla="*/ 58 w 111"/>
                <a:gd name="T93" fmla="*/ 105 h 138"/>
                <a:gd name="T94" fmla="*/ 62 w 111"/>
                <a:gd name="T95" fmla="*/ 105 h 138"/>
                <a:gd name="T96" fmla="*/ 66 w 111"/>
                <a:gd name="T97" fmla="*/ 105 h 138"/>
                <a:gd name="T98" fmla="*/ 68 w 111"/>
                <a:gd name="T99" fmla="*/ 103 h 138"/>
                <a:gd name="T100" fmla="*/ 70 w 111"/>
                <a:gd name="T101" fmla="*/ 101 h 138"/>
                <a:gd name="T102" fmla="*/ 74 w 111"/>
                <a:gd name="T103" fmla="*/ 99 h 138"/>
                <a:gd name="T104" fmla="*/ 76 w 111"/>
                <a:gd name="T105" fmla="*/ 97 h 138"/>
                <a:gd name="T106" fmla="*/ 78 w 111"/>
                <a:gd name="T107" fmla="*/ 93 h 138"/>
                <a:gd name="T108" fmla="*/ 62 w 111"/>
                <a:gd name="T109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38">
                  <a:moveTo>
                    <a:pt x="62" y="91"/>
                  </a:moveTo>
                  <a:lnTo>
                    <a:pt x="62" y="62"/>
                  </a:lnTo>
                  <a:lnTo>
                    <a:pt x="111" y="62"/>
                  </a:lnTo>
                  <a:lnTo>
                    <a:pt x="111" y="136"/>
                  </a:lnTo>
                  <a:lnTo>
                    <a:pt x="89" y="13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78" y="132"/>
                  </a:lnTo>
                  <a:lnTo>
                    <a:pt x="76" y="134"/>
                  </a:lnTo>
                  <a:lnTo>
                    <a:pt x="74" y="134"/>
                  </a:lnTo>
                  <a:lnTo>
                    <a:pt x="72" y="136"/>
                  </a:lnTo>
                  <a:lnTo>
                    <a:pt x="70" y="136"/>
                  </a:lnTo>
                  <a:lnTo>
                    <a:pt x="66" y="138"/>
                  </a:lnTo>
                  <a:lnTo>
                    <a:pt x="64" y="138"/>
                  </a:lnTo>
                  <a:lnTo>
                    <a:pt x="60" y="138"/>
                  </a:lnTo>
                  <a:lnTo>
                    <a:pt x="54" y="138"/>
                  </a:lnTo>
                  <a:lnTo>
                    <a:pt x="54" y="138"/>
                  </a:lnTo>
                  <a:lnTo>
                    <a:pt x="49" y="138"/>
                  </a:lnTo>
                  <a:lnTo>
                    <a:pt x="37" y="134"/>
                  </a:lnTo>
                  <a:lnTo>
                    <a:pt x="25" y="128"/>
                  </a:lnTo>
                  <a:lnTo>
                    <a:pt x="18" y="122"/>
                  </a:lnTo>
                  <a:lnTo>
                    <a:pt x="12" y="112"/>
                  </a:lnTo>
                  <a:lnTo>
                    <a:pt x="6" y="101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8" y="17"/>
                  </a:lnTo>
                  <a:lnTo>
                    <a:pt x="27" y="9"/>
                  </a:lnTo>
                  <a:lnTo>
                    <a:pt x="37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8" y="0"/>
                  </a:lnTo>
                  <a:lnTo>
                    <a:pt x="74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9" y="9"/>
                  </a:lnTo>
                  <a:lnTo>
                    <a:pt x="93" y="11"/>
                  </a:lnTo>
                  <a:lnTo>
                    <a:pt x="97" y="15"/>
                  </a:lnTo>
                  <a:lnTo>
                    <a:pt x="99" y="19"/>
                  </a:lnTo>
                  <a:lnTo>
                    <a:pt x="103" y="23"/>
                  </a:lnTo>
                  <a:lnTo>
                    <a:pt x="105" y="27"/>
                  </a:lnTo>
                  <a:lnTo>
                    <a:pt x="107" y="31"/>
                  </a:lnTo>
                  <a:lnTo>
                    <a:pt x="109" y="35"/>
                  </a:lnTo>
                  <a:lnTo>
                    <a:pt x="109" y="39"/>
                  </a:lnTo>
                  <a:lnTo>
                    <a:pt x="111" y="42"/>
                  </a:lnTo>
                  <a:lnTo>
                    <a:pt x="111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6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0" y="39"/>
                  </a:lnTo>
                  <a:lnTo>
                    <a:pt x="70" y="37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6" y="35"/>
                  </a:lnTo>
                  <a:lnTo>
                    <a:pt x="64" y="35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0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4" y="33"/>
                  </a:lnTo>
                  <a:lnTo>
                    <a:pt x="51" y="35"/>
                  </a:lnTo>
                  <a:lnTo>
                    <a:pt x="47" y="37"/>
                  </a:lnTo>
                  <a:lnTo>
                    <a:pt x="43" y="42"/>
                  </a:lnTo>
                  <a:lnTo>
                    <a:pt x="41" y="46"/>
                  </a:lnTo>
                  <a:lnTo>
                    <a:pt x="39" y="52"/>
                  </a:lnTo>
                  <a:lnTo>
                    <a:pt x="37" y="58"/>
                  </a:lnTo>
                  <a:lnTo>
                    <a:pt x="37" y="66"/>
                  </a:lnTo>
                  <a:lnTo>
                    <a:pt x="37" y="72"/>
                  </a:lnTo>
                  <a:lnTo>
                    <a:pt x="37" y="79"/>
                  </a:lnTo>
                  <a:lnTo>
                    <a:pt x="39" y="85"/>
                  </a:lnTo>
                  <a:lnTo>
                    <a:pt x="41" y="91"/>
                  </a:lnTo>
                  <a:lnTo>
                    <a:pt x="43" y="97"/>
                  </a:lnTo>
                  <a:lnTo>
                    <a:pt x="47" y="101"/>
                  </a:lnTo>
                  <a:lnTo>
                    <a:pt x="51" y="103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60" y="105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6" y="105"/>
                  </a:lnTo>
                  <a:lnTo>
                    <a:pt x="66" y="103"/>
                  </a:lnTo>
                  <a:lnTo>
                    <a:pt x="68" y="103"/>
                  </a:lnTo>
                  <a:lnTo>
                    <a:pt x="70" y="103"/>
                  </a:lnTo>
                  <a:lnTo>
                    <a:pt x="70" y="101"/>
                  </a:lnTo>
                  <a:lnTo>
                    <a:pt x="72" y="101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97"/>
                  </a:lnTo>
                  <a:lnTo>
                    <a:pt x="76" y="95"/>
                  </a:lnTo>
                  <a:lnTo>
                    <a:pt x="78" y="93"/>
                  </a:lnTo>
                  <a:lnTo>
                    <a:pt x="78" y="91"/>
                  </a:lnTo>
                  <a:lnTo>
                    <a:pt x="62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205CDAF7-F81E-42A4-89E2-1CD47704D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" y="1003"/>
              <a:ext cx="107" cy="134"/>
            </a:xfrm>
            <a:custGeom>
              <a:avLst/>
              <a:gdLst>
                <a:gd name="T0" fmla="*/ 0 w 107"/>
                <a:gd name="T1" fmla="*/ 0 h 134"/>
                <a:gd name="T2" fmla="*/ 35 w 107"/>
                <a:gd name="T3" fmla="*/ 0 h 134"/>
                <a:gd name="T4" fmla="*/ 72 w 107"/>
                <a:gd name="T5" fmla="*/ 70 h 134"/>
                <a:gd name="T6" fmla="*/ 72 w 107"/>
                <a:gd name="T7" fmla="*/ 48 h 134"/>
                <a:gd name="T8" fmla="*/ 72 w 107"/>
                <a:gd name="T9" fmla="*/ 0 h 134"/>
                <a:gd name="T10" fmla="*/ 107 w 107"/>
                <a:gd name="T11" fmla="*/ 0 h 134"/>
                <a:gd name="T12" fmla="*/ 107 w 107"/>
                <a:gd name="T13" fmla="*/ 134 h 134"/>
                <a:gd name="T14" fmla="*/ 72 w 107"/>
                <a:gd name="T15" fmla="*/ 134 h 134"/>
                <a:gd name="T16" fmla="*/ 35 w 107"/>
                <a:gd name="T17" fmla="*/ 62 h 134"/>
                <a:gd name="T18" fmla="*/ 35 w 107"/>
                <a:gd name="T19" fmla="*/ 85 h 134"/>
                <a:gd name="T20" fmla="*/ 35 w 107"/>
                <a:gd name="T21" fmla="*/ 134 h 134"/>
                <a:gd name="T22" fmla="*/ 0 w 107"/>
                <a:gd name="T23" fmla="*/ 134 h 134"/>
                <a:gd name="T24" fmla="*/ 0 w 107"/>
                <a:gd name="T2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34">
                  <a:moveTo>
                    <a:pt x="0" y="0"/>
                  </a:moveTo>
                  <a:lnTo>
                    <a:pt x="35" y="0"/>
                  </a:lnTo>
                  <a:lnTo>
                    <a:pt x="72" y="70"/>
                  </a:lnTo>
                  <a:lnTo>
                    <a:pt x="72" y="48"/>
                  </a:lnTo>
                  <a:lnTo>
                    <a:pt x="72" y="0"/>
                  </a:lnTo>
                  <a:lnTo>
                    <a:pt x="107" y="0"/>
                  </a:lnTo>
                  <a:lnTo>
                    <a:pt x="107" y="134"/>
                  </a:lnTo>
                  <a:lnTo>
                    <a:pt x="72" y="134"/>
                  </a:lnTo>
                  <a:lnTo>
                    <a:pt x="35" y="62"/>
                  </a:lnTo>
                  <a:lnTo>
                    <a:pt x="35" y="85"/>
                  </a:lnTo>
                  <a:lnTo>
                    <a:pt x="35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7EB421EB-9031-4782-947A-D6D9D1C65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1003"/>
              <a:ext cx="117" cy="134"/>
            </a:xfrm>
            <a:custGeom>
              <a:avLst/>
              <a:gdLst>
                <a:gd name="T0" fmla="*/ 39 w 117"/>
                <a:gd name="T1" fmla="*/ 0 h 134"/>
                <a:gd name="T2" fmla="*/ 78 w 117"/>
                <a:gd name="T3" fmla="*/ 0 h 134"/>
                <a:gd name="T4" fmla="*/ 117 w 117"/>
                <a:gd name="T5" fmla="*/ 134 h 134"/>
                <a:gd name="T6" fmla="*/ 80 w 117"/>
                <a:gd name="T7" fmla="*/ 134 h 134"/>
                <a:gd name="T8" fmla="*/ 76 w 117"/>
                <a:gd name="T9" fmla="*/ 116 h 134"/>
                <a:gd name="T10" fmla="*/ 41 w 117"/>
                <a:gd name="T11" fmla="*/ 116 h 134"/>
                <a:gd name="T12" fmla="*/ 37 w 117"/>
                <a:gd name="T13" fmla="*/ 134 h 134"/>
                <a:gd name="T14" fmla="*/ 0 w 117"/>
                <a:gd name="T15" fmla="*/ 134 h 134"/>
                <a:gd name="T16" fmla="*/ 39 w 117"/>
                <a:gd name="T1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34">
                  <a:moveTo>
                    <a:pt x="39" y="0"/>
                  </a:moveTo>
                  <a:lnTo>
                    <a:pt x="78" y="0"/>
                  </a:lnTo>
                  <a:lnTo>
                    <a:pt x="117" y="134"/>
                  </a:lnTo>
                  <a:lnTo>
                    <a:pt x="80" y="134"/>
                  </a:lnTo>
                  <a:lnTo>
                    <a:pt x="76" y="116"/>
                  </a:lnTo>
                  <a:lnTo>
                    <a:pt x="41" y="116"/>
                  </a:lnTo>
                  <a:lnTo>
                    <a:pt x="37" y="134"/>
                  </a:lnTo>
                  <a:lnTo>
                    <a:pt x="0" y="13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B70518AE-AA05-4408-8A22-28755ECF2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" y="1003"/>
              <a:ext cx="105" cy="134"/>
            </a:xfrm>
            <a:custGeom>
              <a:avLst/>
              <a:gdLst>
                <a:gd name="T0" fmla="*/ 0 w 105"/>
                <a:gd name="T1" fmla="*/ 0 h 134"/>
                <a:gd name="T2" fmla="*/ 45 w 105"/>
                <a:gd name="T3" fmla="*/ 0 h 134"/>
                <a:gd name="T4" fmla="*/ 45 w 105"/>
                <a:gd name="T5" fmla="*/ 0 h 134"/>
                <a:gd name="T6" fmla="*/ 47 w 105"/>
                <a:gd name="T7" fmla="*/ 0 h 134"/>
                <a:gd name="T8" fmla="*/ 51 w 105"/>
                <a:gd name="T9" fmla="*/ 2 h 134"/>
                <a:gd name="T10" fmla="*/ 55 w 105"/>
                <a:gd name="T11" fmla="*/ 2 h 134"/>
                <a:gd name="T12" fmla="*/ 60 w 105"/>
                <a:gd name="T13" fmla="*/ 2 h 134"/>
                <a:gd name="T14" fmla="*/ 64 w 105"/>
                <a:gd name="T15" fmla="*/ 4 h 134"/>
                <a:gd name="T16" fmla="*/ 70 w 105"/>
                <a:gd name="T17" fmla="*/ 5 h 134"/>
                <a:gd name="T18" fmla="*/ 76 w 105"/>
                <a:gd name="T19" fmla="*/ 9 h 134"/>
                <a:gd name="T20" fmla="*/ 80 w 105"/>
                <a:gd name="T21" fmla="*/ 11 h 134"/>
                <a:gd name="T22" fmla="*/ 84 w 105"/>
                <a:gd name="T23" fmla="*/ 15 h 134"/>
                <a:gd name="T24" fmla="*/ 90 w 105"/>
                <a:gd name="T25" fmla="*/ 19 h 134"/>
                <a:gd name="T26" fmla="*/ 93 w 105"/>
                <a:gd name="T27" fmla="*/ 25 h 134"/>
                <a:gd name="T28" fmla="*/ 95 w 105"/>
                <a:gd name="T29" fmla="*/ 31 h 134"/>
                <a:gd name="T30" fmla="*/ 99 w 105"/>
                <a:gd name="T31" fmla="*/ 37 h 134"/>
                <a:gd name="T32" fmla="*/ 101 w 105"/>
                <a:gd name="T33" fmla="*/ 42 h 134"/>
                <a:gd name="T34" fmla="*/ 103 w 105"/>
                <a:gd name="T35" fmla="*/ 50 h 134"/>
                <a:gd name="T36" fmla="*/ 105 w 105"/>
                <a:gd name="T37" fmla="*/ 64 h 134"/>
                <a:gd name="T38" fmla="*/ 105 w 105"/>
                <a:gd name="T39" fmla="*/ 64 h 134"/>
                <a:gd name="T40" fmla="*/ 105 w 105"/>
                <a:gd name="T41" fmla="*/ 70 h 134"/>
                <a:gd name="T42" fmla="*/ 105 w 105"/>
                <a:gd name="T43" fmla="*/ 77 h 134"/>
                <a:gd name="T44" fmla="*/ 103 w 105"/>
                <a:gd name="T45" fmla="*/ 85 h 134"/>
                <a:gd name="T46" fmla="*/ 101 w 105"/>
                <a:gd name="T47" fmla="*/ 93 h 134"/>
                <a:gd name="T48" fmla="*/ 99 w 105"/>
                <a:gd name="T49" fmla="*/ 99 h 134"/>
                <a:gd name="T50" fmla="*/ 97 w 105"/>
                <a:gd name="T51" fmla="*/ 107 h 134"/>
                <a:gd name="T52" fmla="*/ 95 w 105"/>
                <a:gd name="T53" fmla="*/ 110 h 134"/>
                <a:gd name="T54" fmla="*/ 91 w 105"/>
                <a:gd name="T55" fmla="*/ 116 h 134"/>
                <a:gd name="T56" fmla="*/ 88 w 105"/>
                <a:gd name="T57" fmla="*/ 120 h 134"/>
                <a:gd name="T58" fmla="*/ 84 w 105"/>
                <a:gd name="T59" fmla="*/ 124 h 134"/>
                <a:gd name="T60" fmla="*/ 78 w 105"/>
                <a:gd name="T61" fmla="*/ 126 h 134"/>
                <a:gd name="T62" fmla="*/ 74 w 105"/>
                <a:gd name="T63" fmla="*/ 128 h 134"/>
                <a:gd name="T64" fmla="*/ 68 w 105"/>
                <a:gd name="T65" fmla="*/ 130 h 134"/>
                <a:gd name="T66" fmla="*/ 62 w 105"/>
                <a:gd name="T67" fmla="*/ 132 h 134"/>
                <a:gd name="T68" fmla="*/ 56 w 105"/>
                <a:gd name="T69" fmla="*/ 132 h 134"/>
                <a:gd name="T70" fmla="*/ 47 w 105"/>
                <a:gd name="T71" fmla="*/ 134 h 134"/>
                <a:gd name="T72" fmla="*/ 0 w 105"/>
                <a:gd name="T73" fmla="*/ 134 h 134"/>
                <a:gd name="T74" fmla="*/ 0 w 105"/>
                <a:gd name="T7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34">
                  <a:moveTo>
                    <a:pt x="0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1" y="2"/>
                  </a:lnTo>
                  <a:lnTo>
                    <a:pt x="55" y="2"/>
                  </a:lnTo>
                  <a:lnTo>
                    <a:pt x="60" y="2"/>
                  </a:lnTo>
                  <a:lnTo>
                    <a:pt x="64" y="4"/>
                  </a:lnTo>
                  <a:lnTo>
                    <a:pt x="70" y="5"/>
                  </a:lnTo>
                  <a:lnTo>
                    <a:pt x="76" y="9"/>
                  </a:lnTo>
                  <a:lnTo>
                    <a:pt x="80" y="11"/>
                  </a:lnTo>
                  <a:lnTo>
                    <a:pt x="84" y="15"/>
                  </a:lnTo>
                  <a:lnTo>
                    <a:pt x="90" y="19"/>
                  </a:lnTo>
                  <a:lnTo>
                    <a:pt x="93" y="25"/>
                  </a:lnTo>
                  <a:lnTo>
                    <a:pt x="95" y="31"/>
                  </a:lnTo>
                  <a:lnTo>
                    <a:pt x="99" y="37"/>
                  </a:lnTo>
                  <a:lnTo>
                    <a:pt x="101" y="42"/>
                  </a:lnTo>
                  <a:lnTo>
                    <a:pt x="103" y="50"/>
                  </a:lnTo>
                  <a:lnTo>
                    <a:pt x="105" y="64"/>
                  </a:lnTo>
                  <a:lnTo>
                    <a:pt x="105" y="64"/>
                  </a:lnTo>
                  <a:lnTo>
                    <a:pt x="105" y="70"/>
                  </a:lnTo>
                  <a:lnTo>
                    <a:pt x="105" y="77"/>
                  </a:lnTo>
                  <a:lnTo>
                    <a:pt x="103" y="85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7" y="107"/>
                  </a:lnTo>
                  <a:lnTo>
                    <a:pt x="95" y="110"/>
                  </a:lnTo>
                  <a:lnTo>
                    <a:pt x="91" y="116"/>
                  </a:lnTo>
                  <a:lnTo>
                    <a:pt x="88" y="120"/>
                  </a:lnTo>
                  <a:lnTo>
                    <a:pt x="84" y="124"/>
                  </a:lnTo>
                  <a:lnTo>
                    <a:pt x="78" y="126"/>
                  </a:lnTo>
                  <a:lnTo>
                    <a:pt x="74" y="128"/>
                  </a:lnTo>
                  <a:lnTo>
                    <a:pt x="68" y="130"/>
                  </a:lnTo>
                  <a:lnTo>
                    <a:pt x="62" y="132"/>
                  </a:lnTo>
                  <a:lnTo>
                    <a:pt x="56" y="132"/>
                  </a:lnTo>
                  <a:lnTo>
                    <a:pt x="47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D5EF6E3F-F4A9-4BDD-9A5E-26D7E994B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" y="1038"/>
              <a:ext cx="31" cy="23"/>
            </a:xfrm>
            <a:custGeom>
              <a:avLst/>
              <a:gdLst>
                <a:gd name="T0" fmla="*/ 0 w 31"/>
                <a:gd name="T1" fmla="*/ 0 h 23"/>
                <a:gd name="T2" fmla="*/ 0 w 31"/>
                <a:gd name="T3" fmla="*/ 23 h 23"/>
                <a:gd name="T4" fmla="*/ 22 w 31"/>
                <a:gd name="T5" fmla="*/ 23 h 23"/>
                <a:gd name="T6" fmla="*/ 22 w 31"/>
                <a:gd name="T7" fmla="*/ 23 h 23"/>
                <a:gd name="T8" fmla="*/ 24 w 31"/>
                <a:gd name="T9" fmla="*/ 23 h 23"/>
                <a:gd name="T10" fmla="*/ 26 w 31"/>
                <a:gd name="T11" fmla="*/ 21 h 23"/>
                <a:gd name="T12" fmla="*/ 28 w 31"/>
                <a:gd name="T13" fmla="*/ 21 h 23"/>
                <a:gd name="T14" fmla="*/ 29 w 31"/>
                <a:gd name="T15" fmla="*/ 19 h 23"/>
                <a:gd name="T16" fmla="*/ 29 w 31"/>
                <a:gd name="T17" fmla="*/ 17 h 23"/>
                <a:gd name="T18" fmla="*/ 31 w 31"/>
                <a:gd name="T19" fmla="*/ 15 h 23"/>
                <a:gd name="T20" fmla="*/ 31 w 31"/>
                <a:gd name="T21" fmla="*/ 13 h 23"/>
                <a:gd name="T22" fmla="*/ 31 w 31"/>
                <a:gd name="T23" fmla="*/ 11 h 23"/>
                <a:gd name="T24" fmla="*/ 31 w 31"/>
                <a:gd name="T25" fmla="*/ 9 h 23"/>
                <a:gd name="T26" fmla="*/ 31 w 31"/>
                <a:gd name="T27" fmla="*/ 7 h 23"/>
                <a:gd name="T28" fmla="*/ 31 w 31"/>
                <a:gd name="T29" fmla="*/ 5 h 23"/>
                <a:gd name="T30" fmla="*/ 29 w 31"/>
                <a:gd name="T31" fmla="*/ 4 h 23"/>
                <a:gd name="T32" fmla="*/ 28 w 31"/>
                <a:gd name="T33" fmla="*/ 2 h 23"/>
                <a:gd name="T34" fmla="*/ 26 w 31"/>
                <a:gd name="T35" fmla="*/ 0 h 23"/>
                <a:gd name="T36" fmla="*/ 24 w 31"/>
                <a:gd name="T37" fmla="*/ 0 h 23"/>
                <a:gd name="T38" fmla="*/ 20 w 31"/>
                <a:gd name="T39" fmla="*/ 0 h 23"/>
                <a:gd name="T40" fmla="*/ 0 w 31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3">
                  <a:moveTo>
                    <a:pt x="0" y="0"/>
                  </a:moveTo>
                  <a:lnTo>
                    <a:pt x="0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95B1FC2A-C83A-431F-93C2-BA3AF5BE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1049"/>
              <a:ext cx="23" cy="43"/>
            </a:xfrm>
            <a:custGeom>
              <a:avLst/>
              <a:gdLst>
                <a:gd name="T0" fmla="*/ 0 w 23"/>
                <a:gd name="T1" fmla="*/ 43 h 43"/>
                <a:gd name="T2" fmla="*/ 23 w 23"/>
                <a:gd name="T3" fmla="*/ 43 h 43"/>
                <a:gd name="T4" fmla="*/ 11 w 23"/>
                <a:gd name="T5" fmla="*/ 0 h 43"/>
                <a:gd name="T6" fmla="*/ 0 w 2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3">
                  <a:moveTo>
                    <a:pt x="0" y="43"/>
                  </a:moveTo>
                  <a:lnTo>
                    <a:pt x="23" y="43"/>
                  </a:lnTo>
                  <a:lnTo>
                    <a:pt x="11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BFB14C7B-83B2-467E-8EEA-F07D0F5AF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" y="1036"/>
              <a:ext cx="33" cy="70"/>
            </a:xfrm>
            <a:custGeom>
              <a:avLst/>
              <a:gdLst>
                <a:gd name="T0" fmla="*/ 0 w 33"/>
                <a:gd name="T1" fmla="*/ 0 h 70"/>
                <a:gd name="T2" fmla="*/ 0 w 33"/>
                <a:gd name="T3" fmla="*/ 70 h 70"/>
                <a:gd name="T4" fmla="*/ 0 w 33"/>
                <a:gd name="T5" fmla="*/ 70 h 70"/>
                <a:gd name="T6" fmla="*/ 2 w 33"/>
                <a:gd name="T7" fmla="*/ 70 h 70"/>
                <a:gd name="T8" fmla="*/ 6 w 33"/>
                <a:gd name="T9" fmla="*/ 70 h 70"/>
                <a:gd name="T10" fmla="*/ 10 w 33"/>
                <a:gd name="T11" fmla="*/ 70 h 70"/>
                <a:gd name="T12" fmla="*/ 12 w 33"/>
                <a:gd name="T13" fmla="*/ 68 h 70"/>
                <a:gd name="T14" fmla="*/ 16 w 33"/>
                <a:gd name="T15" fmla="*/ 68 h 70"/>
                <a:gd name="T16" fmla="*/ 18 w 33"/>
                <a:gd name="T17" fmla="*/ 66 h 70"/>
                <a:gd name="T18" fmla="*/ 20 w 33"/>
                <a:gd name="T19" fmla="*/ 66 h 70"/>
                <a:gd name="T20" fmla="*/ 21 w 33"/>
                <a:gd name="T21" fmla="*/ 64 h 70"/>
                <a:gd name="T22" fmla="*/ 25 w 33"/>
                <a:gd name="T23" fmla="*/ 62 h 70"/>
                <a:gd name="T24" fmla="*/ 27 w 33"/>
                <a:gd name="T25" fmla="*/ 60 h 70"/>
                <a:gd name="T26" fmla="*/ 27 w 33"/>
                <a:gd name="T27" fmla="*/ 56 h 70"/>
                <a:gd name="T28" fmla="*/ 29 w 33"/>
                <a:gd name="T29" fmla="*/ 52 h 70"/>
                <a:gd name="T30" fmla="*/ 31 w 33"/>
                <a:gd name="T31" fmla="*/ 50 h 70"/>
                <a:gd name="T32" fmla="*/ 31 w 33"/>
                <a:gd name="T33" fmla="*/ 44 h 70"/>
                <a:gd name="T34" fmla="*/ 33 w 33"/>
                <a:gd name="T35" fmla="*/ 41 h 70"/>
                <a:gd name="T36" fmla="*/ 33 w 33"/>
                <a:gd name="T37" fmla="*/ 33 h 70"/>
                <a:gd name="T38" fmla="*/ 33 w 33"/>
                <a:gd name="T39" fmla="*/ 33 h 70"/>
                <a:gd name="T40" fmla="*/ 33 w 33"/>
                <a:gd name="T41" fmla="*/ 29 h 70"/>
                <a:gd name="T42" fmla="*/ 33 w 33"/>
                <a:gd name="T43" fmla="*/ 25 h 70"/>
                <a:gd name="T44" fmla="*/ 31 w 33"/>
                <a:gd name="T45" fmla="*/ 19 h 70"/>
                <a:gd name="T46" fmla="*/ 31 w 33"/>
                <a:gd name="T47" fmla="*/ 15 h 70"/>
                <a:gd name="T48" fmla="*/ 29 w 33"/>
                <a:gd name="T49" fmla="*/ 13 h 70"/>
                <a:gd name="T50" fmla="*/ 27 w 33"/>
                <a:gd name="T51" fmla="*/ 9 h 70"/>
                <a:gd name="T52" fmla="*/ 27 w 33"/>
                <a:gd name="T53" fmla="*/ 7 h 70"/>
                <a:gd name="T54" fmla="*/ 25 w 33"/>
                <a:gd name="T55" fmla="*/ 6 h 70"/>
                <a:gd name="T56" fmla="*/ 21 w 33"/>
                <a:gd name="T57" fmla="*/ 4 h 70"/>
                <a:gd name="T58" fmla="*/ 20 w 33"/>
                <a:gd name="T59" fmla="*/ 2 h 70"/>
                <a:gd name="T60" fmla="*/ 18 w 33"/>
                <a:gd name="T61" fmla="*/ 2 h 70"/>
                <a:gd name="T62" fmla="*/ 16 w 33"/>
                <a:gd name="T63" fmla="*/ 0 h 70"/>
                <a:gd name="T64" fmla="*/ 12 w 33"/>
                <a:gd name="T65" fmla="*/ 0 h 70"/>
                <a:gd name="T66" fmla="*/ 10 w 33"/>
                <a:gd name="T67" fmla="*/ 0 h 70"/>
                <a:gd name="T68" fmla="*/ 6 w 33"/>
                <a:gd name="T69" fmla="*/ 0 h 70"/>
                <a:gd name="T70" fmla="*/ 0 w 33"/>
                <a:gd name="T7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6" y="70"/>
                  </a:lnTo>
                  <a:lnTo>
                    <a:pt x="10" y="7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1" y="64"/>
                  </a:lnTo>
                  <a:lnTo>
                    <a:pt x="25" y="62"/>
                  </a:lnTo>
                  <a:lnTo>
                    <a:pt x="27" y="60"/>
                  </a:lnTo>
                  <a:lnTo>
                    <a:pt x="27" y="56"/>
                  </a:lnTo>
                  <a:lnTo>
                    <a:pt x="29" y="52"/>
                  </a:lnTo>
                  <a:lnTo>
                    <a:pt x="31" y="50"/>
                  </a:lnTo>
                  <a:lnTo>
                    <a:pt x="31" y="44"/>
                  </a:lnTo>
                  <a:lnTo>
                    <a:pt x="33" y="4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3" y="25"/>
                  </a:lnTo>
                  <a:lnTo>
                    <a:pt x="31" y="19"/>
                  </a:lnTo>
                  <a:lnTo>
                    <a:pt x="31" y="15"/>
                  </a:lnTo>
                  <a:lnTo>
                    <a:pt x="29" y="13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5" y="6"/>
                  </a:lnTo>
                  <a:lnTo>
                    <a:pt x="21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ED79DAA5-2EDC-4F81-A274-33512404C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" y="1353"/>
              <a:ext cx="140" cy="177"/>
            </a:xfrm>
            <a:custGeom>
              <a:avLst/>
              <a:gdLst>
                <a:gd name="T0" fmla="*/ 50 w 140"/>
                <a:gd name="T1" fmla="*/ 177 h 177"/>
                <a:gd name="T2" fmla="*/ 50 w 140"/>
                <a:gd name="T3" fmla="*/ 31 h 177"/>
                <a:gd name="T4" fmla="*/ 0 w 140"/>
                <a:gd name="T5" fmla="*/ 31 h 177"/>
                <a:gd name="T6" fmla="*/ 0 w 140"/>
                <a:gd name="T7" fmla="*/ 0 h 177"/>
                <a:gd name="T8" fmla="*/ 140 w 140"/>
                <a:gd name="T9" fmla="*/ 0 h 177"/>
                <a:gd name="T10" fmla="*/ 140 w 140"/>
                <a:gd name="T11" fmla="*/ 31 h 177"/>
                <a:gd name="T12" fmla="*/ 89 w 140"/>
                <a:gd name="T13" fmla="*/ 31 h 177"/>
                <a:gd name="T14" fmla="*/ 89 w 140"/>
                <a:gd name="T15" fmla="*/ 177 h 177"/>
                <a:gd name="T16" fmla="*/ 50 w 140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77">
                  <a:moveTo>
                    <a:pt x="50" y="177"/>
                  </a:moveTo>
                  <a:lnTo>
                    <a:pt x="50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40" y="31"/>
                  </a:lnTo>
                  <a:lnTo>
                    <a:pt x="89" y="31"/>
                  </a:lnTo>
                  <a:lnTo>
                    <a:pt x="89" y="177"/>
                  </a:lnTo>
                  <a:lnTo>
                    <a:pt x="50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FB8EF43C-26D0-4535-ADCD-DF460FF9A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" y="1351"/>
              <a:ext cx="173" cy="186"/>
            </a:xfrm>
            <a:custGeom>
              <a:avLst/>
              <a:gdLst>
                <a:gd name="T0" fmla="*/ 0 w 173"/>
                <a:gd name="T1" fmla="*/ 101 h 186"/>
                <a:gd name="T2" fmla="*/ 0 w 173"/>
                <a:gd name="T3" fmla="*/ 87 h 186"/>
                <a:gd name="T4" fmla="*/ 2 w 173"/>
                <a:gd name="T5" fmla="*/ 70 h 186"/>
                <a:gd name="T6" fmla="*/ 8 w 173"/>
                <a:gd name="T7" fmla="*/ 52 h 186"/>
                <a:gd name="T8" fmla="*/ 18 w 173"/>
                <a:gd name="T9" fmla="*/ 35 h 186"/>
                <a:gd name="T10" fmla="*/ 29 w 173"/>
                <a:gd name="T11" fmla="*/ 21 h 186"/>
                <a:gd name="T12" fmla="*/ 43 w 173"/>
                <a:gd name="T13" fmla="*/ 11 h 186"/>
                <a:gd name="T14" fmla="*/ 60 w 173"/>
                <a:gd name="T15" fmla="*/ 4 h 186"/>
                <a:gd name="T16" fmla="*/ 86 w 173"/>
                <a:gd name="T17" fmla="*/ 0 h 186"/>
                <a:gd name="T18" fmla="*/ 89 w 173"/>
                <a:gd name="T19" fmla="*/ 2 h 186"/>
                <a:gd name="T20" fmla="*/ 107 w 173"/>
                <a:gd name="T21" fmla="*/ 4 h 186"/>
                <a:gd name="T22" fmla="*/ 123 w 173"/>
                <a:gd name="T23" fmla="*/ 9 h 186"/>
                <a:gd name="T24" fmla="*/ 138 w 173"/>
                <a:gd name="T25" fmla="*/ 17 h 186"/>
                <a:gd name="T26" fmla="*/ 152 w 173"/>
                <a:gd name="T27" fmla="*/ 29 h 186"/>
                <a:gd name="T28" fmla="*/ 161 w 173"/>
                <a:gd name="T29" fmla="*/ 42 h 186"/>
                <a:gd name="T30" fmla="*/ 169 w 173"/>
                <a:gd name="T31" fmla="*/ 60 h 186"/>
                <a:gd name="T32" fmla="*/ 173 w 173"/>
                <a:gd name="T33" fmla="*/ 81 h 186"/>
                <a:gd name="T34" fmla="*/ 173 w 173"/>
                <a:gd name="T35" fmla="*/ 99 h 186"/>
                <a:gd name="T36" fmla="*/ 171 w 173"/>
                <a:gd name="T37" fmla="*/ 109 h 186"/>
                <a:gd name="T38" fmla="*/ 169 w 173"/>
                <a:gd name="T39" fmla="*/ 124 h 186"/>
                <a:gd name="T40" fmla="*/ 163 w 173"/>
                <a:gd name="T41" fmla="*/ 140 h 186"/>
                <a:gd name="T42" fmla="*/ 154 w 173"/>
                <a:gd name="T43" fmla="*/ 153 h 186"/>
                <a:gd name="T44" fmla="*/ 142 w 173"/>
                <a:gd name="T45" fmla="*/ 165 h 186"/>
                <a:gd name="T46" fmla="*/ 128 w 173"/>
                <a:gd name="T47" fmla="*/ 175 h 186"/>
                <a:gd name="T48" fmla="*/ 111 w 173"/>
                <a:gd name="T49" fmla="*/ 182 h 186"/>
                <a:gd name="T50" fmla="*/ 84 w 173"/>
                <a:gd name="T51" fmla="*/ 186 h 186"/>
                <a:gd name="T52" fmla="*/ 78 w 173"/>
                <a:gd name="T53" fmla="*/ 186 h 186"/>
                <a:gd name="T54" fmla="*/ 58 w 173"/>
                <a:gd name="T55" fmla="*/ 182 h 186"/>
                <a:gd name="T56" fmla="*/ 41 w 173"/>
                <a:gd name="T57" fmla="*/ 175 h 186"/>
                <a:gd name="T58" fmla="*/ 27 w 173"/>
                <a:gd name="T59" fmla="*/ 165 h 186"/>
                <a:gd name="T60" fmla="*/ 18 w 173"/>
                <a:gd name="T61" fmla="*/ 153 h 186"/>
                <a:gd name="T62" fmla="*/ 10 w 173"/>
                <a:gd name="T63" fmla="*/ 138 h 186"/>
                <a:gd name="T64" fmla="*/ 4 w 173"/>
                <a:gd name="T65" fmla="*/ 124 h 186"/>
                <a:gd name="T66" fmla="*/ 2 w 173"/>
                <a:gd name="T67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3" h="186">
                  <a:moveTo>
                    <a:pt x="0" y="101"/>
                  </a:moveTo>
                  <a:lnTo>
                    <a:pt x="0" y="101"/>
                  </a:lnTo>
                  <a:lnTo>
                    <a:pt x="0" y="97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2" y="70"/>
                  </a:lnTo>
                  <a:lnTo>
                    <a:pt x="6" y="60"/>
                  </a:lnTo>
                  <a:lnTo>
                    <a:pt x="8" y="52"/>
                  </a:lnTo>
                  <a:lnTo>
                    <a:pt x="12" y="42"/>
                  </a:lnTo>
                  <a:lnTo>
                    <a:pt x="18" y="35"/>
                  </a:lnTo>
                  <a:lnTo>
                    <a:pt x="21" y="29"/>
                  </a:lnTo>
                  <a:lnTo>
                    <a:pt x="29" y="21"/>
                  </a:lnTo>
                  <a:lnTo>
                    <a:pt x="35" y="15"/>
                  </a:lnTo>
                  <a:lnTo>
                    <a:pt x="43" y="11"/>
                  </a:lnTo>
                  <a:lnTo>
                    <a:pt x="51" y="7"/>
                  </a:lnTo>
                  <a:lnTo>
                    <a:pt x="60" y="4"/>
                  </a:lnTo>
                  <a:lnTo>
                    <a:pt x="70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9" y="2"/>
                  </a:lnTo>
                  <a:lnTo>
                    <a:pt x="99" y="2"/>
                  </a:lnTo>
                  <a:lnTo>
                    <a:pt x="107" y="4"/>
                  </a:lnTo>
                  <a:lnTo>
                    <a:pt x="115" y="5"/>
                  </a:lnTo>
                  <a:lnTo>
                    <a:pt x="123" y="9"/>
                  </a:lnTo>
                  <a:lnTo>
                    <a:pt x="130" y="13"/>
                  </a:lnTo>
                  <a:lnTo>
                    <a:pt x="138" y="17"/>
                  </a:lnTo>
                  <a:lnTo>
                    <a:pt x="144" y="23"/>
                  </a:lnTo>
                  <a:lnTo>
                    <a:pt x="152" y="29"/>
                  </a:lnTo>
                  <a:lnTo>
                    <a:pt x="158" y="35"/>
                  </a:lnTo>
                  <a:lnTo>
                    <a:pt x="161" y="42"/>
                  </a:lnTo>
                  <a:lnTo>
                    <a:pt x="165" y="52"/>
                  </a:lnTo>
                  <a:lnTo>
                    <a:pt x="169" y="60"/>
                  </a:lnTo>
                  <a:lnTo>
                    <a:pt x="171" y="72"/>
                  </a:lnTo>
                  <a:lnTo>
                    <a:pt x="173" y="81"/>
                  </a:lnTo>
                  <a:lnTo>
                    <a:pt x="173" y="99"/>
                  </a:lnTo>
                  <a:lnTo>
                    <a:pt x="173" y="99"/>
                  </a:lnTo>
                  <a:lnTo>
                    <a:pt x="173" y="103"/>
                  </a:lnTo>
                  <a:lnTo>
                    <a:pt x="171" y="109"/>
                  </a:lnTo>
                  <a:lnTo>
                    <a:pt x="171" y="116"/>
                  </a:lnTo>
                  <a:lnTo>
                    <a:pt x="169" y="124"/>
                  </a:lnTo>
                  <a:lnTo>
                    <a:pt x="165" y="132"/>
                  </a:lnTo>
                  <a:lnTo>
                    <a:pt x="163" y="140"/>
                  </a:lnTo>
                  <a:lnTo>
                    <a:pt x="159" y="147"/>
                  </a:lnTo>
                  <a:lnTo>
                    <a:pt x="154" y="153"/>
                  </a:lnTo>
                  <a:lnTo>
                    <a:pt x="148" y="159"/>
                  </a:lnTo>
                  <a:lnTo>
                    <a:pt x="142" y="165"/>
                  </a:lnTo>
                  <a:lnTo>
                    <a:pt x="136" y="171"/>
                  </a:lnTo>
                  <a:lnTo>
                    <a:pt x="128" y="175"/>
                  </a:lnTo>
                  <a:lnTo>
                    <a:pt x="121" y="180"/>
                  </a:lnTo>
                  <a:lnTo>
                    <a:pt x="111" y="182"/>
                  </a:lnTo>
                  <a:lnTo>
                    <a:pt x="101" y="184"/>
                  </a:lnTo>
                  <a:lnTo>
                    <a:pt x="84" y="186"/>
                  </a:lnTo>
                  <a:lnTo>
                    <a:pt x="84" y="186"/>
                  </a:lnTo>
                  <a:lnTo>
                    <a:pt x="78" y="186"/>
                  </a:lnTo>
                  <a:lnTo>
                    <a:pt x="68" y="184"/>
                  </a:lnTo>
                  <a:lnTo>
                    <a:pt x="58" y="182"/>
                  </a:lnTo>
                  <a:lnTo>
                    <a:pt x="49" y="179"/>
                  </a:lnTo>
                  <a:lnTo>
                    <a:pt x="41" y="175"/>
                  </a:lnTo>
                  <a:lnTo>
                    <a:pt x="33" y="171"/>
                  </a:lnTo>
                  <a:lnTo>
                    <a:pt x="27" y="165"/>
                  </a:lnTo>
                  <a:lnTo>
                    <a:pt x="21" y="159"/>
                  </a:lnTo>
                  <a:lnTo>
                    <a:pt x="18" y="153"/>
                  </a:lnTo>
                  <a:lnTo>
                    <a:pt x="14" y="145"/>
                  </a:lnTo>
                  <a:lnTo>
                    <a:pt x="10" y="138"/>
                  </a:lnTo>
                  <a:lnTo>
                    <a:pt x="6" y="132"/>
                  </a:lnTo>
                  <a:lnTo>
                    <a:pt x="4" y="124"/>
                  </a:lnTo>
                  <a:lnTo>
                    <a:pt x="2" y="118"/>
                  </a:lnTo>
                  <a:lnTo>
                    <a:pt x="2" y="11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5ED4CC96-EADD-46D5-81D3-6A194E5E5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353"/>
              <a:ext cx="146" cy="177"/>
            </a:xfrm>
            <a:custGeom>
              <a:avLst/>
              <a:gdLst>
                <a:gd name="T0" fmla="*/ 0 w 146"/>
                <a:gd name="T1" fmla="*/ 177 h 177"/>
                <a:gd name="T2" fmla="*/ 0 w 146"/>
                <a:gd name="T3" fmla="*/ 0 h 177"/>
                <a:gd name="T4" fmla="*/ 39 w 146"/>
                <a:gd name="T5" fmla="*/ 0 h 177"/>
                <a:gd name="T6" fmla="*/ 39 w 146"/>
                <a:gd name="T7" fmla="*/ 68 h 177"/>
                <a:gd name="T8" fmla="*/ 107 w 146"/>
                <a:gd name="T9" fmla="*/ 68 h 177"/>
                <a:gd name="T10" fmla="*/ 107 w 146"/>
                <a:gd name="T11" fmla="*/ 0 h 177"/>
                <a:gd name="T12" fmla="*/ 146 w 146"/>
                <a:gd name="T13" fmla="*/ 0 h 177"/>
                <a:gd name="T14" fmla="*/ 146 w 146"/>
                <a:gd name="T15" fmla="*/ 177 h 177"/>
                <a:gd name="T16" fmla="*/ 107 w 146"/>
                <a:gd name="T17" fmla="*/ 177 h 177"/>
                <a:gd name="T18" fmla="*/ 107 w 146"/>
                <a:gd name="T19" fmla="*/ 97 h 177"/>
                <a:gd name="T20" fmla="*/ 39 w 146"/>
                <a:gd name="T21" fmla="*/ 97 h 177"/>
                <a:gd name="T22" fmla="*/ 39 w 146"/>
                <a:gd name="T23" fmla="*/ 177 h 177"/>
                <a:gd name="T24" fmla="*/ 0 w 146"/>
                <a:gd name="T2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77">
                  <a:moveTo>
                    <a:pt x="0" y="177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68"/>
                  </a:lnTo>
                  <a:lnTo>
                    <a:pt x="107" y="68"/>
                  </a:lnTo>
                  <a:lnTo>
                    <a:pt x="107" y="0"/>
                  </a:lnTo>
                  <a:lnTo>
                    <a:pt x="146" y="0"/>
                  </a:lnTo>
                  <a:lnTo>
                    <a:pt x="146" y="177"/>
                  </a:lnTo>
                  <a:lnTo>
                    <a:pt x="107" y="177"/>
                  </a:lnTo>
                  <a:lnTo>
                    <a:pt x="107" y="97"/>
                  </a:lnTo>
                  <a:lnTo>
                    <a:pt x="39" y="97"/>
                  </a:lnTo>
                  <a:lnTo>
                    <a:pt x="39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5E5C29D7-522F-4942-850B-648654B3C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1384"/>
              <a:ext cx="101" cy="120"/>
            </a:xfrm>
            <a:custGeom>
              <a:avLst/>
              <a:gdLst>
                <a:gd name="T0" fmla="*/ 0 w 101"/>
                <a:gd name="T1" fmla="*/ 56 h 120"/>
                <a:gd name="T2" fmla="*/ 0 w 101"/>
                <a:gd name="T3" fmla="*/ 64 h 120"/>
                <a:gd name="T4" fmla="*/ 2 w 101"/>
                <a:gd name="T5" fmla="*/ 76 h 120"/>
                <a:gd name="T6" fmla="*/ 4 w 101"/>
                <a:gd name="T7" fmla="*/ 87 h 120"/>
                <a:gd name="T8" fmla="*/ 10 w 101"/>
                <a:gd name="T9" fmla="*/ 97 h 120"/>
                <a:gd name="T10" fmla="*/ 16 w 101"/>
                <a:gd name="T11" fmla="*/ 107 h 120"/>
                <a:gd name="T12" fmla="*/ 23 w 101"/>
                <a:gd name="T13" fmla="*/ 112 h 120"/>
                <a:gd name="T14" fmla="*/ 33 w 101"/>
                <a:gd name="T15" fmla="*/ 118 h 120"/>
                <a:gd name="T16" fmla="*/ 49 w 101"/>
                <a:gd name="T17" fmla="*/ 120 h 120"/>
                <a:gd name="T18" fmla="*/ 52 w 101"/>
                <a:gd name="T19" fmla="*/ 120 h 120"/>
                <a:gd name="T20" fmla="*/ 62 w 101"/>
                <a:gd name="T21" fmla="*/ 118 h 120"/>
                <a:gd name="T22" fmla="*/ 72 w 101"/>
                <a:gd name="T23" fmla="*/ 114 h 120"/>
                <a:gd name="T24" fmla="*/ 80 w 101"/>
                <a:gd name="T25" fmla="*/ 109 h 120"/>
                <a:gd name="T26" fmla="*/ 87 w 101"/>
                <a:gd name="T27" fmla="*/ 101 h 120"/>
                <a:gd name="T28" fmla="*/ 93 w 101"/>
                <a:gd name="T29" fmla="*/ 93 h 120"/>
                <a:gd name="T30" fmla="*/ 97 w 101"/>
                <a:gd name="T31" fmla="*/ 83 h 120"/>
                <a:gd name="T32" fmla="*/ 99 w 101"/>
                <a:gd name="T33" fmla="*/ 72 h 120"/>
                <a:gd name="T34" fmla="*/ 101 w 101"/>
                <a:gd name="T35" fmla="*/ 62 h 120"/>
                <a:gd name="T36" fmla="*/ 99 w 101"/>
                <a:gd name="T37" fmla="*/ 56 h 120"/>
                <a:gd name="T38" fmla="*/ 99 w 101"/>
                <a:gd name="T39" fmla="*/ 48 h 120"/>
                <a:gd name="T40" fmla="*/ 95 w 101"/>
                <a:gd name="T41" fmla="*/ 37 h 120"/>
                <a:gd name="T42" fmla="*/ 93 w 101"/>
                <a:gd name="T43" fmla="*/ 27 h 120"/>
                <a:gd name="T44" fmla="*/ 86 w 101"/>
                <a:gd name="T45" fmla="*/ 17 h 120"/>
                <a:gd name="T46" fmla="*/ 78 w 101"/>
                <a:gd name="T47" fmla="*/ 9 h 120"/>
                <a:gd name="T48" fmla="*/ 66 w 101"/>
                <a:gd name="T49" fmla="*/ 4 h 120"/>
                <a:gd name="T50" fmla="*/ 49 w 101"/>
                <a:gd name="T51" fmla="*/ 0 h 120"/>
                <a:gd name="T52" fmla="*/ 47 w 101"/>
                <a:gd name="T53" fmla="*/ 0 h 120"/>
                <a:gd name="T54" fmla="*/ 39 w 101"/>
                <a:gd name="T55" fmla="*/ 2 h 120"/>
                <a:gd name="T56" fmla="*/ 31 w 101"/>
                <a:gd name="T57" fmla="*/ 4 h 120"/>
                <a:gd name="T58" fmla="*/ 23 w 101"/>
                <a:gd name="T59" fmla="*/ 7 h 120"/>
                <a:gd name="T60" fmla="*/ 17 w 101"/>
                <a:gd name="T61" fmla="*/ 13 h 120"/>
                <a:gd name="T62" fmla="*/ 10 w 101"/>
                <a:gd name="T63" fmla="*/ 21 h 120"/>
                <a:gd name="T64" fmla="*/ 6 w 101"/>
                <a:gd name="T65" fmla="*/ 31 h 120"/>
                <a:gd name="T66" fmla="*/ 2 w 101"/>
                <a:gd name="T67" fmla="*/ 4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0">
                  <a:moveTo>
                    <a:pt x="0" y="56"/>
                  </a:moveTo>
                  <a:lnTo>
                    <a:pt x="0" y="56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2" y="76"/>
                  </a:lnTo>
                  <a:lnTo>
                    <a:pt x="2" y="81"/>
                  </a:lnTo>
                  <a:lnTo>
                    <a:pt x="4" y="87"/>
                  </a:lnTo>
                  <a:lnTo>
                    <a:pt x="6" y="93"/>
                  </a:lnTo>
                  <a:lnTo>
                    <a:pt x="10" y="97"/>
                  </a:lnTo>
                  <a:lnTo>
                    <a:pt x="12" y="103"/>
                  </a:lnTo>
                  <a:lnTo>
                    <a:pt x="16" y="107"/>
                  </a:lnTo>
                  <a:lnTo>
                    <a:pt x="17" y="111"/>
                  </a:lnTo>
                  <a:lnTo>
                    <a:pt x="23" y="112"/>
                  </a:lnTo>
                  <a:lnTo>
                    <a:pt x="27" y="116"/>
                  </a:lnTo>
                  <a:lnTo>
                    <a:pt x="33" y="118"/>
                  </a:lnTo>
                  <a:lnTo>
                    <a:pt x="39" y="120"/>
                  </a:lnTo>
                  <a:lnTo>
                    <a:pt x="49" y="120"/>
                  </a:lnTo>
                  <a:lnTo>
                    <a:pt x="49" y="120"/>
                  </a:lnTo>
                  <a:lnTo>
                    <a:pt x="52" y="120"/>
                  </a:lnTo>
                  <a:lnTo>
                    <a:pt x="56" y="120"/>
                  </a:lnTo>
                  <a:lnTo>
                    <a:pt x="62" y="118"/>
                  </a:lnTo>
                  <a:lnTo>
                    <a:pt x="68" y="116"/>
                  </a:lnTo>
                  <a:lnTo>
                    <a:pt x="72" y="114"/>
                  </a:lnTo>
                  <a:lnTo>
                    <a:pt x="76" y="112"/>
                  </a:lnTo>
                  <a:lnTo>
                    <a:pt x="80" y="109"/>
                  </a:lnTo>
                  <a:lnTo>
                    <a:pt x="84" y="105"/>
                  </a:lnTo>
                  <a:lnTo>
                    <a:pt x="87" y="101"/>
                  </a:lnTo>
                  <a:lnTo>
                    <a:pt x="91" y="97"/>
                  </a:lnTo>
                  <a:lnTo>
                    <a:pt x="93" y="93"/>
                  </a:lnTo>
                  <a:lnTo>
                    <a:pt x="95" y="87"/>
                  </a:lnTo>
                  <a:lnTo>
                    <a:pt x="97" y="83"/>
                  </a:lnTo>
                  <a:lnTo>
                    <a:pt x="99" y="77"/>
                  </a:lnTo>
                  <a:lnTo>
                    <a:pt x="99" y="72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99" y="62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97" y="42"/>
                  </a:lnTo>
                  <a:lnTo>
                    <a:pt x="95" y="37"/>
                  </a:lnTo>
                  <a:lnTo>
                    <a:pt x="95" y="33"/>
                  </a:lnTo>
                  <a:lnTo>
                    <a:pt x="93" y="27"/>
                  </a:lnTo>
                  <a:lnTo>
                    <a:pt x="89" y="21"/>
                  </a:lnTo>
                  <a:lnTo>
                    <a:pt x="86" y="17"/>
                  </a:lnTo>
                  <a:lnTo>
                    <a:pt x="82" y="13"/>
                  </a:lnTo>
                  <a:lnTo>
                    <a:pt x="78" y="9"/>
                  </a:lnTo>
                  <a:lnTo>
                    <a:pt x="72" y="6"/>
                  </a:lnTo>
                  <a:lnTo>
                    <a:pt x="66" y="4"/>
                  </a:lnTo>
                  <a:lnTo>
                    <a:pt x="60" y="2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5" y="2"/>
                  </a:lnTo>
                  <a:lnTo>
                    <a:pt x="31" y="4"/>
                  </a:lnTo>
                  <a:lnTo>
                    <a:pt x="27" y="6"/>
                  </a:lnTo>
                  <a:lnTo>
                    <a:pt x="23" y="7"/>
                  </a:lnTo>
                  <a:lnTo>
                    <a:pt x="19" y="9"/>
                  </a:lnTo>
                  <a:lnTo>
                    <a:pt x="17" y="13"/>
                  </a:lnTo>
                  <a:lnTo>
                    <a:pt x="14" y="17"/>
                  </a:lnTo>
                  <a:lnTo>
                    <a:pt x="10" y="21"/>
                  </a:lnTo>
                  <a:lnTo>
                    <a:pt x="8" y="25"/>
                  </a:lnTo>
                  <a:lnTo>
                    <a:pt x="6" y="31"/>
                  </a:lnTo>
                  <a:lnTo>
                    <a:pt x="4" y="37"/>
                  </a:lnTo>
                  <a:lnTo>
                    <a:pt x="2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47">
            <a:extLst>
              <a:ext uri="{FF2B5EF4-FFF2-40B4-BE49-F238E27FC236}">
                <a16:creationId xmlns:a16="http://schemas.microsoft.com/office/drawing/2014/main" id="{2BC38ECB-0650-4E61-B945-3E7ED56B9EFA}"/>
              </a:ext>
            </a:extLst>
          </p:cNvPr>
          <p:cNvGrpSpPr>
            <a:grpSpLocks/>
          </p:cNvGrpSpPr>
          <p:nvPr/>
        </p:nvGrpSpPr>
        <p:grpSpPr bwMode="auto">
          <a:xfrm>
            <a:off x="5972216" y="3144051"/>
            <a:ext cx="2209800" cy="1555750"/>
            <a:chOff x="2944" y="1744"/>
            <a:chExt cx="1168" cy="805"/>
          </a:xfrm>
        </p:grpSpPr>
        <p:sp>
          <p:nvSpPr>
            <p:cNvPr id="69" name="Rectangle 20">
              <a:extLst>
                <a:ext uri="{FF2B5EF4-FFF2-40B4-BE49-F238E27FC236}">
                  <a16:creationId xmlns:a16="http://schemas.microsoft.com/office/drawing/2014/main" id="{B939920F-566A-42C7-A6EA-94F1CA76F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1744"/>
              <a:ext cx="1168" cy="8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21">
              <a:extLst>
                <a:ext uri="{FF2B5EF4-FFF2-40B4-BE49-F238E27FC236}">
                  <a16:creationId xmlns:a16="http://schemas.microsoft.com/office/drawing/2014/main" id="{D259212E-0C81-4EC2-84ED-8F54D89D0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" y="1757"/>
              <a:ext cx="1136" cy="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D92B6319-2C4A-448E-9D82-C0D483391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" y="1794"/>
              <a:ext cx="1082" cy="376"/>
            </a:xfrm>
            <a:custGeom>
              <a:avLst/>
              <a:gdLst>
                <a:gd name="T0" fmla="*/ 1000 w 1082"/>
                <a:gd name="T1" fmla="*/ 0 h 376"/>
                <a:gd name="T2" fmla="*/ 1004 w 1082"/>
                <a:gd name="T3" fmla="*/ 0 h 376"/>
                <a:gd name="T4" fmla="*/ 1019 w 1082"/>
                <a:gd name="T5" fmla="*/ 2 h 376"/>
                <a:gd name="T6" fmla="*/ 1035 w 1082"/>
                <a:gd name="T7" fmla="*/ 8 h 376"/>
                <a:gd name="T8" fmla="*/ 1049 w 1082"/>
                <a:gd name="T9" fmla="*/ 16 h 376"/>
                <a:gd name="T10" fmla="*/ 1060 w 1082"/>
                <a:gd name="T11" fmla="*/ 27 h 376"/>
                <a:gd name="T12" fmla="*/ 1070 w 1082"/>
                <a:gd name="T13" fmla="*/ 39 h 376"/>
                <a:gd name="T14" fmla="*/ 1076 w 1082"/>
                <a:gd name="T15" fmla="*/ 53 h 376"/>
                <a:gd name="T16" fmla="*/ 1080 w 1082"/>
                <a:gd name="T17" fmla="*/ 70 h 376"/>
                <a:gd name="T18" fmla="*/ 1082 w 1082"/>
                <a:gd name="T19" fmla="*/ 294 h 376"/>
                <a:gd name="T20" fmla="*/ 1082 w 1082"/>
                <a:gd name="T21" fmla="*/ 298 h 376"/>
                <a:gd name="T22" fmla="*/ 1080 w 1082"/>
                <a:gd name="T23" fmla="*/ 316 h 376"/>
                <a:gd name="T24" fmla="*/ 1074 w 1082"/>
                <a:gd name="T25" fmla="*/ 329 h 376"/>
                <a:gd name="T26" fmla="*/ 1066 w 1082"/>
                <a:gd name="T27" fmla="*/ 343 h 376"/>
                <a:gd name="T28" fmla="*/ 1054 w 1082"/>
                <a:gd name="T29" fmla="*/ 354 h 376"/>
                <a:gd name="T30" fmla="*/ 1043 w 1082"/>
                <a:gd name="T31" fmla="*/ 364 h 376"/>
                <a:gd name="T32" fmla="*/ 1027 w 1082"/>
                <a:gd name="T33" fmla="*/ 370 h 376"/>
                <a:gd name="T34" fmla="*/ 1012 w 1082"/>
                <a:gd name="T35" fmla="*/ 374 h 376"/>
                <a:gd name="T36" fmla="*/ 82 w 1082"/>
                <a:gd name="T37" fmla="*/ 376 h 376"/>
                <a:gd name="T38" fmla="*/ 78 w 1082"/>
                <a:gd name="T39" fmla="*/ 376 h 376"/>
                <a:gd name="T40" fmla="*/ 63 w 1082"/>
                <a:gd name="T41" fmla="*/ 372 h 376"/>
                <a:gd name="T42" fmla="*/ 47 w 1082"/>
                <a:gd name="T43" fmla="*/ 368 h 376"/>
                <a:gd name="T44" fmla="*/ 33 w 1082"/>
                <a:gd name="T45" fmla="*/ 358 h 376"/>
                <a:gd name="T46" fmla="*/ 22 w 1082"/>
                <a:gd name="T47" fmla="*/ 349 h 376"/>
                <a:gd name="T48" fmla="*/ 12 w 1082"/>
                <a:gd name="T49" fmla="*/ 337 h 376"/>
                <a:gd name="T50" fmla="*/ 6 w 1082"/>
                <a:gd name="T51" fmla="*/ 321 h 376"/>
                <a:gd name="T52" fmla="*/ 2 w 1082"/>
                <a:gd name="T53" fmla="*/ 308 h 376"/>
                <a:gd name="T54" fmla="*/ 0 w 1082"/>
                <a:gd name="T55" fmla="*/ 82 h 376"/>
                <a:gd name="T56" fmla="*/ 0 w 1082"/>
                <a:gd name="T57" fmla="*/ 78 h 376"/>
                <a:gd name="T58" fmla="*/ 2 w 1082"/>
                <a:gd name="T59" fmla="*/ 61 h 376"/>
                <a:gd name="T60" fmla="*/ 8 w 1082"/>
                <a:gd name="T61" fmla="*/ 47 h 376"/>
                <a:gd name="T62" fmla="*/ 16 w 1082"/>
                <a:gd name="T63" fmla="*/ 33 h 376"/>
                <a:gd name="T64" fmla="*/ 28 w 1082"/>
                <a:gd name="T65" fmla="*/ 22 h 376"/>
                <a:gd name="T66" fmla="*/ 39 w 1082"/>
                <a:gd name="T67" fmla="*/ 12 h 376"/>
                <a:gd name="T68" fmla="*/ 55 w 1082"/>
                <a:gd name="T69" fmla="*/ 6 h 376"/>
                <a:gd name="T70" fmla="*/ 70 w 1082"/>
                <a:gd name="T71" fmla="*/ 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2" h="376">
                  <a:moveTo>
                    <a:pt x="82" y="0"/>
                  </a:moveTo>
                  <a:lnTo>
                    <a:pt x="1000" y="0"/>
                  </a:lnTo>
                  <a:lnTo>
                    <a:pt x="1000" y="0"/>
                  </a:lnTo>
                  <a:lnTo>
                    <a:pt x="1004" y="0"/>
                  </a:lnTo>
                  <a:lnTo>
                    <a:pt x="1012" y="2"/>
                  </a:lnTo>
                  <a:lnTo>
                    <a:pt x="1019" y="2"/>
                  </a:lnTo>
                  <a:lnTo>
                    <a:pt x="1027" y="6"/>
                  </a:lnTo>
                  <a:lnTo>
                    <a:pt x="1035" y="8"/>
                  </a:lnTo>
                  <a:lnTo>
                    <a:pt x="1043" y="12"/>
                  </a:lnTo>
                  <a:lnTo>
                    <a:pt x="1049" y="16"/>
                  </a:lnTo>
                  <a:lnTo>
                    <a:pt x="1054" y="22"/>
                  </a:lnTo>
                  <a:lnTo>
                    <a:pt x="1060" y="27"/>
                  </a:lnTo>
                  <a:lnTo>
                    <a:pt x="1066" y="33"/>
                  </a:lnTo>
                  <a:lnTo>
                    <a:pt x="1070" y="39"/>
                  </a:lnTo>
                  <a:lnTo>
                    <a:pt x="1074" y="47"/>
                  </a:lnTo>
                  <a:lnTo>
                    <a:pt x="1076" y="53"/>
                  </a:lnTo>
                  <a:lnTo>
                    <a:pt x="1080" y="61"/>
                  </a:lnTo>
                  <a:lnTo>
                    <a:pt x="1080" y="70"/>
                  </a:lnTo>
                  <a:lnTo>
                    <a:pt x="1082" y="82"/>
                  </a:lnTo>
                  <a:lnTo>
                    <a:pt x="1082" y="294"/>
                  </a:lnTo>
                  <a:lnTo>
                    <a:pt x="1082" y="294"/>
                  </a:lnTo>
                  <a:lnTo>
                    <a:pt x="1082" y="298"/>
                  </a:lnTo>
                  <a:lnTo>
                    <a:pt x="1080" y="308"/>
                  </a:lnTo>
                  <a:lnTo>
                    <a:pt x="1080" y="316"/>
                  </a:lnTo>
                  <a:lnTo>
                    <a:pt x="1076" y="321"/>
                  </a:lnTo>
                  <a:lnTo>
                    <a:pt x="1074" y="329"/>
                  </a:lnTo>
                  <a:lnTo>
                    <a:pt x="1070" y="337"/>
                  </a:lnTo>
                  <a:lnTo>
                    <a:pt x="1066" y="343"/>
                  </a:lnTo>
                  <a:lnTo>
                    <a:pt x="1060" y="349"/>
                  </a:lnTo>
                  <a:lnTo>
                    <a:pt x="1054" y="354"/>
                  </a:lnTo>
                  <a:lnTo>
                    <a:pt x="1049" y="358"/>
                  </a:lnTo>
                  <a:lnTo>
                    <a:pt x="1043" y="364"/>
                  </a:lnTo>
                  <a:lnTo>
                    <a:pt x="1035" y="368"/>
                  </a:lnTo>
                  <a:lnTo>
                    <a:pt x="1027" y="370"/>
                  </a:lnTo>
                  <a:lnTo>
                    <a:pt x="1019" y="372"/>
                  </a:lnTo>
                  <a:lnTo>
                    <a:pt x="1012" y="374"/>
                  </a:lnTo>
                  <a:lnTo>
                    <a:pt x="1000" y="376"/>
                  </a:lnTo>
                  <a:lnTo>
                    <a:pt x="82" y="376"/>
                  </a:lnTo>
                  <a:lnTo>
                    <a:pt x="82" y="376"/>
                  </a:lnTo>
                  <a:lnTo>
                    <a:pt x="78" y="376"/>
                  </a:lnTo>
                  <a:lnTo>
                    <a:pt x="70" y="374"/>
                  </a:lnTo>
                  <a:lnTo>
                    <a:pt x="63" y="372"/>
                  </a:lnTo>
                  <a:lnTo>
                    <a:pt x="55" y="370"/>
                  </a:lnTo>
                  <a:lnTo>
                    <a:pt x="47" y="368"/>
                  </a:lnTo>
                  <a:lnTo>
                    <a:pt x="39" y="364"/>
                  </a:lnTo>
                  <a:lnTo>
                    <a:pt x="33" y="358"/>
                  </a:lnTo>
                  <a:lnTo>
                    <a:pt x="28" y="354"/>
                  </a:lnTo>
                  <a:lnTo>
                    <a:pt x="22" y="349"/>
                  </a:lnTo>
                  <a:lnTo>
                    <a:pt x="16" y="343"/>
                  </a:lnTo>
                  <a:lnTo>
                    <a:pt x="12" y="337"/>
                  </a:lnTo>
                  <a:lnTo>
                    <a:pt x="8" y="329"/>
                  </a:lnTo>
                  <a:lnTo>
                    <a:pt x="6" y="321"/>
                  </a:lnTo>
                  <a:lnTo>
                    <a:pt x="2" y="316"/>
                  </a:lnTo>
                  <a:lnTo>
                    <a:pt x="2" y="308"/>
                  </a:lnTo>
                  <a:lnTo>
                    <a:pt x="0" y="294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2" y="70"/>
                  </a:lnTo>
                  <a:lnTo>
                    <a:pt x="2" y="61"/>
                  </a:lnTo>
                  <a:lnTo>
                    <a:pt x="6" y="53"/>
                  </a:lnTo>
                  <a:lnTo>
                    <a:pt x="8" y="47"/>
                  </a:lnTo>
                  <a:lnTo>
                    <a:pt x="12" y="39"/>
                  </a:lnTo>
                  <a:lnTo>
                    <a:pt x="16" y="33"/>
                  </a:lnTo>
                  <a:lnTo>
                    <a:pt x="22" y="27"/>
                  </a:lnTo>
                  <a:lnTo>
                    <a:pt x="28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7" y="8"/>
                  </a:lnTo>
                  <a:lnTo>
                    <a:pt x="55" y="6"/>
                  </a:lnTo>
                  <a:lnTo>
                    <a:pt x="63" y="2"/>
                  </a:lnTo>
                  <a:lnTo>
                    <a:pt x="70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E2E92380-28CF-45C6-9D73-DFBC57231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1833"/>
              <a:ext cx="972" cy="298"/>
            </a:xfrm>
            <a:custGeom>
              <a:avLst/>
              <a:gdLst>
                <a:gd name="T0" fmla="*/ 486 w 972"/>
                <a:gd name="T1" fmla="*/ 0 h 298"/>
                <a:gd name="T2" fmla="*/ 560 w 972"/>
                <a:gd name="T3" fmla="*/ 0 h 298"/>
                <a:gd name="T4" fmla="*/ 653 w 972"/>
                <a:gd name="T5" fmla="*/ 8 h 298"/>
                <a:gd name="T6" fmla="*/ 737 w 972"/>
                <a:gd name="T7" fmla="*/ 22 h 298"/>
                <a:gd name="T8" fmla="*/ 813 w 972"/>
                <a:gd name="T9" fmla="*/ 39 h 298"/>
                <a:gd name="T10" fmla="*/ 875 w 972"/>
                <a:gd name="T11" fmla="*/ 59 h 298"/>
                <a:gd name="T12" fmla="*/ 924 w 972"/>
                <a:gd name="T13" fmla="*/ 84 h 298"/>
                <a:gd name="T14" fmla="*/ 957 w 972"/>
                <a:gd name="T15" fmla="*/ 111 h 298"/>
                <a:gd name="T16" fmla="*/ 972 w 972"/>
                <a:gd name="T17" fmla="*/ 148 h 298"/>
                <a:gd name="T18" fmla="*/ 972 w 972"/>
                <a:gd name="T19" fmla="*/ 156 h 298"/>
                <a:gd name="T20" fmla="*/ 957 w 972"/>
                <a:gd name="T21" fmla="*/ 187 h 298"/>
                <a:gd name="T22" fmla="*/ 924 w 972"/>
                <a:gd name="T23" fmla="*/ 214 h 298"/>
                <a:gd name="T24" fmla="*/ 875 w 972"/>
                <a:gd name="T25" fmla="*/ 238 h 298"/>
                <a:gd name="T26" fmla="*/ 813 w 972"/>
                <a:gd name="T27" fmla="*/ 259 h 298"/>
                <a:gd name="T28" fmla="*/ 737 w 972"/>
                <a:gd name="T29" fmla="*/ 277 h 298"/>
                <a:gd name="T30" fmla="*/ 653 w 972"/>
                <a:gd name="T31" fmla="*/ 290 h 298"/>
                <a:gd name="T32" fmla="*/ 560 w 972"/>
                <a:gd name="T33" fmla="*/ 296 h 298"/>
                <a:gd name="T34" fmla="*/ 486 w 972"/>
                <a:gd name="T35" fmla="*/ 298 h 298"/>
                <a:gd name="T36" fmla="*/ 412 w 972"/>
                <a:gd name="T37" fmla="*/ 296 h 298"/>
                <a:gd name="T38" fmla="*/ 319 w 972"/>
                <a:gd name="T39" fmla="*/ 290 h 298"/>
                <a:gd name="T40" fmla="*/ 235 w 972"/>
                <a:gd name="T41" fmla="*/ 277 h 298"/>
                <a:gd name="T42" fmla="*/ 159 w 972"/>
                <a:gd name="T43" fmla="*/ 259 h 298"/>
                <a:gd name="T44" fmla="*/ 97 w 972"/>
                <a:gd name="T45" fmla="*/ 238 h 298"/>
                <a:gd name="T46" fmla="*/ 48 w 972"/>
                <a:gd name="T47" fmla="*/ 214 h 298"/>
                <a:gd name="T48" fmla="*/ 15 w 972"/>
                <a:gd name="T49" fmla="*/ 187 h 298"/>
                <a:gd name="T50" fmla="*/ 0 w 972"/>
                <a:gd name="T51" fmla="*/ 148 h 298"/>
                <a:gd name="T52" fmla="*/ 0 w 972"/>
                <a:gd name="T53" fmla="*/ 140 h 298"/>
                <a:gd name="T54" fmla="*/ 15 w 972"/>
                <a:gd name="T55" fmla="*/ 111 h 298"/>
                <a:gd name="T56" fmla="*/ 48 w 972"/>
                <a:gd name="T57" fmla="*/ 84 h 298"/>
                <a:gd name="T58" fmla="*/ 97 w 972"/>
                <a:gd name="T59" fmla="*/ 59 h 298"/>
                <a:gd name="T60" fmla="*/ 159 w 972"/>
                <a:gd name="T61" fmla="*/ 39 h 298"/>
                <a:gd name="T62" fmla="*/ 235 w 972"/>
                <a:gd name="T63" fmla="*/ 22 h 298"/>
                <a:gd name="T64" fmla="*/ 319 w 972"/>
                <a:gd name="T65" fmla="*/ 8 h 298"/>
                <a:gd name="T66" fmla="*/ 412 w 972"/>
                <a:gd name="T6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2" h="298">
                  <a:moveTo>
                    <a:pt x="486" y="0"/>
                  </a:moveTo>
                  <a:lnTo>
                    <a:pt x="486" y="0"/>
                  </a:lnTo>
                  <a:lnTo>
                    <a:pt x="511" y="0"/>
                  </a:lnTo>
                  <a:lnTo>
                    <a:pt x="560" y="0"/>
                  </a:lnTo>
                  <a:lnTo>
                    <a:pt x="607" y="4"/>
                  </a:lnTo>
                  <a:lnTo>
                    <a:pt x="653" y="8"/>
                  </a:lnTo>
                  <a:lnTo>
                    <a:pt x="696" y="14"/>
                  </a:lnTo>
                  <a:lnTo>
                    <a:pt x="737" y="22"/>
                  </a:lnTo>
                  <a:lnTo>
                    <a:pt x="776" y="29"/>
                  </a:lnTo>
                  <a:lnTo>
                    <a:pt x="813" y="39"/>
                  </a:lnTo>
                  <a:lnTo>
                    <a:pt x="846" y="49"/>
                  </a:lnTo>
                  <a:lnTo>
                    <a:pt x="875" y="59"/>
                  </a:lnTo>
                  <a:lnTo>
                    <a:pt x="902" y="72"/>
                  </a:lnTo>
                  <a:lnTo>
                    <a:pt x="924" y="84"/>
                  </a:lnTo>
                  <a:lnTo>
                    <a:pt x="943" y="97"/>
                  </a:lnTo>
                  <a:lnTo>
                    <a:pt x="957" y="111"/>
                  </a:lnTo>
                  <a:lnTo>
                    <a:pt x="966" y="127"/>
                  </a:lnTo>
                  <a:lnTo>
                    <a:pt x="972" y="148"/>
                  </a:lnTo>
                  <a:lnTo>
                    <a:pt x="972" y="148"/>
                  </a:lnTo>
                  <a:lnTo>
                    <a:pt x="972" y="156"/>
                  </a:lnTo>
                  <a:lnTo>
                    <a:pt x="966" y="171"/>
                  </a:lnTo>
                  <a:lnTo>
                    <a:pt x="957" y="187"/>
                  </a:lnTo>
                  <a:lnTo>
                    <a:pt x="943" y="201"/>
                  </a:lnTo>
                  <a:lnTo>
                    <a:pt x="924" y="214"/>
                  </a:lnTo>
                  <a:lnTo>
                    <a:pt x="902" y="226"/>
                  </a:lnTo>
                  <a:lnTo>
                    <a:pt x="875" y="238"/>
                  </a:lnTo>
                  <a:lnTo>
                    <a:pt x="846" y="249"/>
                  </a:lnTo>
                  <a:lnTo>
                    <a:pt x="813" y="259"/>
                  </a:lnTo>
                  <a:lnTo>
                    <a:pt x="776" y="269"/>
                  </a:lnTo>
                  <a:lnTo>
                    <a:pt x="737" y="277"/>
                  </a:lnTo>
                  <a:lnTo>
                    <a:pt x="696" y="284"/>
                  </a:lnTo>
                  <a:lnTo>
                    <a:pt x="653" y="290"/>
                  </a:lnTo>
                  <a:lnTo>
                    <a:pt x="607" y="294"/>
                  </a:lnTo>
                  <a:lnTo>
                    <a:pt x="560" y="296"/>
                  </a:lnTo>
                  <a:lnTo>
                    <a:pt x="486" y="298"/>
                  </a:lnTo>
                  <a:lnTo>
                    <a:pt x="486" y="298"/>
                  </a:lnTo>
                  <a:lnTo>
                    <a:pt x="461" y="298"/>
                  </a:lnTo>
                  <a:lnTo>
                    <a:pt x="412" y="296"/>
                  </a:lnTo>
                  <a:lnTo>
                    <a:pt x="365" y="294"/>
                  </a:lnTo>
                  <a:lnTo>
                    <a:pt x="319" y="290"/>
                  </a:lnTo>
                  <a:lnTo>
                    <a:pt x="276" y="284"/>
                  </a:lnTo>
                  <a:lnTo>
                    <a:pt x="235" y="277"/>
                  </a:lnTo>
                  <a:lnTo>
                    <a:pt x="196" y="269"/>
                  </a:lnTo>
                  <a:lnTo>
                    <a:pt x="159" y="259"/>
                  </a:lnTo>
                  <a:lnTo>
                    <a:pt x="126" y="249"/>
                  </a:lnTo>
                  <a:lnTo>
                    <a:pt x="97" y="238"/>
                  </a:lnTo>
                  <a:lnTo>
                    <a:pt x="70" y="226"/>
                  </a:lnTo>
                  <a:lnTo>
                    <a:pt x="48" y="214"/>
                  </a:lnTo>
                  <a:lnTo>
                    <a:pt x="29" y="201"/>
                  </a:lnTo>
                  <a:lnTo>
                    <a:pt x="15" y="187"/>
                  </a:lnTo>
                  <a:lnTo>
                    <a:pt x="6" y="17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6" y="127"/>
                  </a:lnTo>
                  <a:lnTo>
                    <a:pt x="15" y="111"/>
                  </a:lnTo>
                  <a:lnTo>
                    <a:pt x="29" y="97"/>
                  </a:lnTo>
                  <a:lnTo>
                    <a:pt x="48" y="84"/>
                  </a:lnTo>
                  <a:lnTo>
                    <a:pt x="70" y="72"/>
                  </a:lnTo>
                  <a:lnTo>
                    <a:pt x="97" y="59"/>
                  </a:lnTo>
                  <a:lnTo>
                    <a:pt x="126" y="49"/>
                  </a:lnTo>
                  <a:lnTo>
                    <a:pt x="159" y="39"/>
                  </a:lnTo>
                  <a:lnTo>
                    <a:pt x="196" y="29"/>
                  </a:lnTo>
                  <a:lnTo>
                    <a:pt x="235" y="22"/>
                  </a:lnTo>
                  <a:lnTo>
                    <a:pt x="276" y="14"/>
                  </a:lnTo>
                  <a:lnTo>
                    <a:pt x="319" y="8"/>
                  </a:lnTo>
                  <a:lnTo>
                    <a:pt x="365" y="4"/>
                  </a:lnTo>
                  <a:lnTo>
                    <a:pt x="412" y="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4D63CEB7-3447-497F-BC1F-EDFE6CE36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" y="1841"/>
              <a:ext cx="950" cy="282"/>
            </a:xfrm>
            <a:custGeom>
              <a:avLst/>
              <a:gdLst>
                <a:gd name="T0" fmla="*/ 475 w 950"/>
                <a:gd name="T1" fmla="*/ 0 h 282"/>
                <a:gd name="T2" fmla="*/ 547 w 950"/>
                <a:gd name="T3" fmla="*/ 2 h 282"/>
                <a:gd name="T4" fmla="*/ 638 w 950"/>
                <a:gd name="T5" fmla="*/ 8 h 282"/>
                <a:gd name="T6" fmla="*/ 720 w 950"/>
                <a:gd name="T7" fmla="*/ 21 h 282"/>
                <a:gd name="T8" fmla="*/ 794 w 950"/>
                <a:gd name="T9" fmla="*/ 37 h 282"/>
                <a:gd name="T10" fmla="*/ 854 w 950"/>
                <a:gd name="T11" fmla="*/ 56 h 282"/>
                <a:gd name="T12" fmla="*/ 901 w 950"/>
                <a:gd name="T13" fmla="*/ 80 h 282"/>
                <a:gd name="T14" fmla="*/ 934 w 950"/>
                <a:gd name="T15" fmla="*/ 105 h 282"/>
                <a:gd name="T16" fmla="*/ 950 w 950"/>
                <a:gd name="T17" fmla="*/ 140 h 282"/>
                <a:gd name="T18" fmla="*/ 948 w 950"/>
                <a:gd name="T19" fmla="*/ 148 h 282"/>
                <a:gd name="T20" fmla="*/ 934 w 950"/>
                <a:gd name="T21" fmla="*/ 177 h 282"/>
                <a:gd name="T22" fmla="*/ 901 w 950"/>
                <a:gd name="T23" fmla="*/ 202 h 282"/>
                <a:gd name="T24" fmla="*/ 854 w 950"/>
                <a:gd name="T25" fmla="*/ 226 h 282"/>
                <a:gd name="T26" fmla="*/ 794 w 950"/>
                <a:gd name="T27" fmla="*/ 245 h 282"/>
                <a:gd name="T28" fmla="*/ 720 w 950"/>
                <a:gd name="T29" fmla="*/ 261 h 282"/>
                <a:gd name="T30" fmla="*/ 638 w 950"/>
                <a:gd name="T31" fmla="*/ 272 h 282"/>
                <a:gd name="T32" fmla="*/ 547 w 950"/>
                <a:gd name="T33" fmla="*/ 280 h 282"/>
                <a:gd name="T34" fmla="*/ 475 w 950"/>
                <a:gd name="T35" fmla="*/ 282 h 282"/>
                <a:gd name="T36" fmla="*/ 403 w 950"/>
                <a:gd name="T37" fmla="*/ 280 h 282"/>
                <a:gd name="T38" fmla="*/ 312 w 950"/>
                <a:gd name="T39" fmla="*/ 272 h 282"/>
                <a:gd name="T40" fmla="*/ 230 w 950"/>
                <a:gd name="T41" fmla="*/ 261 h 282"/>
                <a:gd name="T42" fmla="*/ 156 w 950"/>
                <a:gd name="T43" fmla="*/ 245 h 282"/>
                <a:gd name="T44" fmla="*/ 96 w 950"/>
                <a:gd name="T45" fmla="*/ 226 h 282"/>
                <a:gd name="T46" fmla="*/ 47 w 950"/>
                <a:gd name="T47" fmla="*/ 202 h 282"/>
                <a:gd name="T48" fmla="*/ 16 w 950"/>
                <a:gd name="T49" fmla="*/ 177 h 282"/>
                <a:gd name="T50" fmla="*/ 0 w 950"/>
                <a:gd name="T51" fmla="*/ 140 h 282"/>
                <a:gd name="T52" fmla="*/ 2 w 950"/>
                <a:gd name="T53" fmla="*/ 134 h 282"/>
                <a:gd name="T54" fmla="*/ 16 w 950"/>
                <a:gd name="T55" fmla="*/ 105 h 282"/>
                <a:gd name="T56" fmla="*/ 47 w 950"/>
                <a:gd name="T57" fmla="*/ 80 h 282"/>
                <a:gd name="T58" fmla="*/ 96 w 950"/>
                <a:gd name="T59" fmla="*/ 56 h 282"/>
                <a:gd name="T60" fmla="*/ 156 w 950"/>
                <a:gd name="T61" fmla="*/ 37 h 282"/>
                <a:gd name="T62" fmla="*/ 230 w 950"/>
                <a:gd name="T63" fmla="*/ 21 h 282"/>
                <a:gd name="T64" fmla="*/ 312 w 950"/>
                <a:gd name="T65" fmla="*/ 8 h 282"/>
                <a:gd name="T66" fmla="*/ 403 w 950"/>
                <a:gd name="T67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0" h="282">
                  <a:moveTo>
                    <a:pt x="475" y="0"/>
                  </a:moveTo>
                  <a:lnTo>
                    <a:pt x="475" y="0"/>
                  </a:lnTo>
                  <a:lnTo>
                    <a:pt x="498" y="0"/>
                  </a:lnTo>
                  <a:lnTo>
                    <a:pt x="547" y="2"/>
                  </a:lnTo>
                  <a:lnTo>
                    <a:pt x="594" y="4"/>
                  </a:lnTo>
                  <a:lnTo>
                    <a:pt x="638" y="8"/>
                  </a:lnTo>
                  <a:lnTo>
                    <a:pt x="679" y="14"/>
                  </a:lnTo>
                  <a:lnTo>
                    <a:pt x="720" y="21"/>
                  </a:lnTo>
                  <a:lnTo>
                    <a:pt x="759" y="29"/>
                  </a:lnTo>
                  <a:lnTo>
                    <a:pt x="794" y="37"/>
                  </a:lnTo>
                  <a:lnTo>
                    <a:pt x="825" y="47"/>
                  </a:lnTo>
                  <a:lnTo>
                    <a:pt x="854" y="56"/>
                  </a:lnTo>
                  <a:lnTo>
                    <a:pt x="880" y="68"/>
                  </a:lnTo>
                  <a:lnTo>
                    <a:pt x="901" y="80"/>
                  </a:lnTo>
                  <a:lnTo>
                    <a:pt x="920" y="93"/>
                  </a:lnTo>
                  <a:lnTo>
                    <a:pt x="934" y="105"/>
                  </a:lnTo>
                  <a:lnTo>
                    <a:pt x="944" y="119"/>
                  </a:lnTo>
                  <a:lnTo>
                    <a:pt x="950" y="140"/>
                  </a:lnTo>
                  <a:lnTo>
                    <a:pt x="950" y="140"/>
                  </a:lnTo>
                  <a:lnTo>
                    <a:pt x="948" y="148"/>
                  </a:lnTo>
                  <a:lnTo>
                    <a:pt x="944" y="161"/>
                  </a:lnTo>
                  <a:lnTo>
                    <a:pt x="934" y="177"/>
                  </a:lnTo>
                  <a:lnTo>
                    <a:pt x="920" y="189"/>
                  </a:lnTo>
                  <a:lnTo>
                    <a:pt x="901" y="202"/>
                  </a:lnTo>
                  <a:lnTo>
                    <a:pt x="880" y="214"/>
                  </a:lnTo>
                  <a:lnTo>
                    <a:pt x="854" y="226"/>
                  </a:lnTo>
                  <a:lnTo>
                    <a:pt x="825" y="235"/>
                  </a:lnTo>
                  <a:lnTo>
                    <a:pt x="794" y="245"/>
                  </a:lnTo>
                  <a:lnTo>
                    <a:pt x="759" y="253"/>
                  </a:lnTo>
                  <a:lnTo>
                    <a:pt x="720" y="261"/>
                  </a:lnTo>
                  <a:lnTo>
                    <a:pt x="679" y="269"/>
                  </a:lnTo>
                  <a:lnTo>
                    <a:pt x="638" y="272"/>
                  </a:lnTo>
                  <a:lnTo>
                    <a:pt x="594" y="278"/>
                  </a:lnTo>
                  <a:lnTo>
                    <a:pt x="547" y="280"/>
                  </a:lnTo>
                  <a:lnTo>
                    <a:pt x="475" y="282"/>
                  </a:lnTo>
                  <a:lnTo>
                    <a:pt x="475" y="282"/>
                  </a:lnTo>
                  <a:lnTo>
                    <a:pt x="452" y="282"/>
                  </a:lnTo>
                  <a:lnTo>
                    <a:pt x="403" y="280"/>
                  </a:lnTo>
                  <a:lnTo>
                    <a:pt x="356" y="278"/>
                  </a:lnTo>
                  <a:lnTo>
                    <a:pt x="312" y="272"/>
                  </a:lnTo>
                  <a:lnTo>
                    <a:pt x="269" y="269"/>
                  </a:lnTo>
                  <a:lnTo>
                    <a:pt x="230" y="261"/>
                  </a:lnTo>
                  <a:lnTo>
                    <a:pt x="191" y="253"/>
                  </a:lnTo>
                  <a:lnTo>
                    <a:pt x="156" y="245"/>
                  </a:lnTo>
                  <a:lnTo>
                    <a:pt x="125" y="235"/>
                  </a:lnTo>
                  <a:lnTo>
                    <a:pt x="96" y="226"/>
                  </a:lnTo>
                  <a:lnTo>
                    <a:pt x="70" y="214"/>
                  </a:lnTo>
                  <a:lnTo>
                    <a:pt x="47" y="202"/>
                  </a:lnTo>
                  <a:lnTo>
                    <a:pt x="30" y="189"/>
                  </a:lnTo>
                  <a:lnTo>
                    <a:pt x="16" y="177"/>
                  </a:lnTo>
                  <a:lnTo>
                    <a:pt x="6" y="161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134"/>
                  </a:lnTo>
                  <a:lnTo>
                    <a:pt x="6" y="119"/>
                  </a:lnTo>
                  <a:lnTo>
                    <a:pt x="16" y="105"/>
                  </a:lnTo>
                  <a:lnTo>
                    <a:pt x="30" y="93"/>
                  </a:lnTo>
                  <a:lnTo>
                    <a:pt x="47" y="80"/>
                  </a:lnTo>
                  <a:lnTo>
                    <a:pt x="70" y="68"/>
                  </a:lnTo>
                  <a:lnTo>
                    <a:pt x="96" y="56"/>
                  </a:lnTo>
                  <a:lnTo>
                    <a:pt x="125" y="47"/>
                  </a:lnTo>
                  <a:lnTo>
                    <a:pt x="156" y="37"/>
                  </a:lnTo>
                  <a:lnTo>
                    <a:pt x="191" y="29"/>
                  </a:lnTo>
                  <a:lnTo>
                    <a:pt x="230" y="21"/>
                  </a:lnTo>
                  <a:lnTo>
                    <a:pt x="269" y="14"/>
                  </a:lnTo>
                  <a:lnTo>
                    <a:pt x="312" y="8"/>
                  </a:lnTo>
                  <a:lnTo>
                    <a:pt x="356" y="4"/>
                  </a:lnTo>
                  <a:lnTo>
                    <a:pt x="403" y="2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A6494AF6-8F7B-4E05-9470-365B60E93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1915"/>
              <a:ext cx="107" cy="134"/>
            </a:xfrm>
            <a:custGeom>
              <a:avLst/>
              <a:gdLst>
                <a:gd name="T0" fmla="*/ 59 w 107"/>
                <a:gd name="T1" fmla="*/ 0 h 134"/>
                <a:gd name="T2" fmla="*/ 65 w 107"/>
                <a:gd name="T3" fmla="*/ 2 h 134"/>
                <a:gd name="T4" fmla="*/ 84 w 107"/>
                <a:gd name="T5" fmla="*/ 6 h 134"/>
                <a:gd name="T6" fmla="*/ 96 w 107"/>
                <a:gd name="T7" fmla="*/ 13 h 134"/>
                <a:gd name="T8" fmla="*/ 101 w 107"/>
                <a:gd name="T9" fmla="*/ 25 h 134"/>
                <a:gd name="T10" fmla="*/ 103 w 107"/>
                <a:gd name="T11" fmla="*/ 39 h 134"/>
                <a:gd name="T12" fmla="*/ 101 w 107"/>
                <a:gd name="T13" fmla="*/ 50 h 134"/>
                <a:gd name="T14" fmla="*/ 98 w 107"/>
                <a:gd name="T15" fmla="*/ 62 h 134"/>
                <a:gd name="T16" fmla="*/ 92 w 107"/>
                <a:gd name="T17" fmla="*/ 70 h 134"/>
                <a:gd name="T18" fmla="*/ 86 w 107"/>
                <a:gd name="T19" fmla="*/ 72 h 134"/>
                <a:gd name="T20" fmla="*/ 90 w 107"/>
                <a:gd name="T21" fmla="*/ 76 h 134"/>
                <a:gd name="T22" fmla="*/ 96 w 107"/>
                <a:gd name="T23" fmla="*/ 80 h 134"/>
                <a:gd name="T24" fmla="*/ 100 w 107"/>
                <a:gd name="T25" fmla="*/ 84 h 134"/>
                <a:gd name="T26" fmla="*/ 101 w 107"/>
                <a:gd name="T27" fmla="*/ 87 h 134"/>
                <a:gd name="T28" fmla="*/ 101 w 107"/>
                <a:gd name="T29" fmla="*/ 93 h 134"/>
                <a:gd name="T30" fmla="*/ 103 w 107"/>
                <a:gd name="T31" fmla="*/ 99 h 134"/>
                <a:gd name="T32" fmla="*/ 103 w 107"/>
                <a:gd name="T33" fmla="*/ 105 h 134"/>
                <a:gd name="T34" fmla="*/ 103 w 107"/>
                <a:gd name="T35" fmla="*/ 115 h 134"/>
                <a:gd name="T36" fmla="*/ 103 w 107"/>
                <a:gd name="T37" fmla="*/ 117 h 134"/>
                <a:gd name="T38" fmla="*/ 103 w 107"/>
                <a:gd name="T39" fmla="*/ 119 h 134"/>
                <a:gd name="T40" fmla="*/ 103 w 107"/>
                <a:gd name="T41" fmla="*/ 122 h 134"/>
                <a:gd name="T42" fmla="*/ 103 w 107"/>
                <a:gd name="T43" fmla="*/ 124 h 134"/>
                <a:gd name="T44" fmla="*/ 103 w 107"/>
                <a:gd name="T45" fmla="*/ 126 h 134"/>
                <a:gd name="T46" fmla="*/ 105 w 107"/>
                <a:gd name="T47" fmla="*/ 126 h 134"/>
                <a:gd name="T48" fmla="*/ 105 w 107"/>
                <a:gd name="T49" fmla="*/ 128 h 134"/>
                <a:gd name="T50" fmla="*/ 107 w 107"/>
                <a:gd name="T51" fmla="*/ 130 h 134"/>
                <a:gd name="T52" fmla="*/ 107 w 107"/>
                <a:gd name="T53" fmla="*/ 134 h 134"/>
                <a:gd name="T54" fmla="*/ 70 w 107"/>
                <a:gd name="T55" fmla="*/ 134 h 134"/>
                <a:gd name="T56" fmla="*/ 68 w 107"/>
                <a:gd name="T57" fmla="*/ 126 h 134"/>
                <a:gd name="T58" fmla="*/ 68 w 107"/>
                <a:gd name="T59" fmla="*/ 119 h 134"/>
                <a:gd name="T60" fmla="*/ 68 w 107"/>
                <a:gd name="T61" fmla="*/ 113 h 134"/>
                <a:gd name="T62" fmla="*/ 66 w 107"/>
                <a:gd name="T63" fmla="*/ 107 h 134"/>
                <a:gd name="T64" fmla="*/ 66 w 107"/>
                <a:gd name="T65" fmla="*/ 101 h 134"/>
                <a:gd name="T66" fmla="*/ 66 w 107"/>
                <a:gd name="T67" fmla="*/ 97 h 134"/>
                <a:gd name="T68" fmla="*/ 65 w 107"/>
                <a:gd name="T69" fmla="*/ 93 h 134"/>
                <a:gd name="T70" fmla="*/ 61 w 107"/>
                <a:gd name="T71" fmla="*/ 91 h 134"/>
                <a:gd name="T72" fmla="*/ 61 w 107"/>
                <a:gd name="T73" fmla="*/ 89 h 134"/>
                <a:gd name="T74" fmla="*/ 59 w 107"/>
                <a:gd name="T75" fmla="*/ 89 h 134"/>
                <a:gd name="T76" fmla="*/ 55 w 107"/>
                <a:gd name="T77" fmla="*/ 89 h 134"/>
                <a:gd name="T78" fmla="*/ 53 w 107"/>
                <a:gd name="T79" fmla="*/ 89 h 134"/>
                <a:gd name="T80" fmla="*/ 49 w 107"/>
                <a:gd name="T81" fmla="*/ 89 h 134"/>
                <a:gd name="T82" fmla="*/ 47 w 107"/>
                <a:gd name="T83" fmla="*/ 89 h 134"/>
                <a:gd name="T84" fmla="*/ 43 w 107"/>
                <a:gd name="T85" fmla="*/ 89 h 134"/>
                <a:gd name="T86" fmla="*/ 41 w 107"/>
                <a:gd name="T87" fmla="*/ 89 h 134"/>
                <a:gd name="T88" fmla="*/ 39 w 107"/>
                <a:gd name="T89" fmla="*/ 134 h 134"/>
                <a:gd name="T90" fmla="*/ 0 w 107"/>
                <a:gd name="T9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34">
                  <a:moveTo>
                    <a:pt x="0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65" y="2"/>
                  </a:lnTo>
                  <a:lnTo>
                    <a:pt x="74" y="2"/>
                  </a:lnTo>
                  <a:lnTo>
                    <a:pt x="84" y="6"/>
                  </a:lnTo>
                  <a:lnTo>
                    <a:pt x="90" y="10"/>
                  </a:lnTo>
                  <a:lnTo>
                    <a:pt x="96" y="13"/>
                  </a:lnTo>
                  <a:lnTo>
                    <a:pt x="100" y="19"/>
                  </a:lnTo>
                  <a:lnTo>
                    <a:pt x="101" y="25"/>
                  </a:lnTo>
                  <a:lnTo>
                    <a:pt x="103" y="33"/>
                  </a:lnTo>
                  <a:lnTo>
                    <a:pt x="103" y="39"/>
                  </a:lnTo>
                  <a:lnTo>
                    <a:pt x="103" y="45"/>
                  </a:lnTo>
                  <a:lnTo>
                    <a:pt x="101" y="50"/>
                  </a:lnTo>
                  <a:lnTo>
                    <a:pt x="100" y="56"/>
                  </a:lnTo>
                  <a:lnTo>
                    <a:pt x="98" y="62"/>
                  </a:lnTo>
                  <a:lnTo>
                    <a:pt x="96" y="66"/>
                  </a:lnTo>
                  <a:lnTo>
                    <a:pt x="92" y="70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8" y="74"/>
                  </a:lnTo>
                  <a:lnTo>
                    <a:pt x="90" y="76"/>
                  </a:lnTo>
                  <a:lnTo>
                    <a:pt x="94" y="78"/>
                  </a:lnTo>
                  <a:lnTo>
                    <a:pt x="96" y="80"/>
                  </a:lnTo>
                  <a:lnTo>
                    <a:pt x="98" y="82"/>
                  </a:lnTo>
                  <a:lnTo>
                    <a:pt x="100" y="84"/>
                  </a:lnTo>
                  <a:lnTo>
                    <a:pt x="100" y="86"/>
                  </a:lnTo>
                  <a:lnTo>
                    <a:pt x="101" y="87"/>
                  </a:lnTo>
                  <a:lnTo>
                    <a:pt x="101" y="89"/>
                  </a:lnTo>
                  <a:lnTo>
                    <a:pt x="101" y="93"/>
                  </a:lnTo>
                  <a:lnTo>
                    <a:pt x="103" y="95"/>
                  </a:lnTo>
                  <a:lnTo>
                    <a:pt x="103" y="99"/>
                  </a:lnTo>
                  <a:lnTo>
                    <a:pt x="103" y="103"/>
                  </a:lnTo>
                  <a:lnTo>
                    <a:pt x="103" y="105"/>
                  </a:lnTo>
                  <a:lnTo>
                    <a:pt x="103" y="109"/>
                  </a:lnTo>
                  <a:lnTo>
                    <a:pt x="103" y="115"/>
                  </a:lnTo>
                  <a:lnTo>
                    <a:pt x="103" y="115"/>
                  </a:lnTo>
                  <a:lnTo>
                    <a:pt x="103" y="117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03" y="122"/>
                  </a:lnTo>
                  <a:lnTo>
                    <a:pt x="103" y="122"/>
                  </a:lnTo>
                  <a:lnTo>
                    <a:pt x="103" y="124"/>
                  </a:lnTo>
                  <a:lnTo>
                    <a:pt x="103" y="124"/>
                  </a:lnTo>
                  <a:lnTo>
                    <a:pt x="103" y="126"/>
                  </a:lnTo>
                  <a:lnTo>
                    <a:pt x="103" y="126"/>
                  </a:lnTo>
                  <a:lnTo>
                    <a:pt x="105" y="126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7" y="130"/>
                  </a:lnTo>
                  <a:lnTo>
                    <a:pt x="107" y="130"/>
                  </a:lnTo>
                  <a:lnTo>
                    <a:pt x="107" y="134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2"/>
                  </a:lnTo>
                  <a:lnTo>
                    <a:pt x="68" y="119"/>
                  </a:lnTo>
                  <a:lnTo>
                    <a:pt x="68" y="117"/>
                  </a:lnTo>
                  <a:lnTo>
                    <a:pt x="68" y="113"/>
                  </a:lnTo>
                  <a:lnTo>
                    <a:pt x="66" y="109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66" y="101"/>
                  </a:lnTo>
                  <a:lnTo>
                    <a:pt x="66" y="99"/>
                  </a:lnTo>
                  <a:lnTo>
                    <a:pt x="66" y="97"/>
                  </a:lnTo>
                  <a:lnTo>
                    <a:pt x="66" y="95"/>
                  </a:lnTo>
                  <a:lnTo>
                    <a:pt x="65" y="93"/>
                  </a:lnTo>
                  <a:lnTo>
                    <a:pt x="63" y="91"/>
                  </a:lnTo>
                  <a:lnTo>
                    <a:pt x="61" y="91"/>
                  </a:lnTo>
                  <a:lnTo>
                    <a:pt x="61" y="91"/>
                  </a:lnTo>
                  <a:lnTo>
                    <a:pt x="61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7" y="89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3" y="89"/>
                  </a:lnTo>
                  <a:lnTo>
                    <a:pt x="51" y="89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47" y="89"/>
                  </a:lnTo>
                  <a:lnTo>
                    <a:pt x="45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1" y="89"/>
                  </a:lnTo>
                  <a:lnTo>
                    <a:pt x="39" y="89"/>
                  </a:lnTo>
                  <a:lnTo>
                    <a:pt x="39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E9C9BDCB-DB46-4AD3-8047-30D447C49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1917"/>
              <a:ext cx="94" cy="132"/>
            </a:xfrm>
            <a:custGeom>
              <a:avLst/>
              <a:gdLst>
                <a:gd name="T0" fmla="*/ 0 w 94"/>
                <a:gd name="T1" fmla="*/ 0 h 132"/>
                <a:gd name="T2" fmla="*/ 92 w 94"/>
                <a:gd name="T3" fmla="*/ 0 h 132"/>
                <a:gd name="T4" fmla="*/ 92 w 94"/>
                <a:gd name="T5" fmla="*/ 33 h 132"/>
                <a:gd name="T6" fmla="*/ 37 w 94"/>
                <a:gd name="T7" fmla="*/ 33 h 132"/>
                <a:gd name="T8" fmla="*/ 37 w 94"/>
                <a:gd name="T9" fmla="*/ 48 h 132"/>
                <a:gd name="T10" fmla="*/ 82 w 94"/>
                <a:gd name="T11" fmla="*/ 48 h 132"/>
                <a:gd name="T12" fmla="*/ 82 w 94"/>
                <a:gd name="T13" fmla="*/ 82 h 132"/>
                <a:gd name="T14" fmla="*/ 37 w 94"/>
                <a:gd name="T15" fmla="*/ 82 h 132"/>
                <a:gd name="T16" fmla="*/ 37 w 94"/>
                <a:gd name="T17" fmla="*/ 101 h 132"/>
                <a:gd name="T18" fmla="*/ 94 w 94"/>
                <a:gd name="T19" fmla="*/ 101 h 132"/>
                <a:gd name="T20" fmla="*/ 94 w 94"/>
                <a:gd name="T21" fmla="*/ 132 h 132"/>
                <a:gd name="T22" fmla="*/ 0 w 94"/>
                <a:gd name="T23" fmla="*/ 132 h 132"/>
                <a:gd name="T24" fmla="*/ 0 w 94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32">
                  <a:moveTo>
                    <a:pt x="0" y="0"/>
                  </a:moveTo>
                  <a:lnTo>
                    <a:pt x="92" y="0"/>
                  </a:lnTo>
                  <a:lnTo>
                    <a:pt x="92" y="33"/>
                  </a:lnTo>
                  <a:lnTo>
                    <a:pt x="37" y="33"/>
                  </a:lnTo>
                  <a:lnTo>
                    <a:pt x="37" y="48"/>
                  </a:lnTo>
                  <a:lnTo>
                    <a:pt x="82" y="48"/>
                  </a:lnTo>
                  <a:lnTo>
                    <a:pt x="82" y="82"/>
                  </a:lnTo>
                  <a:lnTo>
                    <a:pt x="37" y="82"/>
                  </a:lnTo>
                  <a:lnTo>
                    <a:pt x="37" y="101"/>
                  </a:lnTo>
                  <a:lnTo>
                    <a:pt x="94" y="101"/>
                  </a:lnTo>
                  <a:lnTo>
                    <a:pt x="94" y="13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4CBBB237-7070-439F-90DC-E99D7E30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913"/>
              <a:ext cx="113" cy="138"/>
            </a:xfrm>
            <a:custGeom>
              <a:avLst/>
              <a:gdLst>
                <a:gd name="T0" fmla="*/ 62 w 113"/>
                <a:gd name="T1" fmla="*/ 62 h 138"/>
                <a:gd name="T2" fmla="*/ 113 w 113"/>
                <a:gd name="T3" fmla="*/ 136 h 138"/>
                <a:gd name="T4" fmla="*/ 88 w 113"/>
                <a:gd name="T5" fmla="*/ 124 h 138"/>
                <a:gd name="T6" fmla="*/ 86 w 113"/>
                <a:gd name="T7" fmla="*/ 126 h 138"/>
                <a:gd name="T8" fmla="*/ 84 w 113"/>
                <a:gd name="T9" fmla="*/ 128 h 138"/>
                <a:gd name="T10" fmla="*/ 82 w 113"/>
                <a:gd name="T11" fmla="*/ 130 h 138"/>
                <a:gd name="T12" fmla="*/ 80 w 113"/>
                <a:gd name="T13" fmla="*/ 132 h 138"/>
                <a:gd name="T14" fmla="*/ 76 w 113"/>
                <a:gd name="T15" fmla="*/ 134 h 138"/>
                <a:gd name="T16" fmla="*/ 72 w 113"/>
                <a:gd name="T17" fmla="*/ 136 h 138"/>
                <a:gd name="T18" fmla="*/ 66 w 113"/>
                <a:gd name="T19" fmla="*/ 138 h 138"/>
                <a:gd name="T20" fmla="*/ 60 w 113"/>
                <a:gd name="T21" fmla="*/ 138 h 138"/>
                <a:gd name="T22" fmla="*/ 54 w 113"/>
                <a:gd name="T23" fmla="*/ 138 h 138"/>
                <a:gd name="T24" fmla="*/ 37 w 113"/>
                <a:gd name="T25" fmla="*/ 134 h 138"/>
                <a:gd name="T26" fmla="*/ 18 w 113"/>
                <a:gd name="T27" fmla="*/ 123 h 138"/>
                <a:gd name="T28" fmla="*/ 6 w 113"/>
                <a:gd name="T29" fmla="*/ 101 h 138"/>
                <a:gd name="T30" fmla="*/ 0 w 113"/>
                <a:gd name="T31" fmla="*/ 76 h 138"/>
                <a:gd name="T32" fmla="*/ 2 w 113"/>
                <a:gd name="T33" fmla="*/ 51 h 138"/>
                <a:gd name="T34" fmla="*/ 12 w 113"/>
                <a:gd name="T35" fmla="*/ 27 h 138"/>
                <a:gd name="T36" fmla="*/ 27 w 113"/>
                <a:gd name="T37" fmla="*/ 10 h 138"/>
                <a:gd name="T38" fmla="*/ 58 w 113"/>
                <a:gd name="T39" fmla="*/ 0 h 138"/>
                <a:gd name="T40" fmla="*/ 60 w 113"/>
                <a:gd name="T41" fmla="*/ 0 h 138"/>
                <a:gd name="T42" fmla="*/ 74 w 113"/>
                <a:gd name="T43" fmla="*/ 2 h 138"/>
                <a:gd name="T44" fmla="*/ 84 w 113"/>
                <a:gd name="T45" fmla="*/ 6 h 138"/>
                <a:gd name="T46" fmla="*/ 93 w 113"/>
                <a:gd name="T47" fmla="*/ 12 h 138"/>
                <a:gd name="T48" fmla="*/ 101 w 113"/>
                <a:gd name="T49" fmla="*/ 19 h 138"/>
                <a:gd name="T50" fmla="*/ 105 w 113"/>
                <a:gd name="T51" fmla="*/ 27 h 138"/>
                <a:gd name="T52" fmla="*/ 109 w 113"/>
                <a:gd name="T53" fmla="*/ 35 h 138"/>
                <a:gd name="T54" fmla="*/ 111 w 113"/>
                <a:gd name="T55" fmla="*/ 43 h 138"/>
                <a:gd name="T56" fmla="*/ 76 w 113"/>
                <a:gd name="T57" fmla="*/ 49 h 138"/>
                <a:gd name="T58" fmla="*/ 76 w 113"/>
                <a:gd name="T59" fmla="*/ 49 h 138"/>
                <a:gd name="T60" fmla="*/ 74 w 113"/>
                <a:gd name="T61" fmla="*/ 45 h 138"/>
                <a:gd name="T62" fmla="*/ 72 w 113"/>
                <a:gd name="T63" fmla="*/ 41 h 138"/>
                <a:gd name="T64" fmla="*/ 70 w 113"/>
                <a:gd name="T65" fmla="*/ 39 h 138"/>
                <a:gd name="T66" fmla="*/ 68 w 113"/>
                <a:gd name="T67" fmla="*/ 37 h 138"/>
                <a:gd name="T68" fmla="*/ 66 w 113"/>
                <a:gd name="T69" fmla="*/ 35 h 138"/>
                <a:gd name="T70" fmla="*/ 62 w 113"/>
                <a:gd name="T71" fmla="*/ 33 h 138"/>
                <a:gd name="T72" fmla="*/ 60 w 113"/>
                <a:gd name="T73" fmla="*/ 33 h 138"/>
                <a:gd name="T74" fmla="*/ 58 w 113"/>
                <a:gd name="T75" fmla="*/ 33 h 138"/>
                <a:gd name="T76" fmla="*/ 51 w 113"/>
                <a:gd name="T77" fmla="*/ 35 h 138"/>
                <a:gd name="T78" fmla="*/ 45 w 113"/>
                <a:gd name="T79" fmla="*/ 43 h 138"/>
                <a:gd name="T80" fmla="*/ 39 w 113"/>
                <a:gd name="T81" fmla="*/ 52 h 138"/>
                <a:gd name="T82" fmla="*/ 37 w 113"/>
                <a:gd name="T83" fmla="*/ 66 h 138"/>
                <a:gd name="T84" fmla="*/ 37 w 113"/>
                <a:gd name="T85" fmla="*/ 80 h 138"/>
                <a:gd name="T86" fmla="*/ 41 w 113"/>
                <a:gd name="T87" fmla="*/ 91 h 138"/>
                <a:gd name="T88" fmla="*/ 47 w 113"/>
                <a:gd name="T89" fmla="*/ 101 h 138"/>
                <a:gd name="T90" fmla="*/ 58 w 113"/>
                <a:gd name="T91" fmla="*/ 105 h 138"/>
                <a:gd name="T92" fmla="*/ 58 w 113"/>
                <a:gd name="T93" fmla="*/ 105 h 138"/>
                <a:gd name="T94" fmla="*/ 62 w 113"/>
                <a:gd name="T95" fmla="*/ 105 h 138"/>
                <a:gd name="T96" fmla="*/ 66 w 113"/>
                <a:gd name="T97" fmla="*/ 105 h 138"/>
                <a:gd name="T98" fmla="*/ 68 w 113"/>
                <a:gd name="T99" fmla="*/ 103 h 138"/>
                <a:gd name="T100" fmla="*/ 72 w 113"/>
                <a:gd name="T101" fmla="*/ 101 h 138"/>
                <a:gd name="T102" fmla="*/ 74 w 113"/>
                <a:gd name="T103" fmla="*/ 99 h 138"/>
                <a:gd name="T104" fmla="*/ 76 w 113"/>
                <a:gd name="T105" fmla="*/ 97 h 138"/>
                <a:gd name="T106" fmla="*/ 78 w 113"/>
                <a:gd name="T107" fmla="*/ 93 h 138"/>
                <a:gd name="T108" fmla="*/ 62 w 113"/>
                <a:gd name="T109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138">
                  <a:moveTo>
                    <a:pt x="62" y="91"/>
                  </a:moveTo>
                  <a:lnTo>
                    <a:pt x="62" y="62"/>
                  </a:lnTo>
                  <a:lnTo>
                    <a:pt x="113" y="62"/>
                  </a:lnTo>
                  <a:lnTo>
                    <a:pt x="113" y="136"/>
                  </a:lnTo>
                  <a:lnTo>
                    <a:pt x="89" y="13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78" y="132"/>
                  </a:lnTo>
                  <a:lnTo>
                    <a:pt x="76" y="134"/>
                  </a:lnTo>
                  <a:lnTo>
                    <a:pt x="74" y="134"/>
                  </a:lnTo>
                  <a:lnTo>
                    <a:pt x="72" y="136"/>
                  </a:lnTo>
                  <a:lnTo>
                    <a:pt x="70" y="136"/>
                  </a:lnTo>
                  <a:lnTo>
                    <a:pt x="66" y="138"/>
                  </a:lnTo>
                  <a:lnTo>
                    <a:pt x="64" y="138"/>
                  </a:lnTo>
                  <a:lnTo>
                    <a:pt x="60" y="138"/>
                  </a:lnTo>
                  <a:lnTo>
                    <a:pt x="54" y="138"/>
                  </a:lnTo>
                  <a:lnTo>
                    <a:pt x="54" y="138"/>
                  </a:lnTo>
                  <a:lnTo>
                    <a:pt x="49" y="138"/>
                  </a:lnTo>
                  <a:lnTo>
                    <a:pt x="37" y="134"/>
                  </a:lnTo>
                  <a:lnTo>
                    <a:pt x="25" y="130"/>
                  </a:lnTo>
                  <a:lnTo>
                    <a:pt x="18" y="123"/>
                  </a:lnTo>
                  <a:lnTo>
                    <a:pt x="12" y="113"/>
                  </a:lnTo>
                  <a:lnTo>
                    <a:pt x="6" y="101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7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8" y="0"/>
                  </a:lnTo>
                  <a:lnTo>
                    <a:pt x="74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9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1" y="19"/>
                  </a:lnTo>
                  <a:lnTo>
                    <a:pt x="103" y="23"/>
                  </a:lnTo>
                  <a:lnTo>
                    <a:pt x="105" y="27"/>
                  </a:lnTo>
                  <a:lnTo>
                    <a:pt x="107" y="31"/>
                  </a:lnTo>
                  <a:lnTo>
                    <a:pt x="109" y="35"/>
                  </a:lnTo>
                  <a:lnTo>
                    <a:pt x="109" y="39"/>
                  </a:lnTo>
                  <a:lnTo>
                    <a:pt x="111" y="43"/>
                  </a:lnTo>
                  <a:lnTo>
                    <a:pt x="111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7"/>
                  </a:lnTo>
                  <a:lnTo>
                    <a:pt x="74" y="45"/>
                  </a:lnTo>
                  <a:lnTo>
                    <a:pt x="74" y="43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0" y="39"/>
                  </a:lnTo>
                  <a:lnTo>
                    <a:pt x="70" y="37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6" y="35"/>
                  </a:lnTo>
                  <a:lnTo>
                    <a:pt x="64" y="35"/>
                  </a:lnTo>
                  <a:lnTo>
                    <a:pt x="62" y="33"/>
                  </a:lnTo>
                  <a:lnTo>
                    <a:pt x="62" y="33"/>
                  </a:lnTo>
                  <a:lnTo>
                    <a:pt x="60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4" y="33"/>
                  </a:lnTo>
                  <a:lnTo>
                    <a:pt x="51" y="35"/>
                  </a:lnTo>
                  <a:lnTo>
                    <a:pt x="47" y="39"/>
                  </a:lnTo>
                  <a:lnTo>
                    <a:pt x="45" y="43"/>
                  </a:lnTo>
                  <a:lnTo>
                    <a:pt x="41" y="47"/>
                  </a:lnTo>
                  <a:lnTo>
                    <a:pt x="39" y="52"/>
                  </a:lnTo>
                  <a:lnTo>
                    <a:pt x="37" y="60"/>
                  </a:lnTo>
                  <a:lnTo>
                    <a:pt x="37" y="66"/>
                  </a:lnTo>
                  <a:lnTo>
                    <a:pt x="37" y="72"/>
                  </a:lnTo>
                  <a:lnTo>
                    <a:pt x="37" y="80"/>
                  </a:lnTo>
                  <a:lnTo>
                    <a:pt x="39" y="86"/>
                  </a:lnTo>
                  <a:lnTo>
                    <a:pt x="41" y="91"/>
                  </a:lnTo>
                  <a:lnTo>
                    <a:pt x="43" y="97"/>
                  </a:lnTo>
                  <a:lnTo>
                    <a:pt x="47" y="101"/>
                  </a:lnTo>
                  <a:lnTo>
                    <a:pt x="51" y="103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60" y="105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8" y="103"/>
                  </a:lnTo>
                  <a:lnTo>
                    <a:pt x="70" y="103"/>
                  </a:lnTo>
                  <a:lnTo>
                    <a:pt x="72" y="101"/>
                  </a:lnTo>
                  <a:lnTo>
                    <a:pt x="72" y="101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97"/>
                  </a:lnTo>
                  <a:lnTo>
                    <a:pt x="76" y="95"/>
                  </a:lnTo>
                  <a:lnTo>
                    <a:pt x="78" y="93"/>
                  </a:lnTo>
                  <a:lnTo>
                    <a:pt x="78" y="91"/>
                  </a:lnTo>
                  <a:lnTo>
                    <a:pt x="62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D57345FF-2D14-4458-BF87-45F5D8963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1915"/>
              <a:ext cx="107" cy="134"/>
            </a:xfrm>
            <a:custGeom>
              <a:avLst/>
              <a:gdLst>
                <a:gd name="T0" fmla="*/ 0 w 107"/>
                <a:gd name="T1" fmla="*/ 0 h 134"/>
                <a:gd name="T2" fmla="*/ 35 w 107"/>
                <a:gd name="T3" fmla="*/ 0 h 134"/>
                <a:gd name="T4" fmla="*/ 72 w 107"/>
                <a:gd name="T5" fmla="*/ 70 h 134"/>
                <a:gd name="T6" fmla="*/ 72 w 107"/>
                <a:gd name="T7" fmla="*/ 49 h 134"/>
                <a:gd name="T8" fmla="*/ 72 w 107"/>
                <a:gd name="T9" fmla="*/ 0 h 134"/>
                <a:gd name="T10" fmla="*/ 107 w 107"/>
                <a:gd name="T11" fmla="*/ 0 h 134"/>
                <a:gd name="T12" fmla="*/ 107 w 107"/>
                <a:gd name="T13" fmla="*/ 134 h 134"/>
                <a:gd name="T14" fmla="*/ 72 w 107"/>
                <a:gd name="T15" fmla="*/ 134 h 134"/>
                <a:gd name="T16" fmla="*/ 35 w 107"/>
                <a:gd name="T17" fmla="*/ 64 h 134"/>
                <a:gd name="T18" fmla="*/ 35 w 107"/>
                <a:gd name="T19" fmla="*/ 86 h 134"/>
                <a:gd name="T20" fmla="*/ 35 w 107"/>
                <a:gd name="T21" fmla="*/ 134 h 134"/>
                <a:gd name="T22" fmla="*/ 0 w 107"/>
                <a:gd name="T23" fmla="*/ 134 h 134"/>
                <a:gd name="T24" fmla="*/ 0 w 107"/>
                <a:gd name="T2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34">
                  <a:moveTo>
                    <a:pt x="0" y="0"/>
                  </a:moveTo>
                  <a:lnTo>
                    <a:pt x="35" y="0"/>
                  </a:lnTo>
                  <a:lnTo>
                    <a:pt x="72" y="70"/>
                  </a:lnTo>
                  <a:lnTo>
                    <a:pt x="72" y="49"/>
                  </a:lnTo>
                  <a:lnTo>
                    <a:pt x="72" y="0"/>
                  </a:lnTo>
                  <a:lnTo>
                    <a:pt x="107" y="0"/>
                  </a:lnTo>
                  <a:lnTo>
                    <a:pt x="107" y="134"/>
                  </a:lnTo>
                  <a:lnTo>
                    <a:pt x="72" y="134"/>
                  </a:lnTo>
                  <a:lnTo>
                    <a:pt x="35" y="64"/>
                  </a:lnTo>
                  <a:lnTo>
                    <a:pt x="35" y="86"/>
                  </a:lnTo>
                  <a:lnTo>
                    <a:pt x="35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6994F44D-CDB4-433C-A4AC-EA9085459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915"/>
              <a:ext cx="117" cy="134"/>
            </a:xfrm>
            <a:custGeom>
              <a:avLst/>
              <a:gdLst>
                <a:gd name="T0" fmla="*/ 39 w 117"/>
                <a:gd name="T1" fmla="*/ 0 h 134"/>
                <a:gd name="T2" fmla="*/ 78 w 117"/>
                <a:gd name="T3" fmla="*/ 0 h 134"/>
                <a:gd name="T4" fmla="*/ 117 w 117"/>
                <a:gd name="T5" fmla="*/ 134 h 134"/>
                <a:gd name="T6" fmla="*/ 80 w 117"/>
                <a:gd name="T7" fmla="*/ 134 h 134"/>
                <a:gd name="T8" fmla="*/ 76 w 117"/>
                <a:gd name="T9" fmla="*/ 117 h 134"/>
                <a:gd name="T10" fmla="*/ 41 w 117"/>
                <a:gd name="T11" fmla="*/ 117 h 134"/>
                <a:gd name="T12" fmla="*/ 37 w 117"/>
                <a:gd name="T13" fmla="*/ 134 h 134"/>
                <a:gd name="T14" fmla="*/ 0 w 117"/>
                <a:gd name="T15" fmla="*/ 134 h 134"/>
                <a:gd name="T16" fmla="*/ 39 w 117"/>
                <a:gd name="T1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34">
                  <a:moveTo>
                    <a:pt x="39" y="0"/>
                  </a:moveTo>
                  <a:lnTo>
                    <a:pt x="78" y="0"/>
                  </a:lnTo>
                  <a:lnTo>
                    <a:pt x="117" y="134"/>
                  </a:lnTo>
                  <a:lnTo>
                    <a:pt x="80" y="134"/>
                  </a:lnTo>
                  <a:lnTo>
                    <a:pt x="76" y="117"/>
                  </a:lnTo>
                  <a:lnTo>
                    <a:pt x="41" y="117"/>
                  </a:lnTo>
                  <a:lnTo>
                    <a:pt x="37" y="134"/>
                  </a:lnTo>
                  <a:lnTo>
                    <a:pt x="0" y="13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8B23BE6F-A770-4088-8589-13616488A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915"/>
              <a:ext cx="105" cy="134"/>
            </a:xfrm>
            <a:custGeom>
              <a:avLst/>
              <a:gdLst>
                <a:gd name="T0" fmla="*/ 0 w 105"/>
                <a:gd name="T1" fmla="*/ 0 h 134"/>
                <a:gd name="T2" fmla="*/ 45 w 105"/>
                <a:gd name="T3" fmla="*/ 0 h 134"/>
                <a:gd name="T4" fmla="*/ 45 w 105"/>
                <a:gd name="T5" fmla="*/ 0 h 134"/>
                <a:gd name="T6" fmla="*/ 47 w 105"/>
                <a:gd name="T7" fmla="*/ 2 h 134"/>
                <a:gd name="T8" fmla="*/ 51 w 105"/>
                <a:gd name="T9" fmla="*/ 2 h 134"/>
                <a:gd name="T10" fmla="*/ 55 w 105"/>
                <a:gd name="T11" fmla="*/ 2 h 134"/>
                <a:gd name="T12" fmla="*/ 60 w 105"/>
                <a:gd name="T13" fmla="*/ 2 h 134"/>
                <a:gd name="T14" fmla="*/ 64 w 105"/>
                <a:gd name="T15" fmla="*/ 4 h 134"/>
                <a:gd name="T16" fmla="*/ 70 w 105"/>
                <a:gd name="T17" fmla="*/ 6 h 134"/>
                <a:gd name="T18" fmla="*/ 76 w 105"/>
                <a:gd name="T19" fmla="*/ 10 h 134"/>
                <a:gd name="T20" fmla="*/ 80 w 105"/>
                <a:gd name="T21" fmla="*/ 12 h 134"/>
                <a:gd name="T22" fmla="*/ 86 w 105"/>
                <a:gd name="T23" fmla="*/ 15 h 134"/>
                <a:gd name="T24" fmla="*/ 90 w 105"/>
                <a:gd name="T25" fmla="*/ 19 h 134"/>
                <a:gd name="T26" fmla="*/ 93 w 105"/>
                <a:gd name="T27" fmla="*/ 25 h 134"/>
                <a:gd name="T28" fmla="*/ 95 w 105"/>
                <a:gd name="T29" fmla="*/ 31 h 134"/>
                <a:gd name="T30" fmla="*/ 99 w 105"/>
                <a:gd name="T31" fmla="*/ 37 h 134"/>
                <a:gd name="T32" fmla="*/ 101 w 105"/>
                <a:gd name="T33" fmla="*/ 43 h 134"/>
                <a:gd name="T34" fmla="*/ 103 w 105"/>
                <a:gd name="T35" fmla="*/ 50 h 134"/>
                <a:gd name="T36" fmla="*/ 105 w 105"/>
                <a:gd name="T37" fmla="*/ 64 h 134"/>
                <a:gd name="T38" fmla="*/ 105 w 105"/>
                <a:gd name="T39" fmla="*/ 64 h 134"/>
                <a:gd name="T40" fmla="*/ 105 w 105"/>
                <a:gd name="T41" fmla="*/ 70 h 134"/>
                <a:gd name="T42" fmla="*/ 105 w 105"/>
                <a:gd name="T43" fmla="*/ 78 h 134"/>
                <a:gd name="T44" fmla="*/ 103 w 105"/>
                <a:gd name="T45" fmla="*/ 86 h 134"/>
                <a:gd name="T46" fmla="*/ 101 w 105"/>
                <a:gd name="T47" fmla="*/ 93 h 134"/>
                <a:gd name="T48" fmla="*/ 99 w 105"/>
                <a:gd name="T49" fmla="*/ 99 h 134"/>
                <a:gd name="T50" fmla="*/ 97 w 105"/>
                <a:gd name="T51" fmla="*/ 107 h 134"/>
                <a:gd name="T52" fmla="*/ 95 w 105"/>
                <a:gd name="T53" fmla="*/ 111 h 134"/>
                <a:gd name="T54" fmla="*/ 91 w 105"/>
                <a:gd name="T55" fmla="*/ 117 h 134"/>
                <a:gd name="T56" fmla="*/ 88 w 105"/>
                <a:gd name="T57" fmla="*/ 121 h 134"/>
                <a:gd name="T58" fmla="*/ 84 w 105"/>
                <a:gd name="T59" fmla="*/ 124 h 134"/>
                <a:gd name="T60" fmla="*/ 78 w 105"/>
                <a:gd name="T61" fmla="*/ 126 h 134"/>
                <a:gd name="T62" fmla="*/ 74 w 105"/>
                <a:gd name="T63" fmla="*/ 128 h 134"/>
                <a:gd name="T64" fmla="*/ 68 w 105"/>
                <a:gd name="T65" fmla="*/ 130 h 134"/>
                <a:gd name="T66" fmla="*/ 62 w 105"/>
                <a:gd name="T67" fmla="*/ 132 h 134"/>
                <a:gd name="T68" fmla="*/ 56 w 105"/>
                <a:gd name="T69" fmla="*/ 132 h 134"/>
                <a:gd name="T70" fmla="*/ 47 w 105"/>
                <a:gd name="T71" fmla="*/ 134 h 134"/>
                <a:gd name="T72" fmla="*/ 0 w 105"/>
                <a:gd name="T73" fmla="*/ 134 h 134"/>
                <a:gd name="T74" fmla="*/ 0 w 105"/>
                <a:gd name="T7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34">
                  <a:moveTo>
                    <a:pt x="0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5" y="2"/>
                  </a:lnTo>
                  <a:lnTo>
                    <a:pt x="60" y="2"/>
                  </a:lnTo>
                  <a:lnTo>
                    <a:pt x="64" y="4"/>
                  </a:lnTo>
                  <a:lnTo>
                    <a:pt x="70" y="6"/>
                  </a:lnTo>
                  <a:lnTo>
                    <a:pt x="76" y="10"/>
                  </a:lnTo>
                  <a:lnTo>
                    <a:pt x="80" y="12"/>
                  </a:lnTo>
                  <a:lnTo>
                    <a:pt x="86" y="15"/>
                  </a:lnTo>
                  <a:lnTo>
                    <a:pt x="90" y="19"/>
                  </a:lnTo>
                  <a:lnTo>
                    <a:pt x="93" y="25"/>
                  </a:lnTo>
                  <a:lnTo>
                    <a:pt x="95" y="31"/>
                  </a:lnTo>
                  <a:lnTo>
                    <a:pt x="99" y="37"/>
                  </a:lnTo>
                  <a:lnTo>
                    <a:pt x="101" y="43"/>
                  </a:lnTo>
                  <a:lnTo>
                    <a:pt x="103" y="50"/>
                  </a:lnTo>
                  <a:lnTo>
                    <a:pt x="105" y="64"/>
                  </a:lnTo>
                  <a:lnTo>
                    <a:pt x="105" y="64"/>
                  </a:lnTo>
                  <a:lnTo>
                    <a:pt x="105" y="70"/>
                  </a:lnTo>
                  <a:lnTo>
                    <a:pt x="105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7" y="107"/>
                  </a:lnTo>
                  <a:lnTo>
                    <a:pt x="95" y="111"/>
                  </a:lnTo>
                  <a:lnTo>
                    <a:pt x="91" y="117"/>
                  </a:lnTo>
                  <a:lnTo>
                    <a:pt x="88" y="121"/>
                  </a:lnTo>
                  <a:lnTo>
                    <a:pt x="84" y="124"/>
                  </a:lnTo>
                  <a:lnTo>
                    <a:pt x="78" y="126"/>
                  </a:lnTo>
                  <a:lnTo>
                    <a:pt x="74" y="128"/>
                  </a:lnTo>
                  <a:lnTo>
                    <a:pt x="68" y="130"/>
                  </a:lnTo>
                  <a:lnTo>
                    <a:pt x="62" y="132"/>
                  </a:lnTo>
                  <a:lnTo>
                    <a:pt x="56" y="132"/>
                  </a:lnTo>
                  <a:lnTo>
                    <a:pt x="47" y="134"/>
                  </a:lnTo>
                  <a:lnTo>
                    <a:pt x="0" y="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8E03C7E4-2AF6-4113-A3CE-E09A0432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950"/>
              <a:ext cx="31" cy="23"/>
            </a:xfrm>
            <a:custGeom>
              <a:avLst/>
              <a:gdLst>
                <a:gd name="T0" fmla="*/ 0 w 31"/>
                <a:gd name="T1" fmla="*/ 0 h 23"/>
                <a:gd name="T2" fmla="*/ 0 w 31"/>
                <a:gd name="T3" fmla="*/ 23 h 23"/>
                <a:gd name="T4" fmla="*/ 22 w 31"/>
                <a:gd name="T5" fmla="*/ 23 h 23"/>
                <a:gd name="T6" fmla="*/ 22 w 31"/>
                <a:gd name="T7" fmla="*/ 23 h 23"/>
                <a:gd name="T8" fmla="*/ 24 w 31"/>
                <a:gd name="T9" fmla="*/ 23 h 23"/>
                <a:gd name="T10" fmla="*/ 26 w 31"/>
                <a:gd name="T11" fmla="*/ 21 h 23"/>
                <a:gd name="T12" fmla="*/ 28 w 31"/>
                <a:gd name="T13" fmla="*/ 21 h 23"/>
                <a:gd name="T14" fmla="*/ 29 w 31"/>
                <a:gd name="T15" fmla="*/ 19 h 23"/>
                <a:gd name="T16" fmla="*/ 29 w 31"/>
                <a:gd name="T17" fmla="*/ 17 h 23"/>
                <a:gd name="T18" fmla="*/ 31 w 31"/>
                <a:gd name="T19" fmla="*/ 15 h 23"/>
                <a:gd name="T20" fmla="*/ 31 w 31"/>
                <a:gd name="T21" fmla="*/ 14 h 23"/>
                <a:gd name="T22" fmla="*/ 31 w 31"/>
                <a:gd name="T23" fmla="*/ 12 h 23"/>
                <a:gd name="T24" fmla="*/ 31 w 31"/>
                <a:gd name="T25" fmla="*/ 10 h 23"/>
                <a:gd name="T26" fmla="*/ 31 w 31"/>
                <a:gd name="T27" fmla="*/ 8 h 23"/>
                <a:gd name="T28" fmla="*/ 31 w 31"/>
                <a:gd name="T29" fmla="*/ 6 h 23"/>
                <a:gd name="T30" fmla="*/ 29 w 31"/>
                <a:gd name="T31" fmla="*/ 4 h 23"/>
                <a:gd name="T32" fmla="*/ 29 w 31"/>
                <a:gd name="T33" fmla="*/ 2 h 23"/>
                <a:gd name="T34" fmla="*/ 28 w 31"/>
                <a:gd name="T35" fmla="*/ 2 h 23"/>
                <a:gd name="T36" fmla="*/ 24 w 31"/>
                <a:gd name="T37" fmla="*/ 0 h 23"/>
                <a:gd name="T38" fmla="*/ 20 w 31"/>
                <a:gd name="T39" fmla="*/ 0 h 23"/>
                <a:gd name="T40" fmla="*/ 0 w 31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3">
                  <a:moveTo>
                    <a:pt x="0" y="0"/>
                  </a:moveTo>
                  <a:lnTo>
                    <a:pt x="0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69D7BB1A-B4F7-4D50-B2A1-3D90789B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" y="1962"/>
              <a:ext cx="23" cy="42"/>
            </a:xfrm>
            <a:custGeom>
              <a:avLst/>
              <a:gdLst>
                <a:gd name="T0" fmla="*/ 0 w 23"/>
                <a:gd name="T1" fmla="*/ 42 h 42"/>
                <a:gd name="T2" fmla="*/ 23 w 23"/>
                <a:gd name="T3" fmla="*/ 42 h 42"/>
                <a:gd name="T4" fmla="*/ 11 w 23"/>
                <a:gd name="T5" fmla="*/ 0 h 42"/>
                <a:gd name="T6" fmla="*/ 0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0" y="42"/>
                  </a:moveTo>
                  <a:lnTo>
                    <a:pt x="23" y="42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65D10643-4151-427B-8F0D-D56F38127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1948"/>
              <a:ext cx="33" cy="70"/>
            </a:xfrm>
            <a:custGeom>
              <a:avLst/>
              <a:gdLst>
                <a:gd name="T0" fmla="*/ 0 w 33"/>
                <a:gd name="T1" fmla="*/ 0 h 70"/>
                <a:gd name="T2" fmla="*/ 0 w 33"/>
                <a:gd name="T3" fmla="*/ 70 h 70"/>
                <a:gd name="T4" fmla="*/ 0 w 33"/>
                <a:gd name="T5" fmla="*/ 70 h 70"/>
                <a:gd name="T6" fmla="*/ 2 w 33"/>
                <a:gd name="T7" fmla="*/ 70 h 70"/>
                <a:gd name="T8" fmla="*/ 6 w 33"/>
                <a:gd name="T9" fmla="*/ 70 h 70"/>
                <a:gd name="T10" fmla="*/ 10 w 33"/>
                <a:gd name="T11" fmla="*/ 70 h 70"/>
                <a:gd name="T12" fmla="*/ 12 w 33"/>
                <a:gd name="T13" fmla="*/ 68 h 70"/>
                <a:gd name="T14" fmla="*/ 16 w 33"/>
                <a:gd name="T15" fmla="*/ 68 h 70"/>
                <a:gd name="T16" fmla="*/ 18 w 33"/>
                <a:gd name="T17" fmla="*/ 66 h 70"/>
                <a:gd name="T18" fmla="*/ 20 w 33"/>
                <a:gd name="T19" fmla="*/ 66 h 70"/>
                <a:gd name="T20" fmla="*/ 23 w 33"/>
                <a:gd name="T21" fmla="*/ 64 h 70"/>
                <a:gd name="T22" fmla="*/ 25 w 33"/>
                <a:gd name="T23" fmla="*/ 62 h 70"/>
                <a:gd name="T24" fmla="*/ 27 w 33"/>
                <a:gd name="T25" fmla="*/ 60 h 70"/>
                <a:gd name="T26" fmla="*/ 29 w 33"/>
                <a:gd name="T27" fmla="*/ 56 h 70"/>
                <a:gd name="T28" fmla="*/ 29 w 33"/>
                <a:gd name="T29" fmla="*/ 53 h 70"/>
                <a:gd name="T30" fmla="*/ 31 w 33"/>
                <a:gd name="T31" fmla="*/ 51 h 70"/>
                <a:gd name="T32" fmla="*/ 31 w 33"/>
                <a:gd name="T33" fmla="*/ 45 h 70"/>
                <a:gd name="T34" fmla="*/ 33 w 33"/>
                <a:gd name="T35" fmla="*/ 41 h 70"/>
                <a:gd name="T36" fmla="*/ 33 w 33"/>
                <a:gd name="T37" fmla="*/ 33 h 70"/>
                <a:gd name="T38" fmla="*/ 33 w 33"/>
                <a:gd name="T39" fmla="*/ 33 h 70"/>
                <a:gd name="T40" fmla="*/ 33 w 33"/>
                <a:gd name="T41" fmla="*/ 31 h 70"/>
                <a:gd name="T42" fmla="*/ 33 w 33"/>
                <a:gd name="T43" fmla="*/ 25 h 70"/>
                <a:gd name="T44" fmla="*/ 31 w 33"/>
                <a:gd name="T45" fmla="*/ 19 h 70"/>
                <a:gd name="T46" fmla="*/ 31 w 33"/>
                <a:gd name="T47" fmla="*/ 16 h 70"/>
                <a:gd name="T48" fmla="*/ 29 w 33"/>
                <a:gd name="T49" fmla="*/ 14 h 70"/>
                <a:gd name="T50" fmla="*/ 29 w 33"/>
                <a:gd name="T51" fmla="*/ 10 h 70"/>
                <a:gd name="T52" fmla="*/ 27 w 33"/>
                <a:gd name="T53" fmla="*/ 8 h 70"/>
                <a:gd name="T54" fmla="*/ 25 w 33"/>
                <a:gd name="T55" fmla="*/ 6 h 70"/>
                <a:gd name="T56" fmla="*/ 23 w 33"/>
                <a:gd name="T57" fmla="*/ 4 h 70"/>
                <a:gd name="T58" fmla="*/ 20 w 33"/>
                <a:gd name="T59" fmla="*/ 2 h 70"/>
                <a:gd name="T60" fmla="*/ 18 w 33"/>
                <a:gd name="T61" fmla="*/ 2 h 70"/>
                <a:gd name="T62" fmla="*/ 16 w 33"/>
                <a:gd name="T63" fmla="*/ 0 h 70"/>
                <a:gd name="T64" fmla="*/ 12 w 33"/>
                <a:gd name="T65" fmla="*/ 0 h 70"/>
                <a:gd name="T66" fmla="*/ 10 w 33"/>
                <a:gd name="T67" fmla="*/ 0 h 70"/>
                <a:gd name="T68" fmla="*/ 6 w 33"/>
                <a:gd name="T69" fmla="*/ 0 h 70"/>
                <a:gd name="T70" fmla="*/ 0 w 33"/>
                <a:gd name="T7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6" y="70"/>
                  </a:lnTo>
                  <a:lnTo>
                    <a:pt x="10" y="7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3" y="64"/>
                  </a:lnTo>
                  <a:lnTo>
                    <a:pt x="25" y="62"/>
                  </a:lnTo>
                  <a:lnTo>
                    <a:pt x="27" y="60"/>
                  </a:lnTo>
                  <a:lnTo>
                    <a:pt x="29" y="56"/>
                  </a:lnTo>
                  <a:lnTo>
                    <a:pt x="29" y="53"/>
                  </a:lnTo>
                  <a:lnTo>
                    <a:pt x="31" y="51"/>
                  </a:lnTo>
                  <a:lnTo>
                    <a:pt x="31" y="45"/>
                  </a:lnTo>
                  <a:lnTo>
                    <a:pt x="33" y="4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31" y="19"/>
                  </a:lnTo>
                  <a:lnTo>
                    <a:pt x="31" y="16"/>
                  </a:lnTo>
                  <a:lnTo>
                    <a:pt x="29" y="14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A56E6C55-428C-44FA-BDD9-B7B3DE0A1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" y="2289"/>
              <a:ext cx="88" cy="111"/>
            </a:xfrm>
            <a:custGeom>
              <a:avLst/>
              <a:gdLst>
                <a:gd name="T0" fmla="*/ 31 w 88"/>
                <a:gd name="T1" fmla="*/ 111 h 111"/>
                <a:gd name="T2" fmla="*/ 31 w 88"/>
                <a:gd name="T3" fmla="*/ 19 h 111"/>
                <a:gd name="T4" fmla="*/ 0 w 88"/>
                <a:gd name="T5" fmla="*/ 19 h 111"/>
                <a:gd name="T6" fmla="*/ 0 w 88"/>
                <a:gd name="T7" fmla="*/ 0 h 111"/>
                <a:gd name="T8" fmla="*/ 88 w 88"/>
                <a:gd name="T9" fmla="*/ 0 h 111"/>
                <a:gd name="T10" fmla="*/ 88 w 88"/>
                <a:gd name="T11" fmla="*/ 19 h 111"/>
                <a:gd name="T12" fmla="*/ 56 w 88"/>
                <a:gd name="T13" fmla="*/ 19 h 111"/>
                <a:gd name="T14" fmla="*/ 56 w 88"/>
                <a:gd name="T15" fmla="*/ 111 h 111"/>
                <a:gd name="T16" fmla="*/ 31 w 88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1">
                  <a:moveTo>
                    <a:pt x="31" y="111"/>
                  </a:moveTo>
                  <a:lnTo>
                    <a:pt x="31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9"/>
                  </a:lnTo>
                  <a:lnTo>
                    <a:pt x="56" y="19"/>
                  </a:lnTo>
                  <a:lnTo>
                    <a:pt x="56" y="111"/>
                  </a:lnTo>
                  <a:lnTo>
                    <a:pt x="3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610BF5D7-C255-44C7-A144-7C8721BC1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2289"/>
              <a:ext cx="91" cy="111"/>
            </a:xfrm>
            <a:custGeom>
              <a:avLst/>
              <a:gdLst>
                <a:gd name="T0" fmla="*/ 0 w 91"/>
                <a:gd name="T1" fmla="*/ 111 h 111"/>
                <a:gd name="T2" fmla="*/ 0 w 91"/>
                <a:gd name="T3" fmla="*/ 0 h 111"/>
                <a:gd name="T4" fmla="*/ 23 w 91"/>
                <a:gd name="T5" fmla="*/ 0 h 111"/>
                <a:gd name="T6" fmla="*/ 68 w 91"/>
                <a:gd name="T7" fmla="*/ 76 h 111"/>
                <a:gd name="T8" fmla="*/ 68 w 91"/>
                <a:gd name="T9" fmla="*/ 0 h 111"/>
                <a:gd name="T10" fmla="*/ 91 w 91"/>
                <a:gd name="T11" fmla="*/ 0 h 111"/>
                <a:gd name="T12" fmla="*/ 91 w 91"/>
                <a:gd name="T13" fmla="*/ 111 h 111"/>
                <a:gd name="T14" fmla="*/ 68 w 91"/>
                <a:gd name="T15" fmla="*/ 111 h 111"/>
                <a:gd name="T16" fmla="*/ 25 w 91"/>
                <a:gd name="T17" fmla="*/ 35 h 111"/>
                <a:gd name="T18" fmla="*/ 25 w 91"/>
                <a:gd name="T19" fmla="*/ 111 h 111"/>
                <a:gd name="T20" fmla="*/ 0 w 91"/>
                <a:gd name="T2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11">
                  <a:moveTo>
                    <a:pt x="0" y="111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68" y="76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91" y="111"/>
                  </a:lnTo>
                  <a:lnTo>
                    <a:pt x="68" y="111"/>
                  </a:lnTo>
                  <a:lnTo>
                    <a:pt x="25" y="35"/>
                  </a:lnTo>
                  <a:lnTo>
                    <a:pt x="25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36">
              <a:extLst>
                <a:ext uri="{FF2B5EF4-FFF2-40B4-BE49-F238E27FC236}">
                  <a16:creationId xmlns:a16="http://schemas.microsoft.com/office/drawing/2014/main" id="{36DFF9B6-8282-4A5E-88AA-D36EE33C8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2289"/>
              <a:ext cx="23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FCCCD51E-3A75-4743-8CAB-C19E4604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287"/>
              <a:ext cx="109" cy="118"/>
            </a:xfrm>
            <a:custGeom>
              <a:avLst/>
              <a:gdLst>
                <a:gd name="T0" fmla="*/ 0 w 109"/>
                <a:gd name="T1" fmla="*/ 64 h 118"/>
                <a:gd name="T2" fmla="*/ 0 w 109"/>
                <a:gd name="T3" fmla="*/ 54 h 118"/>
                <a:gd name="T4" fmla="*/ 2 w 109"/>
                <a:gd name="T5" fmla="*/ 44 h 118"/>
                <a:gd name="T6" fmla="*/ 5 w 109"/>
                <a:gd name="T7" fmla="*/ 33 h 118"/>
                <a:gd name="T8" fmla="*/ 9 w 109"/>
                <a:gd name="T9" fmla="*/ 23 h 118"/>
                <a:gd name="T10" fmla="*/ 17 w 109"/>
                <a:gd name="T11" fmla="*/ 13 h 118"/>
                <a:gd name="T12" fmla="*/ 27 w 109"/>
                <a:gd name="T13" fmla="*/ 5 h 118"/>
                <a:gd name="T14" fmla="*/ 39 w 109"/>
                <a:gd name="T15" fmla="*/ 2 h 118"/>
                <a:gd name="T16" fmla="*/ 54 w 109"/>
                <a:gd name="T17" fmla="*/ 0 h 118"/>
                <a:gd name="T18" fmla="*/ 56 w 109"/>
                <a:gd name="T19" fmla="*/ 0 h 118"/>
                <a:gd name="T20" fmla="*/ 68 w 109"/>
                <a:gd name="T21" fmla="*/ 2 h 118"/>
                <a:gd name="T22" fmla="*/ 77 w 109"/>
                <a:gd name="T23" fmla="*/ 5 h 118"/>
                <a:gd name="T24" fmla="*/ 87 w 109"/>
                <a:gd name="T25" fmla="*/ 11 h 118"/>
                <a:gd name="T26" fmla="*/ 95 w 109"/>
                <a:gd name="T27" fmla="*/ 17 h 118"/>
                <a:gd name="T28" fmla="*/ 103 w 109"/>
                <a:gd name="T29" fmla="*/ 27 h 118"/>
                <a:gd name="T30" fmla="*/ 107 w 109"/>
                <a:gd name="T31" fmla="*/ 39 h 118"/>
                <a:gd name="T32" fmla="*/ 109 w 109"/>
                <a:gd name="T33" fmla="*/ 50 h 118"/>
                <a:gd name="T34" fmla="*/ 109 w 109"/>
                <a:gd name="T35" fmla="*/ 62 h 118"/>
                <a:gd name="T36" fmla="*/ 109 w 109"/>
                <a:gd name="T37" fmla="*/ 68 h 118"/>
                <a:gd name="T38" fmla="*/ 107 w 109"/>
                <a:gd name="T39" fmla="*/ 78 h 118"/>
                <a:gd name="T40" fmla="*/ 103 w 109"/>
                <a:gd name="T41" fmla="*/ 87 h 118"/>
                <a:gd name="T42" fmla="*/ 97 w 109"/>
                <a:gd name="T43" fmla="*/ 97 h 118"/>
                <a:gd name="T44" fmla="*/ 89 w 109"/>
                <a:gd name="T45" fmla="*/ 105 h 118"/>
                <a:gd name="T46" fmla="*/ 81 w 109"/>
                <a:gd name="T47" fmla="*/ 111 h 118"/>
                <a:gd name="T48" fmla="*/ 70 w 109"/>
                <a:gd name="T49" fmla="*/ 114 h 118"/>
                <a:gd name="T50" fmla="*/ 52 w 109"/>
                <a:gd name="T51" fmla="*/ 118 h 118"/>
                <a:gd name="T52" fmla="*/ 48 w 109"/>
                <a:gd name="T53" fmla="*/ 118 h 118"/>
                <a:gd name="T54" fmla="*/ 37 w 109"/>
                <a:gd name="T55" fmla="*/ 114 h 118"/>
                <a:gd name="T56" fmla="*/ 25 w 109"/>
                <a:gd name="T57" fmla="*/ 111 h 118"/>
                <a:gd name="T58" fmla="*/ 17 w 109"/>
                <a:gd name="T59" fmla="*/ 103 h 118"/>
                <a:gd name="T60" fmla="*/ 9 w 109"/>
                <a:gd name="T61" fmla="*/ 95 h 118"/>
                <a:gd name="T62" fmla="*/ 5 w 109"/>
                <a:gd name="T63" fmla="*/ 87 h 118"/>
                <a:gd name="T64" fmla="*/ 2 w 109"/>
                <a:gd name="T65" fmla="*/ 79 h 118"/>
                <a:gd name="T66" fmla="*/ 0 w 109"/>
                <a:gd name="T67" fmla="*/ 7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118">
                  <a:moveTo>
                    <a:pt x="0" y="64"/>
                  </a:moveTo>
                  <a:lnTo>
                    <a:pt x="0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9"/>
                  </a:lnTo>
                  <a:lnTo>
                    <a:pt x="5" y="33"/>
                  </a:lnTo>
                  <a:lnTo>
                    <a:pt x="7" y="27"/>
                  </a:lnTo>
                  <a:lnTo>
                    <a:pt x="9" y="23"/>
                  </a:lnTo>
                  <a:lnTo>
                    <a:pt x="13" y="17"/>
                  </a:lnTo>
                  <a:lnTo>
                    <a:pt x="17" y="13"/>
                  </a:lnTo>
                  <a:lnTo>
                    <a:pt x="23" y="9"/>
                  </a:lnTo>
                  <a:lnTo>
                    <a:pt x="27" y="5"/>
                  </a:lnTo>
                  <a:lnTo>
                    <a:pt x="33" y="4"/>
                  </a:lnTo>
                  <a:lnTo>
                    <a:pt x="39" y="2"/>
                  </a:lnTo>
                  <a:lnTo>
                    <a:pt x="44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8" y="2"/>
                  </a:lnTo>
                  <a:lnTo>
                    <a:pt x="72" y="4"/>
                  </a:lnTo>
                  <a:lnTo>
                    <a:pt x="77" y="5"/>
                  </a:lnTo>
                  <a:lnTo>
                    <a:pt x="81" y="7"/>
                  </a:lnTo>
                  <a:lnTo>
                    <a:pt x="87" y="11"/>
                  </a:lnTo>
                  <a:lnTo>
                    <a:pt x="91" y="13"/>
                  </a:lnTo>
                  <a:lnTo>
                    <a:pt x="95" y="17"/>
                  </a:lnTo>
                  <a:lnTo>
                    <a:pt x="99" y="23"/>
                  </a:lnTo>
                  <a:lnTo>
                    <a:pt x="103" y="27"/>
                  </a:lnTo>
                  <a:lnTo>
                    <a:pt x="105" y="33"/>
                  </a:lnTo>
                  <a:lnTo>
                    <a:pt x="107" y="39"/>
                  </a:lnTo>
                  <a:lnTo>
                    <a:pt x="109" y="44"/>
                  </a:lnTo>
                  <a:lnTo>
                    <a:pt x="109" y="50"/>
                  </a:lnTo>
                  <a:lnTo>
                    <a:pt x="109" y="62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9" y="68"/>
                  </a:lnTo>
                  <a:lnTo>
                    <a:pt x="107" y="74"/>
                  </a:lnTo>
                  <a:lnTo>
                    <a:pt x="107" y="78"/>
                  </a:lnTo>
                  <a:lnTo>
                    <a:pt x="105" y="83"/>
                  </a:lnTo>
                  <a:lnTo>
                    <a:pt x="103" y="87"/>
                  </a:lnTo>
                  <a:lnTo>
                    <a:pt x="101" y="93"/>
                  </a:lnTo>
                  <a:lnTo>
                    <a:pt x="97" y="97"/>
                  </a:lnTo>
                  <a:lnTo>
                    <a:pt x="93" y="101"/>
                  </a:lnTo>
                  <a:lnTo>
                    <a:pt x="89" y="105"/>
                  </a:lnTo>
                  <a:lnTo>
                    <a:pt x="85" y="109"/>
                  </a:lnTo>
                  <a:lnTo>
                    <a:pt x="81" y="111"/>
                  </a:lnTo>
                  <a:lnTo>
                    <a:pt x="75" y="113"/>
                  </a:lnTo>
                  <a:lnTo>
                    <a:pt x="70" y="114"/>
                  </a:lnTo>
                  <a:lnTo>
                    <a:pt x="64" y="116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48" y="118"/>
                  </a:lnTo>
                  <a:lnTo>
                    <a:pt x="42" y="116"/>
                  </a:lnTo>
                  <a:lnTo>
                    <a:pt x="37" y="114"/>
                  </a:lnTo>
                  <a:lnTo>
                    <a:pt x="31" y="113"/>
                  </a:lnTo>
                  <a:lnTo>
                    <a:pt x="25" y="111"/>
                  </a:lnTo>
                  <a:lnTo>
                    <a:pt x="21" y="107"/>
                  </a:lnTo>
                  <a:lnTo>
                    <a:pt x="17" y="103"/>
                  </a:lnTo>
                  <a:lnTo>
                    <a:pt x="13" y="99"/>
                  </a:lnTo>
                  <a:lnTo>
                    <a:pt x="9" y="95"/>
                  </a:lnTo>
                  <a:lnTo>
                    <a:pt x="7" y="91"/>
                  </a:lnTo>
                  <a:lnTo>
                    <a:pt x="5" y="87"/>
                  </a:lnTo>
                  <a:lnTo>
                    <a:pt x="4" y="83"/>
                  </a:lnTo>
                  <a:lnTo>
                    <a:pt x="2" y="79"/>
                  </a:lnTo>
                  <a:lnTo>
                    <a:pt x="2" y="74"/>
                  </a:lnTo>
                  <a:lnTo>
                    <a:pt x="0" y="7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13BB1D6A-CCF8-4927-AE8F-C9D8F725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289"/>
              <a:ext cx="86" cy="111"/>
            </a:xfrm>
            <a:custGeom>
              <a:avLst/>
              <a:gdLst>
                <a:gd name="T0" fmla="*/ 0 w 86"/>
                <a:gd name="T1" fmla="*/ 111 h 111"/>
                <a:gd name="T2" fmla="*/ 0 w 86"/>
                <a:gd name="T3" fmla="*/ 0 h 111"/>
                <a:gd name="T4" fmla="*/ 55 w 86"/>
                <a:gd name="T5" fmla="*/ 0 h 111"/>
                <a:gd name="T6" fmla="*/ 55 w 86"/>
                <a:gd name="T7" fmla="*/ 0 h 111"/>
                <a:gd name="T8" fmla="*/ 59 w 86"/>
                <a:gd name="T9" fmla="*/ 0 h 111"/>
                <a:gd name="T10" fmla="*/ 66 w 86"/>
                <a:gd name="T11" fmla="*/ 2 h 111"/>
                <a:gd name="T12" fmla="*/ 72 w 86"/>
                <a:gd name="T13" fmla="*/ 3 h 111"/>
                <a:gd name="T14" fmla="*/ 78 w 86"/>
                <a:gd name="T15" fmla="*/ 7 h 111"/>
                <a:gd name="T16" fmla="*/ 80 w 86"/>
                <a:gd name="T17" fmla="*/ 13 h 111"/>
                <a:gd name="T18" fmla="*/ 84 w 86"/>
                <a:gd name="T19" fmla="*/ 19 h 111"/>
                <a:gd name="T20" fmla="*/ 86 w 86"/>
                <a:gd name="T21" fmla="*/ 25 h 111"/>
                <a:gd name="T22" fmla="*/ 86 w 86"/>
                <a:gd name="T23" fmla="*/ 33 h 111"/>
                <a:gd name="T24" fmla="*/ 86 w 86"/>
                <a:gd name="T25" fmla="*/ 39 h 111"/>
                <a:gd name="T26" fmla="*/ 86 w 86"/>
                <a:gd name="T27" fmla="*/ 46 h 111"/>
                <a:gd name="T28" fmla="*/ 84 w 86"/>
                <a:gd name="T29" fmla="*/ 52 h 111"/>
                <a:gd name="T30" fmla="*/ 80 w 86"/>
                <a:gd name="T31" fmla="*/ 58 h 111"/>
                <a:gd name="T32" fmla="*/ 76 w 86"/>
                <a:gd name="T33" fmla="*/ 62 h 111"/>
                <a:gd name="T34" fmla="*/ 72 w 86"/>
                <a:gd name="T35" fmla="*/ 68 h 111"/>
                <a:gd name="T36" fmla="*/ 66 w 86"/>
                <a:gd name="T37" fmla="*/ 70 h 111"/>
                <a:gd name="T38" fmla="*/ 57 w 86"/>
                <a:gd name="T39" fmla="*/ 72 h 111"/>
                <a:gd name="T40" fmla="*/ 24 w 86"/>
                <a:gd name="T41" fmla="*/ 72 h 111"/>
                <a:gd name="T42" fmla="*/ 24 w 86"/>
                <a:gd name="T43" fmla="*/ 111 h 111"/>
                <a:gd name="T44" fmla="*/ 0 w 86"/>
                <a:gd name="T4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111">
                  <a:moveTo>
                    <a:pt x="0" y="111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3"/>
                  </a:lnTo>
                  <a:lnTo>
                    <a:pt x="78" y="7"/>
                  </a:lnTo>
                  <a:lnTo>
                    <a:pt x="80" y="13"/>
                  </a:lnTo>
                  <a:lnTo>
                    <a:pt x="84" y="19"/>
                  </a:lnTo>
                  <a:lnTo>
                    <a:pt x="86" y="25"/>
                  </a:lnTo>
                  <a:lnTo>
                    <a:pt x="86" y="33"/>
                  </a:lnTo>
                  <a:lnTo>
                    <a:pt x="86" y="39"/>
                  </a:lnTo>
                  <a:lnTo>
                    <a:pt x="86" y="46"/>
                  </a:lnTo>
                  <a:lnTo>
                    <a:pt x="84" y="52"/>
                  </a:lnTo>
                  <a:lnTo>
                    <a:pt x="80" y="58"/>
                  </a:lnTo>
                  <a:lnTo>
                    <a:pt x="76" y="62"/>
                  </a:lnTo>
                  <a:lnTo>
                    <a:pt x="72" y="68"/>
                  </a:lnTo>
                  <a:lnTo>
                    <a:pt x="66" y="70"/>
                  </a:lnTo>
                  <a:lnTo>
                    <a:pt x="57" y="72"/>
                  </a:lnTo>
                  <a:lnTo>
                    <a:pt x="24" y="72"/>
                  </a:lnTo>
                  <a:lnTo>
                    <a:pt x="24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id="{2C4DF62D-C058-4926-B8B3-6A1CC923E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2289"/>
              <a:ext cx="93" cy="111"/>
            </a:xfrm>
            <a:custGeom>
              <a:avLst/>
              <a:gdLst>
                <a:gd name="T0" fmla="*/ 0 w 93"/>
                <a:gd name="T1" fmla="*/ 111 h 111"/>
                <a:gd name="T2" fmla="*/ 0 w 93"/>
                <a:gd name="T3" fmla="*/ 0 h 111"/>
                <a:gd name="T4" fmla="*/ 25 w 93"/>
                <a:gd name="T5" fmla="*/ 0 h 111"/>
                <a:gd name="T6" fmla="*/ 25 w 93"/>
                <a:gd name="T7" fmla="*/ 42 h 111"/>
                <a:gd name="T8" fmla="*/ 68 w 93"/>
                <a:gd name="T9" fmla="*/ 42 h 111"/>
                <a:gd name="T10" fmla="*/ 68 w 93"/>
                <a:gd name="T11" fmla="*/ 0 h 111"/>
                <a:gd name="T12" fmla="*/ 93 w 93"/>
                <a:gd name="T13" fmla="*/ 0 h 111"/>
                <a:gd name="T14" fmla="*/ 93 w 93"/>
                <a:gd name="T15" fmla="*/ 111 h 111"/>
                <a:gd name="T16" fmla="*/ 68 w 93"/>
                <a:gd name="T17" fmla="*/ 111 h 111"/>
                <a:gd name="T18" fmla="*/ 68 w 93"/>
                <a:gd name="T19" fmla="*/ 60 h 111"/>
                <a:gd name="T20" fmla="*/ 25 w 93"/>
                <a:gd name="T21" fmla="*/ 60 h 111"/>
                <a:gd name="T22" fmla="*/ 25 w 93"/>
                <a:gd name="T23" fmla="*/ 111 h 111"/>
                <a:gd name="T24" fmla="*/ 0 w 93"/>
                <a:gd name="T2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11">
                  <a:moveTo>
                    <a:pt x="0" y="111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42"/>
                  </a:lnTo>
                  <a:lnTo>
                    <a:pt x="68" y="42"/>
                  </a:lnTo>
                  <a:lnTo>
                    <a:pt x="68" y="0"/>
                  </a:lnTo>
                  <a:lnTo>
                    <a:pt x="93" y="0"/>
                  </a:lnTo>
                  <a:lnTo>
                    <a:pt x="93" y="111"/>
                  </a:lnTo>
                  <a:lnTo>
                    <a:pt x="68" y="111"/>
                  </a:lnTo>
                  <a:lnTo>
                    <a:pt x="68" y="60"/>
                  </a:lnTo>
                  <a:lnTo>
                    <a:pt x="25" y="60"/>
                  </a:lnTo>
                  <a:lnTo>
                    <a:pt x="25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E691F576-8282-49B3-B3D3-80DA4963E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2287"/>
              <a:ext cx="99" cy="118"/>
            </a:xfrm>
            <a:custGeom>
              <a:avLst/>
              <a:gdLst>
                <a:gd name="T0" fmla="*/ 0 w 99"/>
                <a:gd name="T1" fmla="*/ 52 h 118"/>
                <a:gd name="T2" fmla="*/ 4 w 99"/>
                <a:gd name="T3" fmla="*/ 35 h 118"/>
                <a:gd name="T4" fmla="*/ 10 w 99"/>
                <a:gd name="T5" fmla="*/ 21 h 118"/>
                <a:gd name="T6" fmla="*/ 20 w 99"/>
                <a:gd name="T7" fmla="*/ 9 h 118"/>
                <a:gd name="T8" fmla="*/ 33 w 99"/>
                <a:gd name="T9" fmla="*/ 4 h 118"/>
                <a:gd name="T10" fmla="*/ 51 w 99"/>
                <a:gd name="T11" fmla="*/ 0 h 118"/>
                <a:gd name="T12" fmla="*/ 58 w 99"/>
                <a:gd name="T13" fmla="*/ 2 h 118"/>
                <a:gd name="T14" fmla="*/ 72 w 99"/>
                <a:gd name="T15" fmla="*/ 4 h 118"/>
                <a:gd name="T16" fmla="*/ 84 w 99"/>
                <a:gd name="T17" fmla="*/ 9 h 118"/>
                <a:gd name="T18" fmla="*/ 92 w 99"/>
                <a:gd name="T19" fmla="*/ 19 h 118"/>
                <a:gd name="T20" fmla="*/ 97 w 99"/>
                <a:gd name="T21" fmla="*/ 31 h 118"/>
                <a:gd name="T22" fmla="*/ 76 w 99"/>
                <a:gd name="T23" fmla="*/ 41 h 118"/>
                <a:gd name="T24" fmla="*/ 76 w 99"/>
                <a:gd name="T25" fmla="*/ 39 h 118"/>
                <a:gd name="T26" fmla="*/ 74 w 99"/>
                <a:gd name="T27" fmla="*/ 33 h 118"/>
                <a:gd name="T28" fmla="*/ 72 w 99"/>
                <a:gd name="T29" fmla="*/ 29 h 118"/>
                <a:gd name="T30" fmla="*/ 66 w 99"/>
                <a:gd name="T31" fmla="*/ 23 h 118"/>
                <a:gd name="T32" fmla="*/ 60 w 99"/>
                <a:gd name="T33" fmla="*/ 21 h 118"/>
                <a:gd name="T34" fmla="*/ 53 w 99"/>
                <a:gd name="T35" fmla="*/ 19 h 118"/>
                <a:gd name="T36" fmla="*/ 45 w 99"/>
                <a:gd name="T37" fmla="*/ 21 h 118"/>
                <a:gd name="T38" fmla="*/ 35 w 99"/>
                <a:gd name="T39" fmla="*/ 25 h 118"/>
                <a:gd name="T40" fmla="*/ 29 w 99"/>
                <a:gd name="T41" fmla="*/ 33 h 118"/>
                <a:gd name="T42" fmla="*/ 25 w 99"/>
                <a:gd name="T43" fmla="*/ 42 h 118"/>
                <a:gd name="T44" fmla="*/ 23 w 99"/>
                <a:gd name="T45" fmla="*/ 54 h 118"/>
                <a:gd name="T46" fmla="*/ 23 w 99"/>
                <a:gd name="T47" fmla="*/ 62 h 118"/>
                <a:gd name="T48" fmla="*/ 25 w 99"/>
                <a:gd name="T49" fmla="*/ 72 h 118"/>
                <a:gd name="T50" fmla="*/ 27 w 99"/>
                <a:gd name="T51" fmla="*/ 81 h 118"/>
                <a:gd name="T52" fmla="*/ 33 w 99"/>
                <a:gd name="T53" fmla="*/ 89 h 118"/>
                <a:gd name="T54" fmla="*/ 41 w 99"/>
                <a:gd name="T55" fmla="*/ 95 h 118"/>
                <a:gd name="T56" fmla="*/ 51 w 99"/>
                <a:gd name="T57" fmla="*/ 97 h 118"/>
                <a:gd name="T58" fmla="*/ 55 w 99"/>
                <a:gd name="T59" fmla="*/ 97 h 118"/>
                <a:gd name="T60" fmla="*/ 60 w 99"/>
                <a:gd name="T61" fmla="*/ 95 h 118"/>
                <a:gd name="T62" fmla="*/ 66 w 99"/>
                <a:gd name="T63" fmla="*/ 93 h 118"/>
                <a:gd name="T64" fmla="*/ 70 w 99"/>
                <a:gd name="T65" fmla="*/ 89 h 118"/>
                <a:gd name="T66" fmla="*/ 74 w 99"/>
                <a:gd name="T67" fmla="*/ 81 h 118"/>
                <a:gd name="T68" fmla="*/ 99 w 99"/>
                <a:gd name="T69" fmla="*/ 76 h 118"/>
                <a:gd name="T70" fmla="*/ 99 w 99"/>
                <a:gd name="T71" fmla="*/ 81 h 118"/>
                <a:gd name="T72" fmla="*/ 95 w 99"/>
                <a:gd name="T73" fmla="*/ 91 h 118"/>
                <a:gd name="T74" fmla="*/ 88 w 99"/>
                <a:gd name="T75" fmla="*/ 103 h 118"/>
                <a:gd name="T76" fmla="*/ 78 w 99"/>
                <a:gd name="T77" fmla="*/ 111 h 118"/>
                <a:gd name="T78" fmla="*/ 64 w 99"/>
                <a:gd name="T79" fmla="*/ 116 h 118"/>
                <a:gd name="T80" fmla="*/ 51 w 99"/>
                <a:gd name="T81" fmla="*/ 118 h 118"/>
                <a:gd name="T82" fmla="*/ 39 w 99"/>
                <a:gd name="T83" fmla="*/ 116 h 118"/>
                <a:gd name="T84" fmla="*/ 25 w 99"/>
                <a:gd name="T85" fmla="*/ 111 h 118"/>
                <a:gd name="T86" fmla="*/ 14 w 99"/>
                <a:gd name="T87" fmla="*/ 99 h 118"/>
                <a:gd name="T88" fmla="*/ 4 w 99"/>
                <a:gd name="T89" fmla="*/ 85 h 118"/>
                <a:gd name="T90" fmla="*/ 0 w 99"/>
                <a:gd name="T91" fmla="*/ 6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18">
                  <a:moveTo>
                    <a:pt x="0" y="56"/>
                  </a:moveTo>
                  <a:lnTo>
                    <a:pt x="0" y="56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1"/>
                  </a:lnTo>
                  <a:lnTo>
                    <a:pt x="4" y="35"/>
                  </a:lnTo>
                  <a:lnTo>
                    <a:pt x="6" y="29"/>
                  </a:lnTo>
                  <a:lnTo>
                    <a:pt x="8" y="25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20" y="9"/>
                  </a:lnTo>
                  <a:lnTo>
                    <a:pt x="23" y="7"/>
                  </a:lnTo>
                  <a:lnTo>
                    <a:pt x="29" y="5"/>
                  </a:lnTo>
                  <a:lnTo>
                    <a:pt x="33" y="4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8" y="2"/>
                  </a:lnTo>
                  <a:lnTo>
                    <a:pt x="64" y="2"/>
                  </a:lnTo>
                  <a:lnTo>
                    <a:pt x="68" y="2"/>
                  </a:lnTo>
                  <a:lnTo>
                    <a:pt x="72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4" y="9"/>
                  </a:lnTo>
                  <a:lnTo>
                    <a:pt x="86" y="13"/>
                  </a:lnTo>
                  <a:lnTo>
                    <a:pt x="90" y="15"/>
                  </a:lnTo>
                  <a:lnTo>
                    <a:pt x="92" y="19"/>
                  </a:lnTo>
                  <a:lnTo>
                    <a:pt x="93" y="23"/>
                  </a:lnTo>
                  <a:lnTo>
                    <a:pt x="95" y="25"/>
                  </a:lnTo>
                  <a:lnTo>
                    <a:pt x="97" y="31"/>
                  </a:lnTo>
                  <a:lnTo>
                    <a:pt x="97" y="35"/>
                  </a:lnTo>
                  <a:lnTo>
                    <a:pt x="99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39"/>
                  </a:lnTo>
                  <a:lnTo>
                    <a:pt x="76" y="37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4" y="31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0" y="27"/>
                  </a:lnTo>
                  <a:lnTo>
                    <a:pt x="68" y="25"/>
                  </a:lnTo>
                  <a:lnTo>
                    <a:pt x="66" y="23"/>
                  </a:lnTo>
                  <a:lnTo>
                    <a:pt x="64" y="21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57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1" y="19"/>
                  </a:lnTo>
                  <a:lnTo>
                    <a:pt x="47" y="19"/>
                  </a:lnTo>
                  <a:lnTo>
                    <a:pt x="45" y="21"/>
                  </a:lnTo>
                  <a:lnTo>
                    <a:pt x="41" y="21"/>
                  </a:lnTo>
                  <a:lnTo>
                    <a:pt x="39" y="23"/>
                  </a:lnTo>
                  <a:lnTo>
                    <a:pt x="35" y="25"/>
                  </a:lnTo>
                  <a:lnTo>
                    <a:pt x="33" y="27"/>
                  </a:lnTo>
                  <a:lnTo>
                    <a:pt x="31" y="29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7" y="39"/>
                  </a:lnTo>
                  <a:lnTo>
                    <a:pt x="25" y="42"/>
                  </a:lnTo>
                  <a:lnTo>
                    <a:pt x="25" y="46"/>
                  </a:lnTo>
                  <a:lnTo>
                    <a:pt x="23" y="50"/>
                  </a:lnTo>
                  <a:lnTo>
                    <a:pt x="23" y="54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6"/>
                  </a:lnTo>
                  <a:lnTo>
                    <a:pt x="23" y="68"/>
                  </a:lnTo>
                  <a:lnTo>
                    <a:pt x="25" y="72"/>
                  </a:lnTo>
                  <a:lnTo>
                    <a:pt x="25" y="76"/>
                  </a:lnTo>
                  <a:lnTo>
                    <a:pt x="27" y="78"/>
                  </a:lnTo>
                  <a:lnTo>
                    <a:pt x="27" y="81"/>
                  </a:lnTo>
                  <a:lnTo>
                    <a:pt x="29" y="83"/>
                  </a:lnTo>
                  <a:lnTo>
                    <a:pt x="31" y="87"/>
                  </a:lnTo>
                  <a:lnTo>
                    <a:pt x="33" y="89"/>
                  </a:lnTo>
                  <a:lnTo>
                    <a:pt x="35" y="91"/>
                  </a:lnTo>
                  <a:lnTo>
                    <a:pt x="37" y="93"/>
                  </a:lnTo>
                  <a:lnTo>
                    <a:pt x="41" y="95"/>
                  </a:lnTo>
                  <a:lnTo>
                    <a:pt x="43" y="95"/>
                  </a:lnTo>
                  <a:lnTo>
                    <a:pt x="47" y="97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5" y="97"/>
                  </a:lnTo>
                  <a:lnTo>
                    <a:pt x="57" y="95"/>
                  </a:lnTo>
                  <a:lnTo>
                    <a:pt x="58" y="95"/>
                  </a:lnTo>
                  <a:lnTo>
                    <a:pt x="60" y="95"/>
                  </a:lnTo>
                  <a:lnTo>
                    <a:pt x="62" y="95"/>
                  </a:lnTo>
                  <a:lnTo>
                    <a:pt x="64" y="93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0" y="89"/>
                  </a:lnTo>
                  <a:lnTo>
                    <a:pt x="70" y="89"/>
                  </a:lnTo>
                  <a:lnTo>
                    <a:pt x="72" y="87"/>
                  </a:lnTo>
                  <a:lnTo>
                    <a:pt x="74" y="85"/>
                  </a:lnTo>
                  <a:lnTo>
                    <a:pt x="74" y="81"/>
                  </a:lnTo>
                  <a:lnTo>
                    <a:pt x="74" y="79"/>
                  </a:lnTo>
                  <a:lnTo>
                    <a:pt x="76" y="76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99" y="78"/>
                  </a:lnTo>
                  <a:lnTo>
                    <a:pt x="99" y="81"/>
                  </a:lnTo>
                  <a:lnTo>
                    <a:pt x="97" y="83"/>
                  </a:lnTo>
                  <a:lnTo>
                    <a:pt x="97" y="87"/>
                  </a:lnTo>
                  <a:lnTo>
                    <a:pt x="95" y="91"/>
                  </a:lnTo>
                  <a:lnTo>
                    <a:pt x="93" y="95"/>
                  </a:lnTo>
                  <a:lnTo>
                    <a:pt x="92" y="99"/>
                  </a:lnTo>
                  <a:lnTo>
                    <a:pt x="88" y="103"/>
                  </a:lnTo>
                  <a:lnTo>
                    <a:pt x="84" y="105"/>
                  </a:lnTo>
                  <a:lnTo>
                    <a:pt x="82" y="109"/>
                  </a:lnTo>
                  <a:lnTo>
                    <a:pt x="78" y="111"/>
                  </a:lnTo>
                  <a:lnTo>
                    <a:pt x="72" y="113"/>
                  </a:lnTo>
                  <a:lnTo>
                    <a:pt x="68" y="114"/>
                  </a:lnTo>
                  <a:lnTo>
                    <a:pt x="64" y="116"/>
                  </a:lnTo>
                  <a:lnTo>
                    <a:pt x="58" y="116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49" y="118"/>
                  </a:lnTo>
                  <a:lnTo>
                    <a:pt x="43" y="116"/>
                  </a:lnTo>
                  <a:lnTo>
                    <a:pt x="39" y="116"/>
                  </a:lnTo>
                  <a:lnTo>
                    <a:pt x="33" y="114"/>
                  </a:lnTo>
                  <a:lnTo>
                    <a:pt x="29" y="113"/>
                  </a:lnTo>
                  <a:lnTo>
                    <a:pt x="25" y="111"/>
                  </a:lnTo>
                  <a:lnTo>
                    <a:pt x="20" y="107"/>
                  </a:lnTo>
                  <a:lnTo>
                    <a:pt x="16" y="105"/>
                  </a:lnTo>
                  <a:lnTo>
                    <a:pt x="14" y="99"/>
                  </a:lnTo>
                  <a:lnTo>
                    <a:pt x="10" y="95"/>
                  </a:lnTo>
                  <a:lnTo>
                    <a:pt x="6" y="91"/>
                  </a:lnTo>
                  <a:lnTo>
                    <a:pt x="4" y="85"/>
                  </a:lnTo>
                  <a:lnTo>
                    <a:pt x="2" y="79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52E83BC7-5CD9-4B7B-9984-3F04101AE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2289"/>
              <a:ext cx="92" cy="111"/>
            </a:xfrm>
            <a:custGeom>
              <a:avLst/>
              <a:gdLst>
                <a:gd name="T0" fmla="*/ 0 w 92"/>
                <a:gd name="T1" fmla="*/ 111 h 111"/>
                <a:gd name="T2" fmla="*/ 0 w 92"/>
                <a:gd name="T3" fmla="*/ 0 h 111"/>
                <a:gd name="T4" fmla="*/ 24 w 92"/>
                <a:gd name="T5" fmla="*/ 0 h 111"/>
                <a:gd name="T6" fmla="*/ 68 w 92"/>
                <a:gd name="T7" fmla="*/ 76 h 111"/>
                <a:gd name="T8" fmla="*/ 68 w 92"/>
                <a:gd name="T9" fmla="*/ 0 h 111"/>
                <a:gd name="T10" fmla="*/ 92 w 92"/>
                <a:gd name="T11" fmla="*/ 0 h 111"/>
                <a:gd name="T12" fmla="*/ 92 w 92"/>
                <a:gd name="T13" fmla="*/ 111 h 111"/>
                <a:gd name="T14" fmla="*/ 68 w 92"/>
                <a:gd name="T15" fmla="*/ 111 h 111"/>
                <a:gd name="T16" fmla="*/ 24 w 92"/>
                <a:gd name="T17" fmla="*/ 35 h 111"/>
                <a:gd name="T18" fmla="*/ 24 w 92"/>
                <a:gd name="T19" fmla="*/ 111 h 111"/>
                <a:gd name="T20" fmla="*/ 0 w 92"/>
                <a:gd name="T2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11">
                  <a:moveTo>
                    <a:pt x="0" y="111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68" y="76"/>
                  </a:lnTo>
                  <a:lnTo>
                    <a:pt x="68" y="0"/>
                  </a:lnTo>
                  <a:lnTo>
                    <a:pt x="92" y="0"/>
                  </a:lnTo>
                  <a:lnTo>
                    <a:pt x="92" y="111"/>
                  </a:lnTo>
                  <a:lnTo>
                    <a:pt x="68" y="111"/>
                  </a:lnTo>
                  <a:lnTo>
                    <a:pt x="24" y="35"/>
                  </a:lnTo>
                  <a:lnTo>
                    <a:pt x="24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42">
              <a:extLst>
                <a:ext uri="{FF2B5EF4-FFF2-40B4-BE49-F238E27FC236}">
                  <a16:creationId xmlns:a16="http://schemas.microsoft.com/office/drawing/2014/main" id="{E38FB4B5-9C78-4770-A5C0-E028B8F36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289"/>
              <a:ext cx="24" cy="1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B6ED8D65-5354-4571-B5EA-3A62AF073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" y="2289"/>
              <a:ext cx="86" cy="111"/>
            </a:xfrm>
            <a:custGeom>
              <a:avLst/>
              <a:gdLst>
                <a:gd name="T0" fmla="*/ 0 w 86"/>
                <a:gd name="T1" fmla="*/ 111 h 111"/>
                <a:gd name="T2" fmla="*/ 0 w 86"/>
                <a:gd name="T3" fmla="*/ 0 h 111"/>
                <a:gd name="T4" fmla="*/ 55 w 86"/>
                <a:gd name="T5" fmla="*/ 0 h 111"/>
                <a:gd name="T6" fmla="*/ 55 w 86"/>
                <a:gd name="T7" fmla="*/ 0 h 111"/>
                <a:gd name="T8" fmla="*/ 59 w 86"/>
                <a:gd name="T9" fmla="*/ 0 h 111"/>
                <a:gd name="T10" fmla="*/ 66 w 86"/>
                <a:gd name="T11" fmla="*/ 2 h 111"/>
                <a:gd name="T12" fmla="*/ 72 w 86"/>
                <a:gd name="T13" fmla="*/ 3 h 111"/>
                <a:gd name="T14" fmla="*/ 76 w 86"/>
                <a:gd name="T15" fmla="*/ 7 h 111"/>
                <a:gd name="T16" fmla="*/ 82 w 86"/>
                <a:gd name="T17" fmla="*/ 13 h 111"/>
                <a:gd name="T18" fmla="*/ 84 w 86"/>
                <a:gd name="T19" fmla="*/ 19 h 111"/>
                <a:gd name="T20" fmla="*/ 86 w 86"/>
                <a:gd name="T21" fmla="*/ 25 h 111"/>
                <a:gd name="T22" fmla="*/ 86 w 86"/>
                <a:gd name="T23" fmla="*/ 33 h 111"/>
                <a:gd name="T24" fmla="*/ 86 w 86"/>
                <a:gd name="T25" fmla="*/ 39 h 111"/>
                <a:gd name="T26" fmla="*/ 86 w 86"/>
                <a:gd name="T27" fmla="*/ 46 h 111"/>
                <a:gd name="T28" fmla="*/ 84 w 86"/>
                <a:gd name="T29" fmla="*/ 52 h 111"/>
                <a:gd name="T30" fmla="*/ 80 w 86"/>
                <a:gd name="T31" fmla="*/ 58 h 111"/>
                <a:gd name="T32" fmla="*/ 76 w 86"/>
                <a:gd name="T33" fmla="*/ 62 h 111"/>
                <a:gd name="T34" fmla="*/ 72 w 86"/>
                <a:gd name="T35" fmla="*/ 68 h 111"/>
                <a:gd name="T36" fmla="*/ 66 w 86"/>
                <a:gd name="T37" fmla="*/ 70 h 111"/>
                <a:gd name="T38" fmla="*/ 57 w 86"/>
                <a:gd name="T39" fmla="*/ 72 h 111"/>
                <a:gd name="T40" fmla="*/ 24 w 86"/>
                <a:gd name="T41" fmla="*/ 72 h 111"/>
                <a:gd name="T42" fmla="*/ 24 w 86"/>
                <a:gd name="T43" fmla="*/ 111 h 111"/>
                <a:gd name="T44" fmla="*/ 0 w 86"/>
                <a:gd name="T4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111">
                  <a:moveTo>
                    <a:pt x="0" y="111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3"/>
                  </a:lnTo>
                  <a:lnTo>
                    <a:pt x="76" y="7"/>
                  </a:lnTo>
                  <a:lnTo>
                    <a:pt x="82" y="13"/>
                  </a:lnTo>
                  <a:lnTo>
                    <a:pt x="84" y="19"/>
                  </a:lnTo>
                  <a:lnTo>
                    <a:pt x="86" y="25"/>
                  </a:lnTo>
                  <a:lnTo>
                    <a:pt x="86" y="33"/>
                  </a:lnTo>
                  <a:lnTo>
                    <a:pt x="86" y="39"/>
                  </a:lnTo>
                  <a:lnTo>
                    <a:pt x="86" y="46"/>
                  </a:lnTo>
                  <a:lnTo>
                    <a:pt x="84" y="52"/>
                  </a:lnTo>
                  <a:lnTo>
                    <a:pt x="80" y="58"/>
                  </a:lnTo>
                  <a:lnTo>
                    <a:pt x="76" y="62"/>
                  </a:lnTo>
                  <a:lnTo>
                    <a:pt x="72" y="68"/>
                  </a:lnTo>
                  <a:lnTo>
                    <a:pt x="66" y="70"/>
                  </a:lnTo>
                  <a:lnTo>
                    <a:pt x="57" y="72"/>
                  </a:lnTo>
                  <a:lnTo>
                    <a:pt x="24" y="72"/>
                  </a:lnTo>
                  <a:lnTo>
                    <a:pt x="24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BA25CC96-CCF7-475D-BA9D-A5981C9F2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" y="2308"/>
              <a:ext cx="64" cy="76"/>
            </a:xfrm>
            <a:custGeom>
              <a:avLst/>
              <a:gdLst>
                <a:gd name="T0" fmla="*/ 0 w 64"/>
                <a:gd name="T1" fmla="*/ 35 h 76"/>
                <a:gd name="T2" fmla="*/ 0 w 64"/>
                <a:gd name="T3" fmla="*/ 41 h 76"/>
                <a:gd name="T4" fmla="*/ 0 w 64"/>
                <a:gd name="T5" fmla="*/ 47 h 76"/>
                <a:gd name="T6" fmla="*/ 2 w 64"/>
                <a:gd name="T7" fmla="*/ 55 h 76"/>
                <a:gd name="T8" fmla="*/ 6 w 64"/>
                <a:gd name="T9" fmla="*/ 60 h 76"/>
                <a:gd name="T10" fmla="*/ 10 w 64"/>
                <a:gd name="T11" fmla="*/ 66 h 76"/>
                <a:gd name="T12" fmla="*/ 14 w 64"/>
                <a:gd name="T13" fmla="*/ 70 h 76"/>
                <a:gd name="T14" fmla="*/ 21 w 64"/>
                <a:gd name="T15" fmla="*/ 74 h 76"/>
                <a:gd name="T16" fmla="*/ 31 w 64"/>
                <a:gd name="T17" fmla="*/ 76 h 76"/>
                <a:gd name="T18" fmla="*/ 33 w 64"/>
                <a:gd name="T19" fmla="*/ 76 h 76"/>
                <a:gd name="T20" fmla="*/ 39 w 64"/>
                <a:gd name="T21" fmla="*/ 74 h 76"/>
                <a:gd name="T22" fmla="*/ 45 w 64"/>
                <a:gd name="T23" fmla="*/ 72 h 76"/>
                <a:gd name="T24" fmla="*/ 51 w 64"/>
                <a:gd name="T25" fmla="*/ 68 h 76"/>
                <a:gd name="T26" fmla="*/ 54 w 64"/>
                <a:gd name="T27" fmla="*/ 64 h 76"/>
                <a:gd name="T28" fmla="*/ 58 w 64"/>
                <a:gd name="T29" fmla="*/ 58 h 76"/>
                <a:gd name="T30" fmla="*/ 62 w 64"/>
                <a:gd name="T31" fmla="*/ 53 h 76"/>
                <a:gd name="T32" fmla="*/ 62 w 64"/>
                <a:gd name="T33" fmla="*/ 45 h 76"/>
                <a:gd name="T34" fmla="*/ 64 w 64"/>
                <a:gd name="T35" fmla="*/ 39 h 76"/>
                <a:gd name="T36" fmla="*/ 62 w 64"/>
                <a:gd name="T37" fmla="*/ 35 h 76"/>
                <a:gd name="T38" fmla="*/ 62 w 64"/>
                <a:gd name="T39" fmla="*/ 29 h 76"/>
                <a:gd name="T40" fmla="*/ 60 w 64"/>
                <a:gd name="T41" fmla="*/ 23 h 76"/>
                <a:gd name="T42" fmla="*/ 58 w 64"/>
                <a:gd name="T43" fmla="*/ 16 h 76"/>
                <a:gd name="T44" fmla="*/ 54 w 64"/>
                <a:gd name="T45" fmla="*/ 10 h 76"/>
                <a:gd name="T46" fmla="*/ 49 w 64"/>
                <a:gd name="T47" fmla="*/ 6 h 76"/>
                <a:gd name="T48" fmla="*/ 43 w 64"/>
                <a:gd name="T49" fmla="*/ 2 h 76"/>
                <a:gd name="T50" fmla="*/ 31 w 64"/>
                <a:gd name="T51" fmla="*/ 0 h 76"/>
                <a:gd name="T52" fmla="*/ 29 w 64"/>
                <a:gd name="T53" fmla="*/ 0 h 76"/>
                <a:gd name="T54" fmla="*/ 25 w 64"/>
                <a:gd name="T55" fmla="*/ 0 h 76"/>
                <a:gd name="T56" fmla="*/ 19 w 64"/>
                <a:gd name="T57" fmla="*/ 2 h 76"/>
                <a:gd name="T58" fmla="*/ 16 w 64"/>
                <a:gd name="T59" fmla="*/ 4 h 76"/>
                <a:gd name="T60" fmla="*/ 10 w 64"/>
                <a:gd name="T61" fmla="*/ 8 h 76"/>
                <a:gd name="T62" fmla="*/ 6 w 64"/>
                <a:gd name="T63" fmla="*/ 14 h 76"/>
                <a:gd name="T64" fmla="*/ 2 w 64"/>
                <a:gd name="T65" fmla="*/ 20 h 76"/>
                <a:gd name="T66" fmla="*/ 0 w 64"/>
                <a:gd name="T6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76">
                  <a:moveTo>
                    <a:pt x="0" y="35"/>
                  </a:move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2" y="68"/>
                  </a:lnTo>
                  <a:lnTo>
                    <a:pt x="14" y="70"/>
                  </a:lnTo>
                  <a:lnTo>
                    <a:pt x="17" y="72"/>
                  </a:lnTo>
                  <a:lnTo>
                    <a:pt x="21" y="74"/>
                  </a:lnTo>
                  <a:lnTo>
                    <a:pt x="25" y="74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3" y="76"/>
                  </a:lnTo>
                  <a:lnTo>
                    <a:pt x="37" y="74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5" y="72"/>
                  </a:lnTo>
                  <a:lnTo>
                    <a:pt x="49" y="70"/>
                  </a:lnTo>
                  <a:lnTo>
                    <a:pt x="51" y="68"/>
                  </a:lnTo>
                  <a:lnTo>
                    <a:pt x="52" y="66"/>
                  </a:lnTo>
                  <a:lnTo>
                    <a:pt x="54" y="64"/>
                  </a:lnTo>
                  <a:lnTo>
                    <a:pt x="56" y="60"/>
                  </a:lnTo>
                  <a:lnTo>
                    <a:pt x="58" y="58"/>
                  </a:lnTo>
                  <a:lnTo>
                    <a:pt x="60" y="55"/>
                  </a:lnTo>
                  <a:lnTo>
                    <a:pt x="62" y="53"/>
                  </a:lnTo>
                  <a:lnTo>
                    <a:pt x="62" y="49"/>
                  </a:lnTo>
                  <a:lnTo>
                    <a:pt x="62" y="45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2" y="39"/>
                  </a:lnTo>
                  <a:lnTo>
                    <a:pt x="62" y="35"/>
                  </a:lnTo>
                  <a:lnTo>
                    <a:pt x="62" y="33"/>
                  </a:lnTo>
                  <a:lnTo>
                    <a:pt x="62" y="29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60" y="20"/>
                  </a:lnTo>
                  <a:lnTo>
                    <a:pt x="58" y="16"/>
                  </a:lnTo>
                  <a:lnTo>
                    <a:pt x="56" y="14"/>
                  </a:lnTo>
                  <a:lnTo>
                    <a:pt x="54" y="10"/>
                  </a:lnTo>
                  <a:lnTo>
                    <a:pt x="52" y="8"/>
                  </a:lnTo>
                  <a:lnTo>
                    <a:pt x="49" y="6"/>
                  </a:lnTo>
                  <a:lnTo>
                    <a:pt x="47" y="2"/>
                  </a:lnTo>
                  <a:lnTo>
                    <a:pt x="43" y="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3"/>
                  </a:lnTo>
                  <a:lnTo>
                    <a:pt x="0" y="2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2B072AF9-81A3-4BA3-824A-67761AC7F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308"/>
              <a:ext cx="39" cy="31"/>
            </a:xfrm>
            <a:custGeom>
              <a:avLst/>
              <a:gdLst>
                <a:gd name="T0" fmla="*/ 0 w 39"/>
                <a:gd name="T1" fmla="*/ 31 h 31"/>
                <a:gd name="T2" fmla="*/ 27 w 39"/>
                <a:gd name="T3" fmla="*/ 31 h 31"/>
                <a:gd name="T4" fmla="*/ 27 w 39"/>
                <a:gd name="T5" fmla="*/ 31 h 31"/>
                <a:gd name="T6" fmla="*/ 29 w 39"/>
                <a:gd name="T7" fmla="*/ 31 h 31"/>
                <a:gd name="T8" fmla="*/ 31 w 39"/>
                <a:gd name="T9" fmla="*/ 31 h 31"/>
                <a:gd name="T10" fmla="*/ 33 w 39"/>
                <a:gd name="T11" fmla="*/ 29 h 31"/>
                <a:gd name="T12" fmla="*/ 35 w 39"/>
                <a:gd name="T13" fmla="*/ 27 h 31"/>
                <a:gd name="T14" fmla="*/ 37 w 39"/>
                <a:gd name="T15" fmla="*/ 27 h 31"/>
                <a:gd name="T16" fmla="*/ 37 w 39"/>
                <a:gd name="T17" fmla="*/ 23 h 31"/>
                <a:gd name="T18" fmla="*/ 39 w 39"/>
                <a:gd name="T19" fmla="*/ 21 h 31"/>
                <a:gd name="T20" fmla="*/ 39 w 39"/>
                <a:gd name="T21" fmla="*/ 18 h 31"/>
                <a:gd name="T22" fmla="*/ 39 w 39"/>
                <a:gd name="T23" fmla="*/ 16 h 31"/>
                <a:gd name="T24" fmla="*/ 39 w 39"/>
                <a:gd name="T25" fmla="*/ 14 h 31"/>
                <a:gd name="T26" fmla="*/ 39 w 39"/>
                <a:gd name="T27" fmla="*/ 10 h 31"/>
                <a:gd name="T28" fmla="*/ 39 w 39"/>
                <a:gd name="T29" fmla="*/ 8 h 31"/>
                <a:gd name="T30" fmla="*/ 37 w 39"/>
                <a:gd name="T31" fmla="*/ 6 h 31"/>
                <a:gd name="T32" fmla="*/ 35 w 39"/>
                <a:gd name="T33" fmla="*/ 4 h 31"/>
                <a:gd name="T34" fmla="*/ 33 w 39"/>
                <a:gd name="T35" fmla="*/ 2 h 31"/>
                <a:gd name="T36" fmla="*/ 29 w 39"/>
                <a:gd name="T37" fmla="*/ 0 h 31"/>
                <a:gd name="T38" fmla="*/ 0 w 39"/>
                <a:gd name="T39" fmla="*/ 0 h 31"/>
                <a:gd name="T40" fmla="*/ 0 w 39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27" y="31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3" y="29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23"/>
                  </a:lnTo>
                  <a:lnTo>
                    <a:pt x="39" y="21"/>
                  </a:lnTo>
                  <a:lnTo>
                    <a:pt x="39" y="18"/>
                  </a:lnTo>
                  <a:lnTo>
                    <a:pt x="39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5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5E613DC2-BE26-432B-A079-496CBAD3F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308"/>
              <a:ext cx="38" cy="31"/>
            </a:xfrm>
            <a:custGeom>
              <a:avLst/>
              <a:gdLst>
                <a:gd name="T0" fmla="*/ 0 w 38"/>
                <a:gd name="T1" fmla="*/ 31 h 31"/>
                <a:gd name="T2" fmla="*/ 27 w 38"/>
                <a:gd name="T3" fmla="*/ 31 h 31"/>
                <a:gd name="T4" fmla="*/ 27 w 38"/>
                <a:gd name="T5" fmla="*/ 31 h 31"/>
                <a:gd name="T6" fmla="*/ 29 w 38"/>
                <a:gd name="T7" fmla="*/ 31 h 31"/>
                <a:gd name="T8" fmla="*/ 31 w 38"/>
                <a:gd name="T9" fmla="*/ 31 h 31"/>
                <a:gd name="T10" fmla="*/ 33 w 38"/>
                <a:gd name="T11" fmla="*/ 29 h 31"/>
                <a:gd name="T12" fmla="*/ 35 w 38"/>
                <a:gd name="T13" fmla="*/ 27 h 31"/>
                <a:gd name="T14" fmla="*/ 36 w 38"/>
                <a:gd name="T15" fmla="*/ 27 h 31"/>
                <a:gd name="T16" fmla="*/ 36 w 38"/>
                <a:gd name="T17" fmla="*/ 23 h 31"/>
                <a:gd name="T18" fmla="*/ 38 w 38"/>
                <a:gd name="T19" fmla="*/ 21 h 31"/>
                <a:gd name="T20" fmla="*/ 38 w 38"/>
                <a:gd name="T21" fmla="*/ 18 h 31"/>
                <a:gd name="T22" fmla="*/ 38 w 38"/>
                <a:gd name="T23" fmla="*/ 16 h 31"/>
                <a:gd name="T24" fmla="*/ 38 w 38"/>
                <a:gd name="T25" fmla="*/ 14 h 31"/>
                <a:gd name="T26" fmla="*/ 38 w 38"/>
                <a:gd name="T27" fmla="*/ 10 h 31"/>
                <a:gd name="T28" fmla="*/ 38 w 38"/>
                <a:gd name="T29" fmla="*/ 8 h 31"/>
                <a:gd name="T30" fmla="*/ 36 w 38"/>
                <a:gd name="T31" fmla="*/ 6 h 31"/>
                <a:gd name="T32" fmla="*/ 35 w 38"/>
                <a:gd name="T33" fmla="*/ 4 h 31"/>
                <a:gd name="T34" fmla="*/ 33 w 38"/>
                <a:gd name="T35" fmla="*/ 2 h 31"/>
                <a:gd name="T36" fmla="*/ 29 w 38"/>
                <a:gd name="T37" fmla="*/ 0 h 31"/>
                <a:gd name="T38" fmla="*/ 0 w 38"/>
                <a:gd name="T39" fmla="*/ 0 h 31"/>
                <a:gd name="T40" fmla="*/ 0 w 38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1">
                  <a:moveTo>
                    <a:pt x="0" y="31"/>
                  </a:moveTo>
                  <a:lnTo>
                    <a:pt x="27" y="31"/>
                  </a:lnTo>
                  <a:lnTo>
                    <a:pt x="27" y="31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3" y="29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3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5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" name="Group 113">
            <a:extLst>
              <a:ext uri="{FF2B5EF4-FFF2-40B4-BE49-F238E27FC236}">
                <a16:creationId xmlns:a16="http://schemas.microsoft.com/office/drawing/2014/main" id="{A3BD7701-47C6-4E5D-AA6D-2538215E8C36}"/>
              </a:ext>
            </a:extLst>
          </p:cNvPr>
          <p:cNvGrpSpPr>
            <a:grpSpLocks/>
          </p:cNvGrpSpPr>
          <p:nvPr/>
        </p:nvGrpSpPr>
        <p:grpSpPr bwMode="auto">
          <a:xfrm>
            <a:off x="8410616" y="3007526"/>
            <a:ext cx="1371600" cy="1371600"/>
            <a:chOff x="4224" y="1728"/>
            <a:chExt cx="1194" cy="1194"/>
          </a:xfrm>
        </p:grpSpPr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B190D29B-D6C7-4781-8045-A4CD3358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728"/>
              <a:ext cx="1194" cy="1194"/>
            </a:xfrm>
            <a:custGeom>
              <a:avLst/>
              <a:gdLst>
                <a:gd name="T0" fmla="*/ 551 w 1194"/>
                <a:gd name="T1" fmla="*/ 3 h 1194"/>
                <a:gd name="T2" fmla="*/ 459 w 1194"/>
                <a:gd name="T3" fmla="*/ 17 h 1194"/>
                <a:gd name="T4" fmla="*/ 369 w 1194"/>
                <a:gd name="T5" fmla="*/ 45 h 1194"/>
                <a:gd name="T6" fmla="*/ 285 w 1194"/>
                <a:gd name="T7" fmla="*/ 87 h 1194"/>
                <a:gd name="T8" fmla="*/ 210 w 1194"/>
                <a:gd name="T9" fmla="*/ 143 h 1194"/>
                <a:gd name="T10" fmla="*/ 143 w 1194"/>
                <a:gd name="T11" fmla="*/ 210 h 1194"/>
                <a:gd name="T12" fmla="*/ 87 w 1194"/>
                <a:gd name="T13" fmla="*/ 285 h 1194"/>
                <a:gd name="T14" fmla="*/ 45 w 1194"/>
                <a:gd name="T15" fmla="*/ 369 h 1194"/>
                <a:gd name="T16" fmla="*/ 17 w 1194"/>
                <a:gd name="T17" fmla="*/ 459 h 1194"/>
                <a:gd name="T18" fmla="*/ 3 w 1194"/>
                <a:gd name="T19" fmla="*/ 551 h 1194"/>
                <a:gd name="T20" fmla="*/ 3 w 1194"/>
                <a:gd name="T21" fmla="*/ 643 h 1194"/>
                <a:gd name="T22" fmla="*/ 17 w 1194"/>
                <a:gd name="T23" fmla="*/ 736 h 1194"/>
                <a:gd name="T24" fmla="*/ 45 w 1194"/>
                <a:gd name="T25" fmla="*/ 825 h 1194"/>
                <a:gd name="T26" fmla="*/ 87 w 1194"/>
                <a:gd name="T27" fmla="*/ 909 h 1194"/>
                <a:gd name="T28" fmla="*/ 143 w 1194"/>
                <a:gd name="T29" fmla="*/ 985 h 1194"/>
                <a:gd name="T30" fmla="*/ 210 w 1194"/>
                <a:gd name="T31" fmla="*/ 1052 h 1194"/>
                <a:gd name="T32" fmla="*/ 285 w 1194"/>
                <a:gd name="T33" fmla="*/ 1105 h 1194"/>
                <a:gd name="T34" fmla="*/ 369 w 1194"/>
                <a:gd name="T35" fmla="*/ 1150 h 1194"/>
                <a:gd name="T36" fmla="*/ 459 w 1194"/>
                <a:gd name="T37" fmla="*/ 1178 h 1194"/>
                <a:gd name="T38" fmla="*/ 551 w 1194"/>
                <a:gd name="T39" fmla="*/ 1192 h 1194"/>
                <a:gd name="T40" fmla="*/ 643 w 1194"/>
                <a:gd name="T41" fmla="*/ 1192 h 1194"/>
                <a:gd name="T42" fmla="*/ 736 w 1194"/>
                <a:gd name="T43" fmla="*/ 1178 h 1194"/>
                <a:gd name="T44" fmla="*/ 825 w 1194"/>
                <a:gd name="T45" fmla="*/ 1150 h 1194"/>
                <a:gd name="T46" fmla="*/ 909 w 1194"/>
                <a:gd name="T47" fmla="*/ 1105 h 1194"/>
                <a:gd name="T48" fmla="*/ 985 w 1194"/>
                <a:gd name="T49" fmla="*/ 1052 h 1194"/>
                <a:gd name="T50" fmla="*/ 1052 w 1194"/>
                <a:gd name="T51" fmla="*/ 985 h 1194"/>
                <a:gd name="T52" fmla="*/ 1105 w 1194"/>
                <a:gd name="T53" fmla="*/ 909 h 1194"/>
                <a:gd name="T54" fmla="*/ 1150 w 1194"/>
                <a:gd name="T55" fmla="*/ 825 h 1194"/>
                <a:gd name="T56" fmla="*/ 1178 w 1194"/>
                <a:gd name="T57" fmla="*/ 736 h 1194"/>
                <a:gd name="T58" fmla="*/ 1192 w 1194"/>
                <a:gd name="T59" fmla="*/ 643 h 1194"/>
                <a:gd name="T60" fmla="*/ 1192 w 1194"/>
                <a:gd name="T61" fmla="*/ 551 h 1194"/>
                <a:gd name="T62" fmla="*/ 1178 w 1194"/>
                <a:gd name="T63" fmla="*/ 459 h 1194"/>
                <a:gd name="T64" fmla="*/ 1150 w 1194"/>
                <a:gd name="T65" fmla="*/ 369 h 1194"/>
                <a:gd name="T66" fmla="*/ 1105 w 1194"/>
                <a:gd name="T67" fmla="*/ 285 h 1194"/>
                <a:gd name="T68" fmla="*/ 1052 w 1194"/>
                <a:gd name="T69" fmla="*/ 210 h 1194"/>
                <a:gd name="T70" fmla="*/ 985 w 1194"/>
                <a:gd name="T71" fmla="*/ 143 h 1194"/>
                <a:gd name="T72" fmla="*/ 909 w 1194"/>
                <a:gd name="T73" fmla="*/ 87 h 1194"/>
                <a:gd name="T74" fmla="*/ 825 w 1194"/>
                <a:gd name="T75" fmla="*/ 45 h 1194"/>
                <a:gd name="T76" fmla="*/ 736 w 1194"/>
                <a:gd name="T77" fmla="*/ 17 h 1194"/>
                <a:gd name="T78" fmla="*/ 643 w 1194"/>
                <a:gd name="T79" fmla="*/ 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4" h="1194">
                  <a:moveTo>
                    <a:pt x="596" y="0"/>
                  </a:moveTo>
                  <a:lnTo>
                    <a:pt x="551" y="3"/>
                  </a:lnTo>
                  <a:lnTo>
                    <a:pt x="503" y="8"/>
                  </a:lnTo>
                  <a:lnTo>
                    <a:pt x="459" y="17"/>
                  </a:lnTo>
                  <a:lnTo>
                    <a:pt x="414" y="28"/>
                  </a:lnTo>
                  <a:lnTo>
                    <a:pt x="369" y="45"/>
                  </a:lnTo>
                  <a:lnTo>
                    <a:pt x="324" y="64"/>
                  </a:lnTo>
                  <a:lnTo>
                    <a:pt x="285" y="87"/>
                  </a:lnTo>
                  <a:lnTo>
                    <a:pt x="246" y="115"/>
                  </a:lnTo>
                  <a:lnTo>
                    <a:pt x="210" y="143"/>
                  </a:lnTo>
                  <a:lnTo>
                    <a:pt x="173" y="173"/>
                  </a:lnTo>
                  <a:lnTo>
                    <a:pt x="143" y="210"/>
                  </a:lnTo>
                  <a:lnTo>
                    <a:pt x="115" y="246"/>
                  </a:lnTo>
                  <a:lnTo>
                    <a:pt x="87" y="285"/>
                  </a:lnTo>
                  <a:lnTo>
                    <a:pt x="64" y="324"/>
                  </a:lnTo>
                  <a:lnTo>
                    <a:pt x="45" y="369"/>
                  </a:lnTo>
                  <a:lnTo>
                    <a:pt x="28" y="414"/>
                  </a:lnTo>
                  <a:lnTo>
                    <a:pt x="17" y="459"/>
                  </a:lnTo>
                  <a:lnTo>
                    <a:pt x="8" y="503"/>
                  </a:lnTo>
                  <a:lnTo>
                    <a:pt x="3" y="551"/>
                  </a:lnTo>
                  <a:lnTo>
                    <a:pt x="0" y="596"/>
                  </a:lnTo>
                  <a:lnTo>
                    <a:pt x="3" y="643"/>
                  </a:lnTo>
                  <a:lnTo>
                    <a:pt x="8" y="691"/>
                  </a:lnTo>
                  <a:lnTo>
                    <a:pt x="17" y="736"/>
                  </a:lnTo>
                  <a:lnTo>
                    <a:pt x="28" y="780"/>
                  </a:lnTo>
                  <a:lnTo>
                    <a:pt x="45" y="825"/>
                  </a:lnTo>
                  <a:lnTo>
                    <a:pt x="64" y="867"/>
                  </a:lnTo>
                  <a:lnTo>
                    <a:pt x="87" y="909"/>
                  </a:lnTo>
                  <a:lnTo>
                    <a:pt x="115" y="948"/>
                  </a:lnTo>
                  <a:lnTo>
                    <a:pt x="143" y="985"/>
                  </a:lnTo>
                  <a:lnTo>
                    <a:pt x="173" y="1018"/>
                  </a:lnTo>
                  <a:lnTo>
                    <a:pt x="210" y="1052"/>
                  </a:lnTo>
                  <a:lnTo>
                    <a:pt x="246" y="1080"/>
                  </a:lnTo>
                  <a:lnTo>
                    <a:pt x="285" y="1105"/>
                  </a:lnTo>
                  <a:lnTo>
                    <a:pt x="324" y="1130"/>
                  </a:lnTo>
                  <a:lnTo>
                    <a:pt x="369" y="1150"/>
                  </a:lnTo>
                  <a:lnTo>
                    <a:pt x="414" y="1164"/>
                  </a:lnTo>
                  <a:lnTo>
                    <a:pt x="459" y="1178"/>
                  </a:lnTo>
                  <a:lnTo>
                    <a:pt x="503" y="1186"/>
                  </a:lnTo>
                  <a:lnTo>
                    <a:pt x="551" y="1192"/>
                  </a:lnTo>
                  <a:lnTo>
                    <a:pt x="596" y="1194"/>
                  </a:lnTo>
                  <a:lnTo>
                    <a:pt x="643" y="1192"/>
                  </a:lnTo>
                  <a:lnTo>
                    <a:pt x="691" y="1186"/>
                  </a:lnTo>
                  <a:lnTo>
                    <a:pt x="736" y="1178"/>
                  </a:lnTo>
                  <a:lnTo>
                    <a:pt x="780" y="1164"/>
                  </a:lnTo>
                  <a:lnTo>
                    <a:pt x="825" y="1150"/>
                  </a:lnTo>
                  <a:lnTo>
                    <a:pt x="867" y="1130"/>
                  </a:lnTo>
                  <a:lnTo>
                    <a:pt x="909" y="1105"/>
                  </a:lnTo>
                  <a:lnTo>
                    <a:pt x="948" y="1080"/>
                  </a:lnTo>
                  <a:lnTo>
                    <a:pt x="985" y="1052"/>
                  </a:lnTo>
                  <a:lnTo>
                    <a:pt x="1018" y="1018"/>
                  </a:lnTo>
                  <a:lnTo>
                    <a:pt x="1052" y="985"/>
                  </a:lnTo>
                  <a:lnTo>
                    <a:pt x="1080" y="948"/>
                  </a:lnTo>
                  <a:lnTo>
                    <a:pt x="1105" y="909"/>
                  </a:lnTo>
                  <a:lnTo>
                    <a:pt x="1130" y="867"/>
                  </a:lnTo>
                  <a:lnTo>
                    <a:pt x="1150" y="825"/>
                  </a:lnTo>
                  <a:lnTo>
                    <a:pt x="1164" y="780"/>
                  </a:lnTo>
                  <a:lnTo>
                    <a:pt x="1178" y="736"/>
                  </a:lnTo>
                  <a:lnTo>
                    <a:pt x="1186" y="691"/>
                  </a:lnTo>
                  <a:lnTo>
                    <a:pt x="1192" y="643"/>
                  </a:lnTo>
                  <a:lnTo>
                    <a:pt x="1194" y="596"/>
                  </a:lnTo>
                  <a:lnTo>
                    <a:pt x="1192" y="551"/>
                  </a:lnTo>
                  <a:lnTo>
                    <a:pt x="1186" y="503"/>
                  </a:lnTo>
                  <a:lnTo>
                    <a:pt x="1178" y="459"/>
                  </a:lnTo>
                  <a:lnTo>
                    <a:pt x="1164" y="414"/>
                  </a:lnTo>
                  <a:lnTo>
                    <a:pt x="1150" y="369"/>
                  </a:lnTo>
                  <a:lnTo>
                    <a:pt x="1130" y="324"/>
                  </a:lnTo>
                  <a:lnTo>
                    <a:pt x="1105" y="285"/>
                  </a:lnTo>
                  <a:lnTo>
                    <a:pt x="1080" y="246"/>
                  </a:lnTo>
                  <a:lnTo>
                    <a:pt x="1052" y="210"/>
                  </a:lnTo>
                  <a:lnTo>
                    <a:pt x="1018" y="173"/>
                  </a:lnTo>
                  <a:lnTo>
                    <a:pt x="985" y="143"/>
                  </a:lnTo>
                  <a:lnTo>
                    <a:pt x="948" y="115"/>
                  </a:lnTo>
                  <a:lnTo>
                    <a:pt x="909" y="87"/>
                  </a:lnTo>
                  <a:lnTo>
                    <a:pt x="867" y="64"/>
                  </a:lnTo>
                  <a:lnTo>
                    <a:pt x="825" y="45"/>
                  </a:lnTo>
                  <a:lnTo>
                    <a:pt x="780" y="28"/>
                  </a:lnTo>
                  <a:lnTo>
                    <a:pt x="736" y="17"/>
                  </a:lnTo>
                  <a:lnTo>
                    <a:pt x="691" y="8"/>
                  </a:lnTo>
                  <a:lnTo>
                    <a:pt x="643" y="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7">
              <a:extLst>
                <a:ext uri="{FF2B5EF4-FFF2-40B4-BE49-F238E27FC236}">
                  <a16:creationId xmlns:a16="http://schemas.microsoft.com/office/drawing/2014/main" id="{86D1FB22-B64B-417B-B39F-46D70215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845"/>
              <a:ext cx="968" cy="968"/>
            </a:xfrm>
            <a:custGeom>
              <a:avLst/>
              <a:gdLst>
                <a:gd name="T0" fmla="*/ 445 w 968"/>
                <a:gd name="T1" fmla="*/ 0 h 968"/>
                <a:gd name="T2" fmla="*/ 369 w 968"/>
                <a:gd name="T3" fmla="*/ 12 h 968"/>
                <a:gd name="T4" fmla="*/ 299 w 968"/>
                <a:gd name="T5" fmla="*/ 37 h 968"/>
                <a:gd name="T6" fmla="*/ 229 w 968"/>
                <a:gd name="T7" fmla="*/ 70 h 968"/>
                <a:gd name="T8" fmla="*/ 168 w 968"/>
                <a:gd name="T9" fmla="*/ 115 h 968"/>
                <a:gd name="T10" fmla="*/ 115 w 968"/>
                <a:gd name="T11" fmla="*/ 168 h 968"/>
                <a:gd name="T12" fmla="*/ 70 w 968"/>
                <a:gd name="T13" fmla="*/ 230 h 968"/>
                <a:gd name="T14" fmla="*/ 36 w 968"/>
                <a:gd name="T15" fmla="*/ 300 h 968"/>
                <a:gd name="T16" fmla="*/ 11 w 968"/>
                <a:gd name="T17" fmla="*/ 370 h 968"/>
                <a:gd name="T18" fmla="*/ 0 w 968"/>
                <a:gd name="T19" fmla="*/ 445 h 968"/>
                <a:gd name="T20" fmla="*/ 0 w 968"/>
                <a:gd name="T21" fmla="*/ 524 h 968"/>
                <a:gd name="T22" fmla="*/ 11 w 968"/>
                <a:gd name="T23" fmla="*/ 599 h 968"/>
                <a:gd name="T24" fmla="*/ 36 w 968"/>
                <a:gd name="T25" fmla="*/ 669 h 968"/>
                <a:gd name="T26" fmla="*/ 70 w 968"/>
                <a:gd name="T27" fmla="*/ 739 h 968"/>
                <a:gd name="T28" fmla="*/ 115 w 968"/>
                <a:gd name="T29" fmla="*/ 800 h 968"/>
                <a:gd name="T30" fmla="*/ 168 w 968"/>
                <a:gd name="T31" fmla="*/ 854 h 968"/>
                <a:gd name="T32" fmla="*/ 229 w 968"/>
                <a:gd name="T33" fmla="*/ 898 h 968"/>
                <a:gd name="T34" fmla="*/ 299 w 968"/>
                <a:gd name="T35" fmla="*/ 932 h 968"/>
                <a:gd name="T36" fmla="*/ 369 w 968"/>
                <a:gd name="T37" fmla="*/ 957 h 968"/>
                <a:gd name="T38" fmla="*/ 445 w 968"/>
                <a:gd name="T39" fmla="*/ 968 h 968"/>
                <a:gd name="T40" fmla="*/ 523 w 968"/>
                <a:gd name="T41" fmla="*/ 968 h 968"/>
                <a:gd name="T42" fmla="*/ 596 w 968"/>
                <a:gd name="T43" fmla="*/ 957 h 968"/>
                <a:gd name="T44" fmla="*/ 669 w 968"/>
                <a:gd name="T45" fmla="*/ 932 h 968"/>
                <a:gd name="T46" fmla="*/ 739 w 968"/>
                <a:gd name="T47" fmla="*/ 898 h 968"/>
                <a:gd name="T48" fmla="*/ 800 w 968"/>
                <a:gd name="T49" fmla="*/ 854 h 968"/>
                <a:gd name="T50" fmla="*/ 853 w 968"/>
                <a:gd name="T51" fmla="*/ 800 h 968"/>
                <a:gd name="T52" fmla="*/ 898 w 968"/>
                <a:gd name="T53" fmla="*/ 739 h 968"/>
                <a:gd name="T54" fmla="*/ 932 w 968"/>
                <a:gd name="T55" fmla="*/ 669 h 968"/>
                <a:gd name="T56" fmla="*/ 954 w 968"/>
                <a:gd name="T57" fmla="*/ 599 h 968"/>
                <a:gd name="T58" fmla="*/ 968 w 968"/>
                <a:gd name="T59" fmla="*/ 524 h 968"/>
                <a:gd name="T60" fmla="*/ 968 w 968"/>
                <a:gd name="T61" fmla="*/ 445 h 968"/>
                <a:gd name="T62" fmla="*/ 954 w 968"/>
                <a:gd name="T63" fmla="*/ 370 h 968"/>
                <a:gd name="T64" fmla="*/ 932 w 968"/>
                <a:gd name="T65" fmla="*/ 300 h 968"/>
                <a:gd name="T66" fmla="*/ 898 w 968"/>
                <a:gd name="T67" fmla="*/ 230 h 968"/>
                <a:gd name="T68" fmla="*/ 853 w 968"/>
                <a:gd name="T69" fmla="*/ 168 h 968"/>
                <a:gd name="T70" fmla="*/ 800 w 968"/>
                <a:gd name="T71" fmla="*/ 115 h 968"/>
                <a:gd name="T72" fmla="*/ 739 w 968"/>
                <a:gd name="T73" fmla="*/ 70 h 968"/>
                <a:gd name="T74" fmla="*/ 669 w 968"/>
                <a:gd name="T75" fmla="*/ 37 h 968"/>
                <a:gd name="T76" fmla="*/ 596 w 968"/>
                <a:gd name="T77" fmla="*/ 12 h 968"/>
                <a:gd name="T78" fmla="*/ 523 w 968"/>
                <a:gd name="T79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8" h="968">
                  <a:moveTo>
                    <a:pt x="484" y="0"/>
                  </a:moveTo>
                  <a:lnTo>
                    <a:pt x="445" y="0"/>
                  </a:lnTo>
                  <a:lnTo>
                    <a:pt x="408" y="6"/>
                  </a:lnTo>
                  <a:lnTo>
                    <a:pt x="369" y="12"/>
                  </a:lnTo>
                  <a:lnTo>
                    <a:pt x="333" y="23"/>
                  </a:lnTo>
                  <a:lnTo>
                    <a:pt x="299" y="37"/>
                  </a:lnTo>
                  <a:lnTo>
                    <a:pt x="263" y="51"/>
                  </a:lnTo>
                  <a:lnTo>
                    <a:pt x="229" y="70"/>
                  </a:lnTo>
                  <a:lnTo>
                    <a:pt x="199" y="93"/>
                  </a:lnTo>
                  <a:lnTo>
                    <a:pt x="168" y="115"/>
                  </a:lnTo>
                  <a:lnTo>
                    <a:pt x="140" y="140"/>
                  </a:lnTo>
                  <a:lnTo>
                    <a:pt x="115" y="168"/>
                  </a:lnTo>
                  <a:lnTo>
                    <a:pt x="92" y="199"/>
                  </a:lnTo>
                  <a:lnTo>
                    <a:pt x="70" y="230"/>
                  </a:lnTo>
                  <a:lnTo>
                    <a:pt x="50" y="263"/>
                  </a:lnTo>
                  <a:lnTo>
                    <a:pt x="36" y="300"/>
                  </a:lnTo>
                  <a:lnTo>
                    <a:pt x="22" y="333"/>
                  </a:lnTo>
                  <a:lnTo>
                    <a:pt x="11" y="370"/>
                  </a:lnTo>
                  <a:lnTo>
                    <a:pt x="6" y="409"/>
                  </a:lnTo>
                  <a:lnTo>
                    <a:pt x="0" y="445"/>
                  </a:lnTo>
                  <a:lnTo>
                    <a:pt x="0" y="484"/>
                  </a:lnTo>
                  <a:lnTo>
                    <a:pt x="0" y="524"/>
                  </a:lnTo>
                  <a:lnTo>
                    <a:pt x="6" y="560"/>
                  </a:lnTo>
                  <a:lnTo>
                    <a:pt x="11" y="599"/>
                  </a:lnTo>
                  <a:lnTo>
                    <a:pt x="22" y="635"/>
                  </a:lnTo>
                  <a:lnTo>
                    <a:pt x="36" y="669"/>
                  </a:lnTo>
                  <a:lnTo>
                    <a:pt x="50" y="705"/>
                  </a:lnTo>
                  <a:lnTo>
                    <a:pt x="70" y="739"/>
                  </a:lnTo>
                  <a:lnTo>
                    <a:pt x="92" y="770"/>
                  </a:lnTo>
                  <a:lnTo>
                    <a:pt x="115" y="800"/>
                  </a:lnTo>
                  <a:lnTo>
                    <a:pt x="140" y="828"/>
                  </a:lnTo>
                  <a:lnTo>
                    <a:pt x="168" y="854"/>
                  </a:lnTo>
                  <a:lnTo>
                    <a:pt x="199" y="876"/>
                  </a:lnTo>
                  <a:lnTo>
                    <a:pt x="229" y="898"/>
                  </a:lnTo>
                  <a:lnTo>
                    <a:pt x="263" y="918"/>
                  </a:lnTo>
                  <a:lnTo>
                    <a:pt x="299" y="932"/>
                  </a:lnTo>
                  <a:lnTo>
                    <a:pt x="333" y="946"/>
                  </a:lnTo>
                  <a:lnTo>
                    <a:pt x="369" y="957"/>
                  </a:lnTo>
                  <a:lnTo>
                    <a:pt x="408" y="963"/>
                  </a:lnTo>
                  <a:lnTo>
                    <a:pt x="445" y="968"/>
                  </a:lnTo>
                  <a:lnTo>
                    <a:pt x="484" y="968"/>
                  </a:lnTo>
                  <a:lnTo>
                    <a:pt x="523" y="968"/>
                  </a:lnTo>
                  <a:lnTo>
                    <a:pt x="560" y="963"/>
                  </a:lnTo>
                  <a:lnTo>
                    <a:pt x="596" y="957"/>
                  </a:lnTo>
                  <a:lnTo>
                    <a:pt x="632" y="946"/>
                  </a:lnTo>
                  <a:lnTo>
                    <a:pt x="669" y="932"/>
                  </a:lnTo>
                  <a:lnTo>
                    <a:pt x="705" y="918"/>
                  </a:lnTo>
                  <a:lnTo>
                    <a:pt x="739" y="898"/>
                  </a:lnTo>
                  <a:lnTo>
                    <a:pt x="769" y="876"/>
                  </a:lnTo>
                  <a:lnTo>
                    <a:pt x="800" y="854"/>
                  </a:lnTo>
                  <a:lnTo>
                    <a:pt x="825" y="828"/>
                  </a:lnTo>
                  <a:lnTo>
                    <a:pt x="853" y="800"/>
                  </a:lnTo>
                  <a:lnTo>
                    <a:pt x="876" y="770"/>
                  </a:lnTo>
                  <a:lnTo>
                    <a:pt x="898" y="739"/>
                  </a:lnTo>
                  <a:lnTo>
                    <a:pt x="915" y="705"/>
                  </a:lnTo>
                  <a:lnTo>
                    <a:pt x="932" y="669"/>
                  </a:lnTo>
                  <a:lnTo>
                    <a:pt x="946" y="635"/>
                  </a:lnTo>
                  <a:lnTo>
                    <a:pt x="954" y="599"/>
                  </a:lnTo>
                  <a:lnTo>
                    <a:pt x="962" y="560"/>
                  </a:lnTo>
                  <a:lnTo>
                    <a:pt x="968" y="524"/>
                  </a:lnTo>
                  <a:lnTo>
                    <a:pt x="968" y="484"/>
                  </a:lnTo>
                  <a:lnTo>
                    <a:pt x="968" y="445"/>
                  </a:lnTo>
                  <a:lnTo>
                    <a:pt x="962" y="409"/>
                  </a:lnTo>
                  <a:lnTo>
                    <a:pt x="954" y="370"/>
                  </a:lnTo>
                  <a:lnTo>
                    <a:pt x="946" y="333"/>
                  </a:lnTo>
                  <a:lnTo>
                    <a:pt x="932" y="300"/>
                  </a:lnTo>
                  <a:lnTo>
                    <a:pt x="915" y="263"/>
                  </a:lnTo>
                  <a:lnTo>
                    <a:pt x="898" y="230"/>
                  </a:lnTo>
                  <a:lnTo>
                    <a:pt x="876" y="199"/>
                  </a:lnTo>
                  <a:lnTo>
                    <a:pt x="853" y="168"/>
                  </a:lnTo>
                  <a:lnTo>
                    <a:pt x="825" y="140"/>
                  </a:lnTo>
                  <a:lnTo>
                    <a:pt x="800" y="115"/>
                  </a:lnTo>
                  <a:lnTo>
                    <a:pt x="769" y="93"/>
                  </a:lnTo>
                  <a:lnTo>
                    <a:pt x="739" y="70"/>
                  </a:lnTo>
                  <a:lnTo>
                    <a:pt x="705" y="51"/>
                  </a:lnTo>
                  <a:lnTo>
                    <a:pt x="669" y="37"/>
                  </a:lnTo>
                  <a:lnTo>
                    <a:pt x="632" y="23"/>
                  </a:lnTo>
                  <a:lnTo>
                    <a:pt x="596" y="12"/>
                  </a:lnTo>
                  <a:lnTo>
                    <a:pt x="560" y="6"/>
                  </a:lnTo>
                  <a:lnTo>
                    <a:pt x="523" y="0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108">
              <a:extLst>
                <a:ext uri="{FF2B5EF4-FFF2-40B4-BE49-F238E27FC236}">
                  <a16:creationId xmlns:a16="http://schemas.microsoft.com/office/drawing/2014/main" id="{2CBAA429-71F8-4355-83DC-D760B4787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2262"/>
              <a:ext cx="135" cy="22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109">
              <a:extLst>
                <a:ext uri="{FF2B5EF4-FFF2-40B4-BE49-F238E27FC236}">
                  <a16:creationId xmlns:a16="http://schemas.microsoft.com/office/drawing/2014/main" id="{FA1107D4-DE33-4DB7-8253-DA4F0D863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62"/>
              <a:ext cx="134" cy="397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10">
              <a:extLst>
                <a:ext uri="{FF2B5EF4-FFF2-40B4-BE49-F238E27FC236}">
                  <a16:creationId xmlns:a16="http://schemas.microsoft.com/office/drawing/2014/main" id="{143730EE-548E-4D41-A537-FCD1C628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952"/>
              <a:ext cx="630" cy="316"/>
            </a:xfrm>
            <a:custGeom>
              <a:avLst/>
              <a:gdLst>
                <a:gd name="T0" fmla="*/ 0 w 630"/>
                <a:gd name="T1" fmla="*/ 291 h 316"/>
                <a:gd name="T2" fmla="*/ 9 w 630"/>
                <a:gd name="T3" fmla="*/ 243 h 316"/>
                <a:gd name="T4" fmla="*/ 25 w 630"/>
                <a:gd name="T5" fmla="*/ 196 h 316"/>
                <a:gd name="T6" fmla="*/ 48 w 630"/>
                <a:gd name="T7" fmla="*/ 151 h 316"/>
                <a:gd name="T8" fmla="*/ 76 w 630"/>
                <a:gd name="T9" fmla="*/ 112 h 316"/>
                <a:gd name="T10" fmla="*/ 112 w 630"/>
                <a:gd name="T11" fmla="*/ 75 h 316"/>
                <a:gd name="T12" fmla="*/ 151 w 630"/>
                <a:gd name="T13" fmla="*/ 47 h 316"/>
                <a:gd name="T14" fmla="*/ 196 w 630"/>
                <a:gd name="T15" fmla="*/ 25 h 316"/>
                <a:gd name="T16" fmla="*/ 241 w 630"/>
                <a:gd name="T17" fmla="*/ 8 h 316"/>
                <a:gd name="T18" fmla="*/ 291 w 630"/>
                <a:gd name="T19" fmla="*/ 3 h 316"/>
                <a:gd name="T20" fmla="*/ 339 w 630"/>
                <a:gd name="T21" fmla="*/ 3 h 316"/>
                <a:gd name="T22" fmla="*/ 389 w 630"/>
                <a:gd name="T23" fmla="*/ 8 h 316"/>
                <a:gd name="T24" fmla="*/ 437 w 630"/>
                <a:gd name="T25" fmla="*/ 25 h 316"/>
                <a:gd name="T26" fmla="*/ 481 w 630"/>
                <a:gd name="T27" fmla="*/ 47 h 316"/>
                <a:gd name="T28" fmla="*/ 521 w 630"/>
                <a:gd name="T29" fmla="*/ 75 h 316"/>
                <a:gd name="T30" fmla="*/ 554 w 630"/>
                <a:gd name="T31" fmla="*/ 112 h 316"/>
                <a:gd name="T32" fmla="*/ 585 w 630"/>
                <a:gd name="T33" fmla="*/ 151 h 316"/>
                <a:gd name="T34" fmla="*/ 607 w 630"/>
                <a:gd name="T35" fmla="*/ 196 h 316"/>
                <a:gd name="T36" fmla="*/ 621 w 630"/>
                <a:gd name="T37" fmla="*/ 243 h 316"/>
                <a:gd name="T38" fmla="*/ 630 w 630"/>
                <a:gd name="T39" fmla="*/ 291 h 316"/>
                <a:gd name="T40" fmla="*/ 498 w 630"/>
                <a:gd name="T41" fmla="*/ 316 h 316"/>
                <a:gd name="T42" fmla="*/ 498 w 630"/>
                <a:gd name="T43" fmla="*/ 288 h 316"/>
                <a:gd name="T44" fmla="*/ 490 w 630"/>
                <a:gd name="T45" fmla="*/ 260 h 316"/>
                <a:gd name="T46" fmla="*/ 479 w 630"/>
                <a:gd name="T47" fmla="*/ 235 h 316"/>
                <a:gd name="T48" fmla="*/ 465 w 630"/>
                <a:gd name="T49" fmla="*/ 210 h 316"/>
                <a:gd name="T50" fmla="*/ 445 w 630"/>
                <a:gd name="T51" fmla="*/ 187 h 316"/>
                <a:gd name="T52" fmla="*/ 423 w 630"/>
                <a:gd name="T53" fmla="*/ 170 h 316"/>
                <a:gd name="T54" fmla="*/ 400 w 630"/>
                <a:gd name="T55" fmla="*/ 154 h 316"/>
                <a:gd name="T56" fmla="*/ 372 w 630"/>
                <a:gd name="T57" fmla="*/ 142 h 316"/>
                <a:gd name="T58" fmla="*/ 344 w 630"/>
                <a:gd name="T59" fmla="*/ 137 h 316"/>
                <a:gd name="T60" fmla="*/ 316 w 630"/>
                <a:gd name="T61" fmla="*/ 134 h 316"/>
                <a:gd name="T62" fmla="*/ 288 w 630"/>
                <a:gd name="T63" fmla="*/ 137 h 316"/>
                <a:gd name="T64" fmla="*/ 258 w 630"/>
                <a:gd name="T65" fmla="*/ 142 h 316"/>
                <a:gd name="T66" fmla="*/ 232 w 630"/>
                <a:gd name="T67" fmla="*/ 154 h 316"/>
                <a:gd name="T68" fmla="*/ 207 w 630"/>
                <a:gd name="T69" fmla="*/ 170 h 316"/>
                <a:gd name="T70" fmla="*/ 185 w 630"/>
                <a:gd name="T71" fmla="*/ 187 h 316"/>
                <a:gd name="T72" fmla="*/ 168 w 630"/>
                <a:gd name="T73" fmla="*/ 210 h 316"/>
                <a:gd name="T74" fmla="*/ 151 w 630"/>
                <a:gd name="T75" fmla="*/ 235 h 316"/>
                <a:gd name="T76" fmla="*/ 140 w 630"/>
                <a:gd name="T77" fmla="*/ 260 h 316"/>
                <a:gd name="T78" fmla="*/ 135 w 630"/>
                <a:gd name="T79" fmla="*/ 288 h 316"/>
                <a:gd name="T80" fmla="*/ 132 w 630"/>
                <a:gd name="T8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0" h="316">
                  <a:moveTo>
                    <a:pt x="0" y="316"/>
                  </a:moveTo>
                  <a:lnTo>
                    <a:pt x="0" y="291"/>
                  </a:lnTo>
                  <a:lnTo>
                    <a:pt x="3" y="266"/>
                  </a:lnTo>
                  <a:lnTo>
                    <a:pt x="9" y="243"/>
                  </a:lnTo>
                  <a:lnTo>
                    <a:pt x="14" y="218"/>
                  </a:lnTo>
                  <a:lnTo>
                    <a:pt x="25" y="196"/>
                  </a:lnTo>
                  <a:lnTo>
                    <a:pt x="34" y="173"/>
                  </a:lnTo>
                  <a:lnTo>
                    <a:pt x="48" y="151"/>
                  </a:lnTo>
                  <a:lnTo>
                    <a:pt x="62" y="131"/>
                  </a:lnTo>
                  <a:lnTo>
                    <a:pt x="76" y="112"/>
                  </a:lnTo>
                  <a:lnTo>
                    <a:pt x="93" y="92"/>
                  </a:lnTo>
                  <a:lnTo>
                    <a:pt x="112" y="75"/>
                  </a:lnTo>
                  <a:lnTo>
                    <a:pt x="129" y="61"/>
                  </a:lnTo>
                  <a:lnTo>
                    <a:pt x="151" y="47"/>
                  </a:lnTo>
                  <a:lnTo>
                    <a:pt x="174" y="36"/>
                  </a:lnTo>
                  <a:lnTo>
                    <a:pt x="196" y="25"/>
                  </a:lnTo>
                  <a:lnTo>
                    <a:pt x="218" y="17"/>
                  </a:lnTo>
                  <a:lnTo>
                    <a:pt x="241" y="8"/>
                  </a:lnTo>
                  <a:lnTo>
                    <a:pt x="266" y="5"/>
                  </a:lnTo>
                  <a:lnTo>
                    <a:pt x="291" y="3"/>
                  </a:lnTo>
                  <a:lnTo>
                    <a:pt x="316" y="0"/>
                  </a:lnTo>
                  <a:lnTo>
                    <a:pt x="339" y="3"/>
                  </a:lnTo>
                  <a:lnTo>
                    <a:pt x="364" y="5"/>
                  </a:lnTo>
                  <a:lnTo>
                    <a:pt x="389" y="8"/>
                  </a:lnTo>
                  <a:lnTo>
                    <a:pt x="414" y="17"/>
                  </a:lnTo>
                  <a:lnTo>
                    <a:pt x="437" y="25"/>
                  </a:lnTo>
                  <a:lnTo>
                    <a:pt x="459" y="36"/>
                  </a:lnTo>
                  <a:lnTo>
                    <a:pt x="481" y="47"/>
                  </a:lnTo>
                  <a:lnTo>
                    <a:pt x="501" y="61"/>
                  </a:lnTo>
                  <a:lnTo>
                    <a:pt x="521" y="75"/>
                  </a:lnTo>
                  <a:lnTo>
                    <a:pt x="537" y="92"/>
                  </a:lnTo>
                  <a:lnTo>
                    <a:pt x="554" y="112"/>
                  </a:lnTo>
                  <a:lnTo>
                    <a:pt x="571" y="131"/>
                  </a:lnTo>
                  <a:lnTo>
                    <a:pt x="585" y="151"/>
                  </a:lnTo>
                  <a:lnTo>
                    <a:pt x="596" y="173"/>
                  </a:lnTo>
                  <a:lnTo>
                    <a:pt x="607" y="196"/>
                  </a:lnTo>
                  <a:lnTo>
                    <a:pt x="616" y="218"/>
                  </a:lnTo>
                  <a:lnTo>
                    <a:pt x="621" y="243"/>
                  </a:lnTo>
                  <a:lnTo>
                    <a:pt x="627" y="266"/>
                  </a:lnTo>
                  <a:lnTo>
                    <a:pt x="630" y="291"/>
                  </a:lnTo>
                  <a:lnTo>
                    <a:pt x="630" y="316"/>
                  </a:lnTo>
                  <a:lnTo>
                    <a:pt x="498" y="316"/>
                  </a:lnTo>
                  <a:lnTo>
                    <a:pt x="498" y="302"/>
                  </a:lnTo>
                  <a:lnTo>
                    <a:pt x="498" y="288"/>
                  </a:lnTo>
                  <a:lnTo>
                    <a:pt x="495" y="274"/>
                  </a:lnTo>
                  <a:lnTo>
                    <a:pt x="490" y="260"/>
                  </a:lnTo>
                  <a:lnTo>
                    <a:pt x="487" y="246"/>
                  </a:lnTo>
                  <a:lnTo>
                    <a:pt x="479" y="235"/>
                  </a:lnTo>
                  <a:lnTo>
                    <a:pt x="473" y="221"/>
                  </a:lnTo>
                  <a:lnTo>
                    <a:pt x="465" y="210"/>
                  </a:lnTo>
                  <a:lnTo>
                    <a:pt x="456" y="198"/>
                  </a:lnTo>
                  <a:lnTo>
                    <a:pt x="445" y="187"/>
                  </a:lnTo>
                  <a:lnTo>
                    <a:pt x="437" y="179"/>
                  </a:lnTo>
                  <a:lnTo>
                    <a:pt x="423" y="170"/>
                  </a:lnTo>
                  <a:lnTo>
                    <a:pt x="412" y="162"/>
                  </a:lnTo>
                  <a:lnTo>
                    <a:pt x="400" y="154"/>
                  </a:lnTo>
                  <a:lnTo>
                    <a:pt x="386" y="148"/>
                  </a:lnTo>
                  <a:lnTo>
                    <a:pt x="372" y="142"/>
                  </a:lnTo>
                  <a:lnTo>
                    <a:pt x="358" y="140"/>
                  </a:lnTo>
                  <a:lnTo>
                    <a:pt x="344" y="137"/>
                  </a:lnTo>
                  <a:lnTo>
                    <a:pt x="330" y="134"/>
                  </a:lnTo>
                  <a:lnTo>
                    <a:pt x="316" y="134"/>
                  </a:lnTo>
                  <a:lnTo>
                    <a:pt x="302" y="134"/>
                  </a:lnTo>
                  <a:lnTo>
                    <a:pt x="288" y="137"/>
                  </a:lnTo>
                  <a:lnTo>
                    <a:pt x="272" y="140"/>
                  </a:lnTo>
                  <a:lnTo>
                    <a:pt x="258" y="142"/>
                  </a:lnTo>
                  <a:lnTo>
                    <a:pt x="246" y="148"/>
                  </a:lnTo>
                  <a:lnTo>
                    <a:pt x="232" y="154"/>
                  </a:lnTo>
                  <a:lnTo>
                    <a:pt x="218" y="162"/>
                  </a:lnTo>
                  <a:lnTo>
                    <a:pt x="207" y="170"/>
                  </a:lnTo>
                  <a:lnTo>
                    <a:pt x="196" y="179"/>
                  </a:lnTo>
                  <a:lnTo>
                    <a:pt x="185" y="187"/>
                  </a:lnTo>
                  <a:lnTo>
                    <a:pt x="177" y="198"/>
                  </a:lnTo>
                  <a:lnTo>
                    <a:pt x="168" y="210"/>
                  </a:lnTo>
                  <a:lnTo>
                    <a:pt x="160" y="221"/>
                  </a:lnTo>
                  <a:lnTo>
                    <a:pt x="151" y="235"/>
                  </a:lnTo>
                  <a:lnTo>
                    <a:pt x="146" y="246"/>
                  </a:lnTo>
                  <a:lnTo>
                    <a:pt x="140" y="260"/>
                  </a:lnTo>
                  <a:lnTo>
                    <a:pt x="137" y="274"/>
                  </a:lnTo>
                  <a:lnTo>
                    <a:pt x="135" y="288"/>
                  </a:lnTo>
                  <a:lnTo>
                    <a:pt x="132" y="302"/>
                  </a:lnTo>
                  <a:lnTo>
                    <a:pt x="132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1">
              <a:extLst>
                <a:ext uri="{FF2B5EF4-FFF2-40B4-BE49-F238E27FC236}">
                  <a16:creationId xmlns:a16="http://schemas.microsoft.com/office/drawing/2014/main" id="{90EF594A-5C88-475D-91B8-2FFD800DA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2419"/>
              <a:ext cx="288" cy="238"/>
            </a:xfrm>
            <a:custGeom>
              <a:avLst/>
              <a:gdLst>
                <a:gd name="T0" fmla="*/ 143 w 288"/>
                <a:gd name="T1" fmla="*/ 238 h 238"/>
                <a:gd name="T2" fmla="*/ 0 w 288"/>
                <a:gd name="T3" fmla="*/ 14 h 238"/>
                <a:gd name="T4" fmla="*/ 14 w 288"/>
                <a:gd name="T5" fmla="*/ 0 h 238"/>
                <a:gd name="T6" fmla="*/ 143 w 288"/>
                <a:gd name="T7" fmla="*/ 39 h 238"/>
                <a:gd name="T8" fmla="*/ 274 w 288"/>
                <a:gd name="T9" fmla="*/ 0 h 238"/>
                <a:gd name="T10" fmla="*/ 288 w 288"/>
                <a:gd name="T11" fmla="*/ 14 h 238"/>
                <a:gd name="T12" fmla="*/ 143 w 288"/>
                <a:gd name="T13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8">
                  <a:moveTo>
                    <a:pt x="143" y="23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3" y="39"/>
                  </a:lnTo>
                  <a:lnTo>
                    <a:pt x="274" y="0"/>
                  </a:lnTo>
                  <a:lnTo>
                    <a:pt x="288" y="14"/>
                  </a:lnTo>
                  <a:lnTo>
                    <a:pt x="143" y="2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12">
              <a:extLst>
                <a:ext uri="{FF2B5EF4-FFF2-40B4-BE49-F238E27FC236}">
                  <a16:creationId xmlns:a16="http://schemas.microsoft.com/office/drawing/2014/main" id="{902B028B-0D03-4682-A3C7-5AE50859C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" y="1943"/>
              <a:ext cx="929" cy="761"/>
            </a:xfrm>
            <a:custGeom>
              <a:avLst/>
              <a:gdLst>
                <a:gd name="T0" fmla="*/ 3 w 929"/>
                <a:gd name="T1" fmla="*/ 84 h 761"/>
                <a:gd name="T2" fmla="*/ 70 w 929"/>
                <a:gd name="T3" fmla="*/ 0 h 761"/>
                <a:gd name="T4" fmla="*/ 929 w 929"/>
                <a:gd name="T5" fmla="*/ 663 h 761"/>
                <a:gd name="T6" fmla="*/ 851 w 929"/>
                <a:gd name="T7" fmla="*/ 761 h 761"/>
                <a:gd name="T8" fmla="*/ 0 w 929"/>
                <a:gd name="T9" fmla="*/ 101 h 761"/>
                <a:gd name="T10" fmla="*/ 3 w 929"/>
                <a:gd name="T11" fmla="*/ 84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9" h="761">
                  <a:moveTo>
                    <a:pt x="3" y="84"/>
                  </a:moveTo>
                  <a:lnTo>
                    <a:pt x="70" y="0"/>
                  </a:lnTo>
                  <a:lnTo>
                    <a:pt x="929" y="663"/>
                  </a:lnTo>
                  <a:lnTo>
                    <a:pt x="851" y="761"/>
                  </a:lnTo>
                  <a:lnTo>
                    <a:pt x="0" y="101"/>
                  </a:lnTo>
                  <a:lnTo>
                    <a:pt x="3" y="8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" name="Group 173">
            <a:extLst>
              <a:ext uri="{FF2B5EF4-FFF2-40B4-BE49-F238E27FC236}">
                <a16:creationId xmlns:a16="http://schemas.microsoft.com/office/drawing/2014/main" id="{3B7ED6C0-90F8-4413-B2C7-8C41800661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72516" y="4455326"/>
            <a:ext cx="1485900" cy="1981200"/>
            <a:chOff x="2939" y="2747"/>
            <a:chExt cx="920" cy="1226"/>
          </a:xfrm>
        </p:grpSpPr>
        <p:sp>
          <p:nvSpPr>
            <p:cNvPr id="105" name="Rectangle 137">
              <a:extLst>
                <a:ext uri="{FF2B5EF4-FFF2-40B4-BE49-F238E27FC236}">
                  <a16:creationId xmlns:a16="http://schemas.microsoft.com/office/drawing/2014/main" id="{3E9F5C82-F561-46D4-9748-5C97E16CE14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39" y="2747"/>
              <a:ext cx="920" cy="12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138">
              <a:extLst>
                <a:ext uri="{FF2B5EF4-FFF2-40B4-BE49-F238E27FC236}">
                  <a16:creationId xmlns:a16="http://schemas.microsoft.com/office/drawing/2014/main" id="{1A2ED2BA-672D-40D2-A598-06BCB23CE6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57" y="2767"/>
              <a:ext cx="884" cy="1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39">
              <a:extLst>
                <a:ext uri="{FF2B5EF4-FFF2-40B4-BE49-F238E27FC236}">
                  <a16:creationId xmlns:a16="http://schemas.microsoft.com/office/drawing/2014/main" id="{444C9483-327C-4606-8F80-E45748E276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6" y="2757"/>
              <a:ext cx="115" cy="168"/>
            </a:xfrm>
            <a:custGeom>
              <a:avLst/>
              <a:gdLst>
                <a:gd name="T0" fmla="*/ 0 w 115"/>
                <a:gd name="T1" fmla="*/ 67 h 168"/>
                <a:gd name="T2" fmla="*/ 47 w 115"/>
                <a:gd name="T3" fmla="*/ 0 h 168"/>
                <a:gd name="T4" fmla="*/ 115 w 115"/>
                <a:gd name="T5" fmla="*/ 3 h 168"/>
                <a:gd name="T6" fmla="*/ 0 w 115"/>
                <a:gd name="T7" fmla="*/ 168 h 168"/>
                <a:gd name="T8" fmla="*/ 0 w 115"/>
                <a:gd name="T9" fmla="*/ 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8">
                  <a:moveTo>
                    <a:pt x="0" y="67"/>
                  </a:moveTo>
                  <a:lnTo>
                    <a:pt x="47" y="0"/>
                  </a:lnTo>
                  <a:lnTo>
                    <a:pt x="115" y="3"/>
                  </a:lnTo>
                  <a:lnTo>
                    <a:pt x="0" y="168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40">
              <a:extLst>
                <a:ext uri="{FF2B5EF4-FFF2-40B4-BE49-F238E27FC236}">
                  <a16:creationId xmlns:a16="http://schemas.microsoft.com/office/drawing/2014/main" id="{DA2C8382-E101-47C9-8A21-EA67CAE47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6" y="2759"/>
              <a:ext cx="238" cy="337"/>
            </a:xfrm>
            <a:custGeom>
              <a:avLst/>
              <a:gdLst>
                <a:gd name="T0" fmla="*/ 0 w 238"/>
                <a:gd name="T1" fmla="*/ 238 h 337"/>
                <a:gd name="T2" fmla="*/ 168 w 238"/>
                <a:gd name="T3" fmla="*/ 0 h 337"/>
                <a:gd name="T4" fmla="*/ 238 w 238"/>
                <a:gd name="T5" fmla="*/ 0 h 337"/>
                <a:gd name="T6" fmla="*/ 2 w 238"/>
                <a:gd name="T7" fmla="*/ 337 h 337"/>
                <a:gd name="T8" fmla="*/ 0 w 238"/>
                <a:gd name="T9" fmla="*/ 23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337">
                  <a:moveTo>
                    <a:pt x="0" y="238"/>
                  </a:moveTo>
                  <a:lnTo>
                    <a:pt x="168" y="0"/>
                  </a:lnTo>
                  <a:lnTo>
                    <a:pt x="238" y="0"/>
                  </a:lnTo>
                  <a:lnTo>
                    <a:pt x="2" y="337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41">
              <a:extLst>
                <a:ext uri="{FF2B5EF4-FFF2-40B4-BE49-F238E27FC236}">
                  <a16:creationId xmlns:a16="http://schemas.microsoft.com/office/drawing/2014/main" id="{EE02AC62-1751-49C2-B848-81E30CD60D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6" y="2757"/>
              <a:ext cx="360" cy="513"/>
            </a:xfrm>
            <a:custGeom>
              <a:avLst/>
              <a:gdLst>
                <a:gd name="T0" fmla="*/ 0 w 360"/>
                <a:gd name="T1" fmla="*/ 412 h 513"/>
                <a:gd name="T2" fmla="*/ 290 w 360"/>
                <a:gd name="T3" fmla="*/ 0 h 513"/>
                <a:gd name="T4" fmla="*/ 360 w 360"/>
                <a:gd name="T5" fmla="*/ 0 h 513"/>
                <a:gd name="T6" fmla="*/ 0 w 360"/>
                <a:gd name="T7" fmla="*/ 513 h 513"/>
                <a:gd name="T8" fmla="*/ 0 w 360"/>
                <a:gd name="T9" fmla="*/ 412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513">
                  <a:moveTo>
                    <a:pt x="0" y="412"/>
                  </a:moveTo>
                  <a:lnTo>
                    <a:pt x="290" y="0"/>
                  </a:lnTo>
                  <a:lnTo>
                    <a:pt x="360" y="0"/>
                  </a:lnTo>
                  <a:lnTo>
                    <a:pt x="0" y="513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42">
              <a:extLst>
                <a:ext uri="{FF2B5EF4-FFF2-40B4-BE49-F238E27FC236}">
                  <a16:creationId xmlns:a16="http://schemas.microsoft.com/office/drawing/2014/main" id="{4AC36C59-7B57-4F86-8A32-B1E4946D90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6" y="2757"/>
              <a:ext cx="482" cy="684"/>
            </a:xfrm>
            <a:custGeom>
              <a:avLst/>
              <a:gdLst>
                <a:gd name="T0" fmla="*/ 0 w 482"/>
                <a:gd name="T1" fmla="*/ 585 h 684"/>
                <a:gd name="T2" fmla="*/ 410 w 482"/>
                <a:gd name="T3" fmla="*/ 2 h 684"/>
                <a:gd name="T4" fmla="*/ 482 w 482"/>
                <a:gd name="T5" fmla="*/ 0 h 684"/>
                <a:gd name="T6" fmla="*/ 2 w 482"/>
                <a:gd name="T7" fmla="*/ 684 h 684"/>
                <a:gd name="T8" fmla="*/ 0 w 482"/>
                <a:gd name="T9" fmla="*/ 585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684">
                  <a:moveTo>
                    <a:pt x="0" y="585"/>
                  </a:moveTo>
                  <a:lnTo>
                    <a:pt x="410" y="2"/>
                  </a:lnTo>
                  <a:lnTo>
                    <a:pt x="482" y="0"/>
                  </a:lnTo>
                  <a:lnTo>
                    <a:pt x="2" y="684"/>
                  </a:lnTo>
                  <a:lnTo>
                    <a:pt x="0" y="5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43">
              <a:extLst>
                <a:ext uri="{FF2B5EF4-FFF2-40B4-BE49-F238E27FC236}">
                  <a16:creationId xmlns:a16="http://schemas.microsoft.com/office/drawing/2014/main" id="{9A441852-1E9D-48CC-BF88-67EEEC7123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8" y="2757"/>
              <a:ext cx="602" cy="859"/>
            </a:xfrm>
            <a:custGeom>
              <a:avLst/>
              <a:gdLst>
                <a:gd name="T0" fmla="*/ 0 w 602"/>
                <a:gd name="T1" fmla="*/ 758 h 859"/>
                <a:gd name="T2" fmla="*/ 530 w 602"/>
                <a:gd name="T3" fmla="*/ 0 h 859"/>
                <a:gd name="T4" fmla="*/ 602 w 602"/>
                <a:gd name="T5" fmla="*/ 0 h 859"/>
                <a:gd name="T6" fmla="*/ 0 w 602"/>
                <a:gd name="T7" fmla="*/ 859 h 859"/>
                <a:gd name="T8" fmla="*/ 0 w 602"/>
                <a:gd name="T9" fmla="*/ 758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2" h="859">
                  <a:moveTo>
                    <a:pt x="0" y="758"/>
                  </a:moveTo>
                  <a:lnTo>
                    <a:pt x="530" y="0"/>
                  </a:lnTo>
                  <a:lnTo>
                    <a:pt x="602" y="0"/>
                  </a:lnTo>
                  <a:lnTo>
                    <a:pt x="0" y="859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44">
              <a:extLst>
                <a:ext uri="{FF2B5EF4-FFF2-40B4-BE49-F238E27FC236}">
                  <a16:creationId xmlns:a16="http://schemas.microsoft.com/office/drawing/2014/main" id="{DF190FEC-E9D9-4803-8967-20CDF05571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6" y="2757"/>
              <a:ext cx="723" cy="1028"/>
            </a:xfrm>
            <a:custGeom>
              <a:avLst/>
              <a:gdLst>
                <a:gd name="T0" fmla="*/ 0 w 723"/>
                <a:gd name="T1" fmla="*/ 932 h 1028"/>
                <a:gd name="T2" fmla="*/ 653 w 723"/>
                <a:gd name="T3" fmla="*/ 0 h 1028"/>
                <a:gd name="T4" fmla="*/ 723 w 723"/>
                <a:gd name="T5" fmla="*/ 2 h 1028"/>
                <a:gd name="T6" fmla="*/ 3 w 723"/>
                <a:gd name="T7" fmla="*/ 1028 h 1028"/>
                <a:gd name="T8" fmla="*/ 0 w 723"/>
                <a:gd name="T9" fmla="*/ 932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3" h="1028">
                  <a:moveTo>
                    <a:pt x="0" y="932"/>
                  </a:moveTo>
                  <a:lnTo>
                    <a:pt x="653" y="0"/>
                  </a:lnTo>
                  <a:lnTo>
                    <a:pt x="723" y="2"/>
                  </a:lnTo>
                  <a:lnTo>
                    <a:pt x="3" y="1028"/>
                  </a:lnTo>
                  <a:lnTo>
                    <a:pt x="0" y="9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45">
              <a:extLst>
                <a:ext uri="{FF2B5EF4-FFF2-40B4-BE49-F238E27FC236}">
                  <a16:creationId xmlns:a16="http://schemas.microsoft.com/office/drawing/2014/main" id="{9F9EBB61-60BC-4199-A52C-CFE0659C93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48" y="2756"/>
              <a:ext cx="844" cy="1205"/>
            </a:xfrm>
            <a:custGeom>
              <a:avLst/>
              <a:gdLst>
                <a:gd name="T0" fmla="*/ 0 w 844"/>
                <a:gd name="T1" fmla="*/ 1104 h 1205"/>
                <a:gd name="T2" fmla="*/ 773 w 844"/>
                <a:gd name="T3" fmla="*/ 1 h 1205"/>
                <a:gd name="T4" fmla="*/ 844 w 844"/>
                <a:gd name="T5" fmla="*/ 0 h 1205"/>
                <a:gd name="T6" fmla="*/ 0 w 844"/>
                <a:gd name="T7" fmla="*/ 1205 h 1205"/>
                <a:gd name="T8" fmla="*/ 0 w 844"/>
                <a:gd name="T9" fmla="*/ 1104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205">
                  <a:moveTo>
                    <a:pt x="0" y="1104"/>
                  </a:moveTo>
                  <a:lnTo>
                    <a:pt x="773" y="1"/>
                  </a:lnTo>
                  <a:lnTo>
                    <a:pt x="844" y="0"/>
                  </a:lnTo>
                  <a:lnTo>
                    <a:pt x="0" y="1205"/>
                  </a:lnTo>
                  <a:lnTo>
                    <a:pt x="0" y="110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46">
              <a:extLst>
                <a:ext uri="{FF2B5EF4-FFF2-40B4-BE49-F238E27FC236}">
                  <a16:creationId xmlns:a16="http://schemas.microsoft.com/office/drawing/2014/main" id="{87EABC9B-C075-43A6-81E3-80E553EF2F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95" y="2759"/>
              <a:ext cx="859" cy="1205"/>
            </a:xfrm>
            <a:custGeom>
              <a:avLst/>
              <a:gdLst>
                <a:gd name="T0" fmla="*/ 0 w 859"/>
                <a:gd name="T1" fmla="*/ 1205 h 1205"/>
                <a:gd name="T2" fmla="*/ 844 w 859"/>
                <a:gd name="T3" fmla="*/ 0 h 1205"/>
                <a:gd name="T4" fmla="*/ 859 w 859"/>
                <a:gd name="T5" fmla="*/ 80 h 1205"/>
                <a:gd name="T6" fmla="*/ 73 w 859"/>
                <a:gd name="T7" fmla="*/ 1202 h 1205"/>
                <a:gd name="T8" fmla="*/ 0 w 859"/>
                <a:gd name="T9" fmla="*/ 120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1205">
                  <a:moveTo>
                    <a:pt x="0" y="1205"/>
                  </a:moveTo>
                  <a:lnTo>
                    <a:pt x="844" y="0"/>
                  </a:lnTo>
                  <a:lnTo>
                    <a:pt x="859" y="80"/>
                  </a:lnTo>
                  <a:lnTo>
                    <a:pt x="73" y="1202"/>
                  </a:lnTo>
                  <a:lnTo>
                    <a:pt x="0" y="120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47">
              <a:extLst>
                <a:ext uri="{FF2B5EF4-FFF2-40B4-BE49-F238E27FC236}">
                  <a16:creationId xmlns:a16="http://schemas.microsoft.com/office/drawing/2014/main" id="{0918904C-BF2B-4489-936C-FBF6604B1A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7" y="2917"/>
              <a:ext cx="735" cy="1047"/>
            </a:xfrm>
            <a:custGeom>
              <a:avLst/>
              <a:gdLst>
                <a:gd name="T0" fmla="*/ 0 w 735"/>
                <a:gd name="T1" fmla="*/ 1047 h 1047"/>
                <a:gd name="T2" fmla="*/ 734 w 735"/>
                <a:gd name="T3" fmla="*/ 0 h 1047"/>
                <a:gd name="T4" fmla="*/ 735 w 735"/>
                <a:gd name="T5" fmla="*/ 98 h 1047"/>
                <a:gd name="T6" fmla="*/ 71 w 735"/>
                <a:gd name="T7" fmla="*/ 1047 h 1047"/>
                <a:gd name="T8" fmla="*/ 0 w 735"/>
                <a:gd name="T9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5" h="1047">
                  <a:moveTo>
                    <a:pt x="0" y="1047"/>
                  </a:moveTo>
                  <a:lnTo>
                    <a:pt x="734" y="0"/>
                  </a:lnTo>
                  <a:lnTo>
                    <a:pt x="735" y="98"/>
                  </a:lnTo>
                  <a:lnTo>
                    <a:pt x="71" y="1047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48">
              <a:extLst>
                <a:ext uri="{FF2B5EF4-FFF2-40B4-BE49-F238E27FC236}">
                  <a16:creationId xmlns:a16="http://schemas.microsoft.com/office/drawing/2014/main" id="{AE768182-7DC7-4F43-A303-E7F6BC4CC9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40" y="3090"/>
              <a:ext cx="612" cy="871"/>
            </a:xfrm>
            <a:custGeom>
              <a:avLst/>
              <a:gdLst>
                <a:gd name="T0" fmla="*/ 0 w 612"/>
                <a:gd name="T1" fmla="*/ 871 h 871"/>
                <a:gd name="T2" fmla="*/ 611 w 612"/>
                <a:gd name="T3" fmla="*/ 0 h 871"/>
                <a:gd name="T4" fmla="*/ 612 w 612"/>
                <a:gd name="T5" fmla="*/ 99 h 871"/>
                <a:gd name="T6" fmla="*/ 70 w 612"/>
                <a:gd name="T7" fmla="*/ 871 h 871"/>
                <a:gd name="T8" fmla="*/ 0 w 612"/>
                <a:gd name="T9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871">
                  <a:moveTo>
                    <a:pt x="0" y="871"/>
                  </a:moveTo>
                  <a:lnTo>
                    <a:pt x="611" y="0"/>
                  </a:lnTo>
                  <a:lnTo>
                    <a:pt x="612" y="99"/>
                  </a:lnTo>
                  <a:lnTo>
                    <a:pt x="70" y="871"/>
                  </a:lnTo>
                  <a:lnTo>
                    <a:pt x="0" y="8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49">
              <a:extLst>
                <a:ext uri="{FF2B5EF4-FFF2-40B4-BE49-F238E27FC236}">
                  <a16:creationId xmlns:a16="http://schemas.microsoft.com/office/drawing/2014/main" id="{17870F47-559F-4C08-A092-24087BF8CE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3262"/>
              <a:ext cx="492" cy="702"/>
            </a:xfrm>
            <a:custGeom>
              <a:avLst/>
              <a:gdLst>
                <a:gd name="T0" fmla="*/ 0 w 492"/>
                <a:gd name="T1" fmla="*/ 702 h 702"/>
                <a:gd name="T2" fmla="*/ 492 w 492"/>
                <a:gd name="T3" fmla="*/ 0 h 702"/>
                <a:gd name="T4" fmla="*/ 492 w 492"/>
                <a:gd name="T5" fmla="*/ 101 h 702"/>
                <a:gd name="T6" fmla="*/ 70 w 492"/>
                <a:gd name="T7" fmla="*/ 702 h 702"/>
                <a:gd name="T8" fmla="*/ 0 w 492"/>
                <a:gd name="T9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702">
                  <a:moveTo>
                    <a:pt x="0" y="702"/>
                  </a:moveTo>
                  <a:lnTo>
                    <a:pt x="492" y="0"/>
                  </a:lnTo>
                  <a:lnTo>
                    <a:pt x="492" y="101"/>
                  </a:lnTo>
                  <a:lnTo>
                    <a:pt x="70" y="702"/>
                  </a:lnTo>
                  <a:lnTo>
                    <a:pt x="0" y="70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50">
              <a:extLst>
                <a:ext uri="{FF2B5EF4-FFF2-40B4-BE49-F238E27FC236}">
                  <a16:creationId xmlns:a16="http://schemas.microsoft.com/office/drawing/2014/main" id="{D749F19F-B6F0-4B37-B27B-56413F3E8A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81" y="3438"/>
              <a:ext cx="371" cy="523"/>
            </a:xfrm>
            <a:custGeom>
              <a:avLst/>
              <a:gdLst>
                <a:gd name="T0" fmla="*/ 0 w 371"/>
                <a:gd name="T1" fmla="*/ 523 h 523"/>
                <a:gd name="T2" fmla="*/ 368 w 371"/>
                <a:gd name="T3" fmla="*/ 0 h 523"/>
                <a:gd name="T4" fmla="*/ 371 w 371"/>
                <a:gd name="T5" fmla="*/ 96 h 523"/>
                <a:gd name="T6" fmla="*/ 72 w 371"/>
                <a:gd name="T7" fmla="*/ 523 h 523"/>
                <a:gd name="T8" fmla="*/ 0 w 371"/>
                <a:gd name="T9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1" h="523">
                  <a:moveTo>
                    <a:pt x="0" y="523"/>
                  </a:moveTo>
                  <a:lnTo>
                    <a:pt x="368" y="0"/>
                  </a:lnTo>
                  <a:lnTo>
                    <a:pt x="371" y="96"/>
                  </a:lnTo>
                  <a:lnTo>
                    <a:pt x="72" y="523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51">
              <a:extLst>
                <a:ext uri="{FF2B5EF4-FFF2-40B4-BE49-F238E27FC236}">
                  <a16:creationId xmlns:a16="http://schemas.microsoft.com/office/drawing/2014/main" id="{6B4C67B1-C0AD-48E8-9CE3-79F181B8DF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2" y="3609"/>
              <a:ext cx="252" cy="355"/>
            </a:xfrm>
            <a:custGeom>
              <a:avLst/>
              <a:gdLst>
                <a:gd name="T0" fmla="*/ 0 w 252"/>
                <a:gd name="T1" fmla="*/ 354 h 355"/>
                <a:gd name="T2" fmla="*/ 249 w 252"/>
                <a:gd name="T3" fmla="*/ 0 h 355"/>
                <a:gd name="T4" fmla="*/ 252 w 252"/>
                <a:gd name="T5" fmla="*/ 96 h 355"/>
                <a:gd name="T6" fmla="*/ 70 w 252"/>
                <a:gd name="T7" fmla="*/ 355 h 355"/>
                <a:gd name="T8" fmla="*/ 0 w 252"/>
                <a:gd name="T9" fmla="*/ 35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55">
                  <a:moveTo>
                    <a:pt x="0" y="354"/>
                  </a:moveTo>
                  <a:lnTo>
                    <a:pt x="249" y="0"/>
                  </a:lnTo>
                  <a:lnTo>
                    <a:pt x="252" y="96"/>
                  </a:lnTo>
                  <a:lnTo>
                    <a:pt x="70" y="355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52">
              <a:extLst>
                <a:ext uri="{FF2B5EF4-FFF2-40B4-BE49-F238E27FC236}">
                  <a16:creationId xmlns:a16="http://schemas.microsoft.com/office/drawing/2014/main" id="{7D66B294-5E8B-466C-AA5C-43711AC578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22" y="3784"/>
              <a:ext cx="130" cy="180"/>
            </a:xfrm>
            <a:custGeom>
              <a:avLst/>
              <a:gdLst>
                <a:gd name="T0" fmla="*/ 0 w 130"/>
                <a:gd name="T1" fmla="*/ 180 h 180"/>
                <a:gd name="T2" fmla="*/ 127 w 130"/>
                <a:gd name="T3" fmla="*/ 0 h 180"/>
                <a:gd name="T4" fmla="*/ 130 w 130"/>
                <a:gd name="T5" fmla="*/ 97 h 180"/>
                <a:gd name="T6" fmla="*/ 75 w 130"/>
                <a:gd name="T7" fmla="*/ 177 h 180"/>
                <a:gd name="T8" fmla="*/ 0 w 130"/>
                <a:gd name="T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80">
                  <a:moveTo>
                    <a:pt x="0" y="180"/>
                  </a:moveTo>
                  <a:lnTo>
                    <a:pt x="127" y="0"/>
                  </a:lnTo>
                  <a:lnTo>
                    <a:pt x="130" y="97"/>
                  </a:lnTo>
                  <a:lnTo>
                    <a:pt x="75" y="177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153">
              <a:extLst>
                <a:ext uri="{FF2B5EF4-FFF2-40B4-BE49-F238E27FC236}">
                  <a16:creationId xmlns:a16="http://schemas.microsoft.com/office/drawing/2014/main" id="{AEA7CB8E-C702-486F-AF44-0E15BD6A7C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81" y="2901"/>
              <a:ext cx="648" cy="9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54">
              <a:extLst>
                <a:ext uri="{FF2B5EF4-FFF2-40B4-BE49-F238E27FC236}">
                  <a16:creationId xmlns:a16="http://schemas.microsoft.com/office/drawing/2014/main" id="{459DC38B-FF74-4C26-8592-DEEE095919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32" y="2992"/>
              <a:ext cx="124" cy="164"/>
            </a:xfrm>
            <a:custGeom>
              <a:avLst/>
              <a:gdLst>
                <a:gd name="T0" fmla="*/ 0 w 124"/>
                <a:gd name="T1" fmla="*/ 164 h 164"/>
                <a:gd name="T2" fmla="*/ 0 w 124"/>
                <a:gd name="T3" fmla="*/ 0 h 164"/>
                <a:gd name="T4" fmla="*/ 122 w 124"/>
                <a:gd name="T5" fmla="*/ 0 h 164"/>
                <a:gd name="T6" fmla="*/ 122 w 124"/>
                <a:gd name="T7" fmla="*/ 31 h 164"/>
                <a:gd name="T8" fmla="*/ 32 w 124"/>
                <a:gd name="T9" fmla="*/ 31 h 164"/>
                <a:gd name="T10" fmla="*/ 32 w 124"/>
                <a:gd name="T11" fmla="*/ 67 h 164"/>
                <a:gd name="T12" fmla="*/ 114 w 124"/>
                <a:gd name="T13" fmla="*/ 67 h 164"/>
                <a:gd name="T14" fmla="*/ 114 w 124"/>
                <a:gd name="T15" fmla="*/ 94 h 164"/>
                <a:gd name="T16" fmla="*/ 32 w 124"/>
                <a:gd name="T17" fmla="*/ 94 h 164"/>
                <a:gd name="T18" fmla="*/ 32 w 124"/>
                <a:gd name="T19" fmla="*/ 140 h 164"/>
                <a:gd name="T20" fmla="*/ 124 w 124"/>
                <a:gd name="T21" fmla="*/ 140 h 164"/>
                <a:gd name="T22" fmla="*/ 124 w 124"/>
                <a:gd name="T23" fmla="*/ 164 h 164"/>
                <a:gd name="T24" fmla="*/ 0 w 124"/>
                <a:gd name="T2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64">
                  <a:moveTo>
                    <a:pt x="0" y="164"/>
                  </a:moveTo>
                  <a:lnTo>
                    <a:pt x="0" y="0"/>
                  </a:lnTo>
                  <a:lnTo>
                    <a:pt x="122" y="0"/>
                  </a:lnTo>
                  <a:lnTo>
                    <a:pt x="122" y="31"/>
                  </a:lnTo>
                  <a:lnTo>
                    <a:pt x="32" y="31"/>
                  </a:lnTo>
                  <a:lnTo>
                    <a:pt x="32" y="67"/>
                  </a:lnTo>
                  <a:lnTo>
                    <a:pt x="114" y="67"/>
                  </a:lnTo>
                  <a:lnTo>
                    <a:pt x="114" y="94"/>
                  </a:lnTo>
                  <a:lnTo>
                    <a:pt x="32" y="94"/>
                  </a:lnTo>
                  <a:lnTo>
                    <a:pt x="32" y="140"/>
                  </a:lnTo>
                  <a:lnTo>
                    <a:pt x="124" y="140"/>
                  </a:lnTo>
                  <a:lnTo>
                    <a:pt x="124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55">
              <a:extLst>
                <a:ext uri="{FF2B5EF4-FFF2-40B4-BE49-F238E27FC236}">
                  <a16:creationId xmlns:a16="http://schemas.microsoft.com/office/drawing/2014/main" id="{F0E64631-0A6D-4547-8287-4A95748F52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7" y="2992"/>
              <a:ext cx="139" cy="164"/>
            </a:xfrm>
            <a:custGeom>
              <a:avLst/>
              <a:gdLst>
                <a:gd name="T0" fmla="*/ 0 w 139"/>
                <a:gd name="T1" fmla="*/ 164 h 164"/>
                <a:gd name="T2" fmla="*/ 0 w 139"/>
                <a:gd name="T3" fmla="*/ 0 h 164"/>
                <a:gd name="T4" fmla="*/ 95 w 139"/>
                <a:gd name="T5" fmla="*/ 0 h 164"/>
                <a:gd name="T6" fmla="*/ 95 w 139"/>
                <a:gd name="T7" fmla="*/ 0 h 164"/>
                <a:gd name="T8" fmla="*/ 100 w 139"/>
                <a:gd name="T9" fmla="*/ 0 h 164"/>
                <a:gd name="T10" fmla="*/ 108 w 139"/>
                <a:gd name="T11" fmla="*/ 1 h 164"/>
                <a:gd name="T12" fmla="*/ 116 w 139"/>
                <a:gd name="T13" fmla="*/ 5 h 164"/>
                <a:gd name="T14" fmla="*/ 123 w 139"/>
                <a:gd name="T15" fmla="*/ 8 h 164"/>
                <a:gd name="T16" fmla="*/ 127 w 139"/>
                <a:gd name="T17" fmla="*/ 14 h 164"/>
                <a:gd name="T18" fmla="*/ 131 w 139"/>
                <a:gd name="T19" fmla="*/ 19 h 164"/>
                <a:gd name="T20" fmla="*/ 134 w 139"/>
                <a:gd name="T21" fmla="*/ 26 h 164"/>
                <a:gd name="T22" fmla="*/ 136 w 139"/>
                <a:gd name="T23" fmla="*/ 34 h 164"/>
                <a:gd name="T24" fmla="*/ 137 w 139"/>
                <a:gd name="T25" fmla="*/ 41 h 164"/>
                <a:gd name="T26" fmla="*/ 137 w 139"/>
                <a:gd name="T27" fmla="*/ 49 h 164"/>
                <a:gd name="T28" fmla="*/ 136 w 139"/>
                <a:gd name="T29" fmla="*/ 57 h 164"/>
                <a:gd name="T30" fmla="*/ 134 w 139"/>
                <a:gd name="T31" fmla="*/ 63 h 164"/>
                <a:gd name="T32" fmla="*/ 131 w 139"/>
                <a:gd name="T33" fmla="*/ 70 h 164"/>
                <a:gd name="T34" fmla="*/ 126 w 139"/>
                <a:gd name="T35" fmla="*/ 76 h 164"/>
                <a:gd name="T36" fmla="*/ 121 w 139"/>
                <a:gd name="T37" fmla="*/ 81 h 164"/>
                <a:gd name="T38" fmla="*/ 111 w 139"/>
                <a:gd name="T39" fmla="*/ 86 h 164"/>
                <a:gd name="T40" fmla="*/ 111 w 139"/>
                <a:gd name="T41" fmla="*/ 86 h 164"/>
                <a:gd name="T42" fmla="*/ 114 w 139"/>
                <a:gd name="T43" fmla="*/ 88 h 164"/>
                <a:gd name="T44" fmla="*/ 119 w 139"/>
                <a:gd name="T45" fmla="*/ 91 h 164"/>
                <a:gd name="T46" fmla="*/ 124 w 139"/>
                <a:gd name="T47" fmla="*/ 94 h 164"/>
                <a:gd name="T48" fmla="*/ 127 w 139"/>
                <a:gd name="T49" fmla="*/ 99 h 164"/>
                <a:gd name="T50" fmla="*/ 129 w 139"/>
                <a:gd name="T51" fmla="*/ 104 h 164"/>
                <a:gd name="T52" fmla="*/ 131 w 139"/>
                <a:gd name="T53" fmla="*/ 111 h 164"/>
                <a:gd name="T54" fmla="*/ 131 w 139"/>
                <a:gd name="T55" fmla="*/ 115 h 164"/>
                <a:gd name="T56" fmla="*/ 131 w 139"/>
                <a:gd name="T57" fmla="*/ 122 h 164"/>
                <a:gd name="T58" fmla="*/ 131 w 139"/>
                <a:gd name="T59" fmla="*/ 127 h 164"/>
                <a:gd name="T60" fmla="*/ 131 w 139"/>
                <a:gd name="T61" fmla="*/ 133 h 164"/>
                <a:gd name="T62" fmla="*/ 131 w 139"/>
                <a:gd name="T63" fmla="*/ 138 h 164"/>
                <a:gd name="T64" fmla="*/ 131 w 139"/>
                <a:gd name="T65" fmla="*/ 145 h 164"/>
                <a:gd name="T66" fmla="*/ 131 w 139"/>
                <a:gd name="T67" fmla="*/ 148 h 164"/>
                <a:gd name="T68" fmla="*/ 132 w 139"/>
                <a:gd name="T69" fmla="*/ 153 h 164"/>
                <a:gd name="T70" fmla="*/ 134 w 139"/>
                <a:gd name="T71" fmla="*/ 156 h 164"/>
                <a:gd name="T72" fmla="*/ 139 w 139"/>
                <a:gd name="T73" fmla="*/ 158 h 164"/>
                <a:gd name="T74" fmla="*/ 139 w 139"/>
                <a:gd name="T75" fmla="*/ 164 h 164"/>
                <a:gd name="T76" fmla="*/ 100 w 139"/>
                <a:gd name="T77" fmla="*/ 164 h 164"/>
                <a:gd name="T78" fmla="*/ 100 w 139"/>
                <a:gd name="T79" fmla="*/ 164 h 164"/>
                <a:gd name="T80" fmla="*/ 100 w 139"/>
                <a:gd name="T81" fmla="*/ 163 h 164"/>
                <a:gd name="T82" fmla="*/ 98 w 139"/>
                <a:gd name="T83" fmla="*/ 158 h 164"/>
                <a:gd name="T84" fmla="*/ 96 w 139"/>
                <a:gd name="T85" fmla="*/ 153 h 164"/>
                <a:gd name="T86" fmla="*/ 96 w 139"/>
                <a:gd name="T87" fmla="*/ 148 h 164"/>
                <a:gd name="T88" fmla="*/ 95 w 139"/>
                <a:gd name="T89" fmla="*/ 143 h 164"/>
                <a:gd name="T90" fmla="*/ 96 w 139"/>
                <a:gd name="T91" fmla="*/ 138 h 164"/>
                <a:gd name="T92" fmla="*/ 96 w 139"/>
                <a:gd name="T93" fmla="*/ 133 h 164"/>
                <a:gd name="T94" fmla="*/ 96 w 139"/>
                <a:gd name="T95" fmla="*/ 127 h 164"/>
                <a:gd name="T96" fmla="*/ 96 w 139"/>
                <a:gd name="T97" fmla="*/ 122 h 164"/>
                <a:gd name="T98" fmla="*/ 95 w 139"/>
                <a:gd name="T99" fmla="*/ 119 h 164"/>
                <a:gd name="T100" fmla="*/ 95 w 139"/>
                <a:gd name="T101" fmla="*/ 114 h 164"/>
                <a:gd name="T102" fmla="*/ 93 w 139"/>
                <a:gd name="T103" fmla="*/ 111 h 164"/>
                <a:gd name="T104" fmla="*/ 90 w 139"/>
                <a:gd name="T105" fmla="*/ 107 h 164"/>
                <a:gd name="T106" fmla="*/ 87 w 139"/>
                <a:gd name="T107" fmla="*/ 104 h 164"/>
                <a:gd name="T108" fmla="*/ 82 w 139"/>
                <a:gd name="T109" fmla="*/ 102 h 164"/>
                <a:gd name="T110" fmla="*/ 74 w 139"/>
                <a:gd name="T111" fmla="*/ 102 h 164"/>
                <a:gd name="T112" fmla="*/ 38 w 139"/>
                <a:gd name="T113" fmla="*/ 102 h 164"/>
                <a:gd name="T114" fmla="*/ 38 w 139"/>
                <a:gd name="T115" fmla="*/ 164 h 164"/>
                <a:gd name="T116" fmla="*/ 0 w 139"/>
                <a:gd name="T1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64">
                  <a:moveTo>
                    <a:pt x="0" y="164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8" y="1"/>
                  </a:lnTo>
                  <a:lnTo>
                    <a:pt x="116" y="5"/>
                  </a:lnTo>
                  <a:lnTo>
                    <a:pt x="123" y="8"/>
                  </a:lnTo>
                  <a:lnTo>
                    <a:pt x="127" y="14"/>
                  </a:lnTo>
                  <a:lnTo>
                    <a:pt x="131" y="19"/>
                  </a:lnTo>
                  <a:lnTo>
                    <a:pt x="134" y="26"/>
                  </a:lnTo>
                  <a:lnTo>
                    <a:pt x="136" y="34"/>
                  </a:lnTo>
                  <a:lnTo>
                    <a:pt x="137" y="41"/>
                  </a:lnTo>
                  <a:lnTo>
                    <a:pt x="137" y="49"/>
                  </a:lnTo>
                  <a:lnTo>
                    <a:pt x="136" y="57"/>
                  </a:lnTo>
                  <a:lnTo>
                    <a:pt x="134" y="63"/>
                  </a:lnTo>
                  <a:lnTo>
                    <a:pt x="131" y="70"/>
                  </a:lnTo>
                  <a:lnTo>
                    <a:pt x="126" y="76"/>
                  </a:lnTo>
                  <a:lnTo>
                    <a:pt x="121" y="81"/>
                  </a:lnTo>
                  <a:lnTo>
                    <a:pt x="111" y="86"/>
                  </a:lnTo>
                  <a:lnTo>
                    <a:pt x="111" y="86"/>
                  </a:lnTo>
                  <a:lnTo>
                    <a:pt x="114" y="88"/>
                  </a:lnTo>
                  <a:lnTo>
                    <a:pt x="119" y="91"/>
                  </a:lnTo>
                  <a:lnTo>
                    <a:pt x="124" y="94"/>
                  </a:lnTo>
                  <a:lnTo>
                    <a:pt x="127" y="99"/>
                  </a:lnTo>
                  <a:lnTo>
                    <a:pt x="129" y="104"/>
                  </a:lnTo>
                  <a:lnTo>
                    <a:pt x="131" y="111"/>
                  </a:lnTo>
                  <a:lnTo>
                    <a:pt x="131" y="115"/>
                  </a:lnTo>
                  <a:lnTo>
                    <a:pt x="131" y="122"/>
                  </a:lnTo>
                  <a:lnTo>
                    <a:pt x="131" y="127"/>
                  </a:lnTo>
                  <a:lnTo>
                    <a:pt x="131" y="133"/>
                  </a:lnTo>
                  <a:lnTo>
                    <a:pt x="131" y="138"/>
                  </a:lnTo>
                  <a:lnTo>
                    <a:pt x="131" y="145"/>
                  </a:lnTo>
                  <a:lnTo>
                    <a:pt x="131" y="148"/>
                  </a:lnTo>
                  <a:lnTo>
                    <a:pt x="132" y="153"/>
                  </a:lnTo>
                  <a:lnTo>
                    <a:pt x="134" y="156"/>
                  </a:lnTo>
                  <a:lnTo>
                    <a:pt x="139" y="158"/>
                  </a:lnTo>
                  <a:lnTo>
                    <a:pt x="139" y="164"/>
                  </a:lnTo>
                  <a:lnTo>
                    <a:pt x="100" y="164"/>
                  </a:lnTo>
                  <a:lnTo>
                    <a:pt x="100" y="164"/>
                  </a:lnTo>
                  <a:lnTo>
                    <a:pt x="100" y="163"/>
                  </a:lnTo>
                  <a:lnTo>
                    <a:pt x="98" y="158"/>
                  </a:lnTo>
                  <a:lnTo>
                    <a:pt x="96" y="153"/>
                  </a:lnTo>
                  <a:lnTo>
                    <a:pt x="96" y="148"/>
                  </a:lnTo>
                  <a:lnTo>
                    <a:pt x="95" y="143"/>
                  </a:lnTo>
                  <a:lnTo>
                    <a:pt x="96" y="138"/>
                  </a:lnTo>
                  <a:lnTo>
                    <a:pt x="96" y="133"/>
                  </a:lnTo>
                  <a:lnTo>
                    <a:pt x="96" y="127"/>
                  </a:lnTo>
                  <a:lnTo>
                    <a:pt x="96" y="122"/>
                  </a:lnTo>
                  <a:lnTo>
                    <a:pt x="95" y="119"/>
                  </a:lnTo>
                  <a:lnTo>
                    <a:pt x="95" y="114"/>
                  </a:lnTo>
                  <a:lnTo>
                    <a:pt x="93" y="111"/>
                  </a:lnTo>
                  <a:lnTo>
                    <a:pt x="90" y="107"/>
                  </a:lnTo>
                  <a:lnTo>
                    <a:pt x="87" y="104"/>
                  </a:lnTo>
                  <a:lnTo>
                    <a:pt x="82" y="102"/>
                  </a:lnTo>
                  <a:lnTo>
                    <a:pt x="74" y="102"/>
                  </a:lnTo>
                  <a:lnTo>
                    <a:pt x="38" y="102"/>
                  </a:lnTo>
                  <a:lnTo>
                    <a:pt x="38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156">
              <a:extLst>
                <a:ext uri="{FF2B5EF4-FFF2-40B4-BE49-F238E27FC236}">
                  <a16:creationId xmlns:a16="http://schemas.microsoft.com/office/drawing/2014/main" id="{AC565666-FD7C-4DEE-8006-8B268550BB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02" y="2992"/>
              <a:ext cx="38" cy="1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57">
              <a:extLst>
                <a:ext uri="{FF2B5EF4-FFF2-40B4-BE49-F238E27FC236}">
                  <a16:creationId xmlns:a16="http://schemas.microsoft.com/office/drawing/2014/main" id="{DC916D4B-55EE-4187-A8E1-963F62EFE0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69" y="2992"/>
              <a:ext cx="115" cy="164"/>
            </a:xfrm>
            <a:custGeom>
              <a:avLst/>
              <a:gdLst>
                <a:gd name="T0" fmla="*/ 0 w 115"/>
                <a:gd name="T1" fmla="*/ 164 h 164"/>
                <a:gd name="T2" fmla="*/ 0 w 115"/>
                <a:gd name="T3" fmla="*/ 0 h 164"/>
                <a:gd name="T4" fmla="*/ 115 w 115"/>
                <a:gd name="T5" fmla="*/ 0 h 164"/>
                <a:gd name="T6" fmla="*/ 115 w 115"/>
                <a:gd name="T7" fmla="*/ 31 h 164"/>
                <a:gd name="T8" fmla="*/ 37 w 115"/>
                <a:gd name="T9" fmla="*/ 31 h 164"/>
                <a:gd name="T10" fmla="*/ 37 w 115"/>
                <a:gd name="T11" fmla="*/ 67 h 164"/>
                <a:gd name="T12" fmla="*/ 107 w 115"/>
                <a:gd name="T13" fmla="*/ 67 h 164"/>
                <a:gd name="T14" fmla="*/ 107 w 115"/>
                <a:gd name="T15" fmla="*/ 96 h 164"/>
                <a:gd name="T16" fmla="*/ 37 w 115"/>
                <a:gd name="T17" fmla="*/ 96 h 164"/>
                <a:gd name="T18" fmla="*/ 37 w 115"/>
                <a:gd name="T19" fmla="*/ 164 h 164"/>
                <a:gd name="T20" fmla="*/ 0 w 115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64">
                  <a:moveTo>
                    <a:pt x="0" y="164"/>
                  </a:moveTo>
                  <a:lnTo>
                    <a:pt x="0" y="0"/>
                  </a:lnTo>
                  <a:lnTo>
                    <a:pt x="115" y="0"/>
                  </a:lnTo>
                  <a:lnTo>
                    <a:pt x="115" y="31"/>
                  </a:lnTo>
                  <a:lnTo>
                    <a:pt x="37" y="31"/>
                  </a:lnTo>
                  <a:lnTo>
                    <a:pt x="37" y="67"/>
                  </a:lnTo>
                  <a:lnTo>
                    <a:pt x="107" y="67"/>
                  </a:lnTo>
                  <a:lnTo>
                    <a:pt x="107" y="96"/>
                  </a:lnTo>
                  <a:lnTo>
                    <a:pt x="37" y="96"/>
                  </a:lnTo>
                  <a:lnTo>
                    <a:pt x="37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58">
              <a:extLst>
                <a:ext uri="{FF2B5EF4-FFF2-40B4-BE49-F238E27FC236}">
                  <a16:creationId xmlns:a16="http://schemas.microsoft.com/office/drawing/2014/main" id="{5E7447DE-5F66-4E2A-BB5B-BFCBA693E6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5" y="3023"/>
              <a:ext cx="63" cy="40"/>
            </a:xfrm>
            <a:custGeom>
              <a:avLst/>
              <a:gdLst>
                <a:gd name="T0" fmla="*/ 0 w 63"/>
                <a:gd name="T1" fmla="*/ 40 h 40"/>
                <a:gd name="T2" fmla="*/ 41 w 63"/>
                <a:gd name="T3" fmla="*/ 40 h 40"/>
                <a:gd name="T4" fmla="*/ 41 w 63"/>
                <a:gd name="T5" fmla="*/ 40 h 40"/>
                <a:gd name="T6" fmla="*/ 44 w 63"/>
                <a:gd name="T7" fmla="*/ 40 h 40"/>
                <a:gd name="T8" fmla="*/ 47 w 63"/>
                <a:gd name="T9" fmla="*/ 40 h 40"/>
                <a:gd name="T10" fmla="*/ 52 w 63"/>
                <a:gd name="T11" fmla="*/ 39 h 40"/>
                <a:gd name="T12" fmla="*/ 55 w 63"/>
                <a:gd name="T13" fmla="*/ 37 h 40"/>
                <a:gd name="T14" fmla="*/ 57 w 63"/>
                <a:gd name="T15" fmla="*/ 34 h 40"/>
                <a:gd name="T16" fmla="*/ 60 w 63"/>
                <a:gd name="T17" fmla="*/ 31 h 40"/>
                <a:gd name="T18" fmla="*/ 62 w 63"/>
                <a:gd name="T19" fmla="*/ 27 h 40"/>
                <a:gd name="T20" fmla="*/ 63 w 63"/>
                <a:gd name="T21" fmla="*/ 23 h 40"/>
                <a:gd name="T22" fmla="*/ 63 w 63"/>
                <a:gd name="T23" fmla="*/ 19 h 40"/>
                <a:gd name="T24" fmla="*/ 63 w 63"/>
                <a:gd name="T25" fmla="*/ 14 h 40"/>
                <a:gd name="T26" fmla="*/ 63 w 63"/>
                <a:gd name="T27" fmla="*/ 11 h 40"/>
                <a:gd name="T28" fmla="*/ 62 w 63"/>
                <a:gd name="T29" fmla="*/ 8 h 40"/>
                <a:gd name="T30" fmla="*/ 60 w 63"/>
                <a:gd name="T31" fmla="*/ 5 h 40"/>
                <a:gd name="T32" fmla="*/ 57 w 63"/>
                <a:gd name="T33" fmla="*/ 1 h 40"/>
                <a:gd name="T34" fmla="*/ 54 w 63"/>
                <a:gd name="T35" fmla="*/ 0 h 40"/>
                <a:gd name="T36" fmla="*/ 47 w 63"/>
                <a:gd name="T37" fmla="*/ 0 h 40"/>
                <a:gd name="T38" fmla="*/ 0 w 63"/>
                <a:gd name="T39" fmla="*/ 0 h 40"/>
                <a:gd name="T40" fmla="*/ 0 w 63"/>
                <a:gd name="T4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0">
                  <a:moveTo>
                    <a:pt x="0" y="40"/>
                  </a:moveTo>
                  <a:lnTo>
                    <a:pt x="41" y="40"/>
                  </a:lnTo>
                  <a:lnTo>
                    <a:pt x="41" y="40"/>
                  </a:lnTo>
                  <a:lnTo>
                    <a:pt x="44" y="40"/>
                  </a:lnTo>
                  <a:lnTo>
                    <a:pt x="47" y="40"/>
                  </a:lnTo>
                  <a:lnTo>
                    <a:pt x="52" y="39"/>
                  </a:lnTo>
                  <a:lnTo>
                    <a:pt x="55" y="37"/>
                  </a:lnTo>
                  <a:lnTo>
                    <a:pt x="57" y="34"/>
                  </a:lnTo>
                  <a:lnTo>
                    <a:pt x="60" y="31"/>
                  </a:lnTo>
                  <a:lnTo>
                    <a:pt x="62" y="27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2" y="8"/>
                  </a:lnTo>
                  <a:lnTo>
                    <a:pt x="60" y="5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59">
              <a:extLst>
                <a:ext uri="{FF2B5EF4-FFF2-40B4-BE49-F238E27FC236}">
                  <a16:creationId xmlns:a16="http://schemas.microsoft.com/office/drawing/2014/main" id="{476E67A2-7C7D-47DF-B96C-BF6DF1F13E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63" y="3464"/>
              <a:ext cx="288" cy="315"/>
            </a:xfrm>
            <a:custGeom>
              <a:avLst/>
              <a:gdLst>
                <a:gd name="T0" fmla="*/ 52 w 288"/>
                <a:gd name="T1" fmla="*/ 0 h 315"/>
                <a:gd name="T2" fmla="*/ 243 w 288"/>
                <a:gd name="T3" fmla="*/ 0 h 315"/>
                <a:gd name="T4" fmla="*/ 243 w 288"/>
                <a:gd name="T5" fmla="*/ 165 h 315"/>
                <a:gd name="T6" fmla="*/ 288 w 288"/>
                <a:gd name="T7" fmla="*/ 165 h 315"/>
                <a:gd name="T8" fmla="*/ 142 w 288"/>
                <a:gd name="T9" fmla="*/ 315 h 315"/>
                <a:gd name="T10" fmla="*/ 0 w 288"/>
                <a:gd name="T11" fmla="*/ 165 h 315"/>
                <a:gd name="T12" fmla="*/ 54 w 288"/>
                <a:gd name="T13" fmla="*/ 165 h 315"/>
                <a:gd name="T14" fmla="*/ 52 w 288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315">
                  <a:moveTo>
                    <a:pt x="52" y="0"/>
                  </a:moveTo>
                  <a:lnTo>
                    <a:pt x="243" y="0"/>
                  </a:lnTo>
                  <a:lnTo>
                    <a:pt x="243" y="165"/>
                  </a:lnTo>
                  <a:lnTo>
                    <a:pt x="288" y="165"/>
                  </a:lnTo>
                  <a:lnTo>
                    <a:pt x="142" y="315"/>
                  </a:lnTo>
                  <a:lnTo>
                    <a:pt x="0" y="165"/>
                  </a:lnTo>
                  <a:lnTo>
                    <a:pt x="54" y="16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60">
              <a:extLst>
                <a:ext uri="{FF2B5EF4-FFF2-40B4-BE49-F238E27FC236}">
                  <a16:creationId xmlns:a16="http://schemas.microsoft.com/office/drawing/2014/main" id="{CD5A7D36-5F40-4395-A77F-50D78CBCEB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2" y="3339"/>
              <a:ext cx="77" cy="83"/>
            </a:xfrm>
            <a:custGeom>
              <a:avLst/>
              <a:gdLst>
                <a:gd name="T0" fmla="*/ 0 w 77"/>
                <a:gd name="T1" fmla="*/ 47 h 83"/>
                <a:gd name="T2" fmla="*/ 44 w 77"/>
                <a:gd name="T3" fmla="*/ 0 h 83"/>
                <a:gd name="T4" fmla="*/ 72 w 77"/>
                <a:gd name="T5" fmla="*/ 24 h 83"/>
                <a:gd name="T6" fmla="*/ 72 w 77"/>
                <a:gd name="T7" fmla="*/ 24 h 83"/>
                <a:gd name="T8" fmla="*/ 73 w 77"/>
                <a:gd name="T9" fmla="*/ 26 h 83"/>
                <a:gd name="T10" fmla="*/ 75 w 77"/>
                <a:gd name="T11" fmla="*/ 29 h 83"/>
                <a:gd name="T12" fmla="*/ 77 w 77"/>
                <a:gd name="T13" fmla="*/ 31 h 83"/>
                <a:gd name="T14" fmla="*/ 77 w 77"/>
                <a:gd name="T15" fmla="*/ 34 h 83"/>
                <a:gd name="T16" fmla="*/ 77 w 77"/>
                <a:gd name="T17" fmla="*/ 37 h 83"/>
                <a:gd name="T18" fmla="*/ 77 w 77"/>
                <a:gd name="T19" fmla="*/ 39 h 83"/>
                <a:gd name="T20" fmla="*/ 75 w 77"/>
                <a:gd name="T21" fmla="*/ 42 h 83"/>
                <a:gd name="T22" fmla="*/ 73 w 77"/>
                <a:gd name="T23" fmla="*/ 45 h 83"/>
                <a:gd name="T24" fmla="*/ 72 w 77"/>
                <a:gd name="T25" fmla="*/ 47 h 83"/>
                <a:gd name="T26" fmla="*/ 70 w 77"/>
                <a:gd name="T27" fmla="*/ 49 h 83"/>
                <a:gd name="T28" fmla="*/ 68 w 77"/>
                <a:gd name="T29" fmla="*/ 50 h 83"/>
                <a:gd name="T30" fmla="*/ 65 w 77"/>
                <a:gd name="T31" fmla="*/ 52 h 83"/>
                <a:gd name="T32" fmla="*/ 64 w 77"/>
                <a:gd name="T33" fmla="*/ 54 h 83"/>
                <a:gd name="T34" fmla="*/ 60 w 77"/>
                <a:gd name="T35" fmla="*/ 55 h 83"/>
                <a:gd name="T36" fmla="*/ 57 w 77"/>
                <a:gd name="T37" fmla="*/ 55 h 83"/>
                <a:gd name="T38" fmla="*/ 54 w 77"/>
                <a:gd name="T39" fmla="*/ 54 h 83"/>
                <a:gd name="T40" fmla="*/ 54 w 77"/>
                <a:gd name="T41" fmla="*/ 54 h 83"/>
                <a:gd name="T42" fmla="*/ 54 w 77"/>
                <a:gd name="T43" fmla="*/ 55 h 83"/>
                <a:gd name="T44" fmla="*/ 55 w 77"/>
                <a:gd name="T45" fmla="*/ 57 h 83"/>
                <a:gd name="T46" fmla="*/ 55 w 77"/>
                <a:gd name="T47" fmla="*/ 60 h 83"/>
                <a:gd name="T48" fmla="*/ 55 w 77"/>
                <a:gd name="T49" fmla="*/ 62 h 83"/>
                <a:gd name="T50" fmla="*/ 54 w 77"/>
                <a:gd name="T51" fmla="*/ 63 h 83"/>
                <a:gd name="T52" fmla="*/ 54 w 77"/>
                <a:gd name="T53" fmla="*/ 65 h 83"/>
                <a:gd name="T54" fmla="*/ 52 w 77"/>
                <a:gd name="T55" fmla="*/ 68 h 83"/>
                <a:gd name="T56" fmla="*/ 50 w 77"/>
                <a:gd name="T57" fmla="*/ 70 h 83"/>
                <a:gd name="T58" fmla="*/ 49 w 77"/>
                <a:gd name="T59" fmla="*/ 72 h 83"/>
                <a:gd name="T60" fmla="*/ 47 w 77"/>
                <a:gd name="T61" fmla="*/ 73 h 83"/>
                <a:gd name="T62" fmla="*/ 46 w 77"/>
                <a:gd name="T63" fmla="*/ 75 h 83"/>
                <a:gd name="T64" fmla="*/ 44 w 77"/>
                <a:gd name="T65" fmla="*/ 76 h 83"/>
                <a:gd name="T66" fmla="*/ 42 w 77"/>
                <a:gd name="T67" fmla="*/ 76 h 83"/>
                <a:gd name="T68" fmla="*/ 42 w 77"/>
                <a:gd name="T69" fmla="*/ 78 h 83"/>
                <a:gd name="T70" fmla="*/ 41 w 77"/>
                <a:gd name="T71" fmla="*/ 80 h 83"/>
                <a:gd name="T72" fmla="*/ 42 w 77"/>
                <a:gd name="T73" fmla="*/ 81 h 83"/>
                <a:gd name="T74" fmla="*/ 41 w 77"/>
                <a:gd name="T75" fmla="*/ 83 h 83"/>
                <a:gd name="T76" fmla="*/ 29 w 77"/>
                <a:gd name="T77" fmla="*/ 73 h 83"/>
                <a:gd name="T78" fmla="*/ 29 w 77"/>
                <a:gd name="T79" fmla="*/ 73 h 83"/>
                <a:gd name="T80" fmla="*/ 31 w 77"/>
                <a:gd name="T81" fmla="*/ 73 h 83"/>
                <a:gd name="T82" fmla="*/ 31 w 77"/>
                <a:gd name="T83" fmla="*/ 72 h 83"/>
                <a:gd name="T84" fmla="*/ 33 w 77"/>
                <a:gd name="T85" fmla="*/ 70 h 83"/>
                <a:gd name="T86" fmla="*/ 33 w 77"/>
                <a:gd name="T87" fmla="*/ 68 h 83"/>
                <a:gd name="T88" fmla="*/ 34 w 77"/>
                <a:gd name="T89" fmla="*/ 67 h 83"/>
                <a:gd name="T90" fmla="*/ 36 w 77"/>
                <a:gd name="T91" fmla="*/ 65 h 83"/>
                <a:gd name="T92" fmla="*/ 37 w 77"/>
                <a:gd name="T93" fmla="*/ 63 h 83"/>
                <a:gd name="T94" fmla="*/ 39 w 77"/>
                <a:gd name="T95" fmla="*/ 62 h 83"/>
                <a:gd name="T96" fmla="*/ 39 w 77"/>
                <a:gd name="T97" fmla="*/ 60 h 83"/>
                <a:gd name="T98" fmla="*/ 41 w 77"/>
                <a:gd name="T99" fmla="*/ 60 h 83"/>
                <a:gd name="T100" fmla="*/ 41 w 77"/>
                <a:gd name="T101" fmla="*/ 58 h 83"/>
                <a:gd name="T102" fmla="*/ 42 w 77"/>
                <a:gd name="T103" fmla="*/ 57 h 83"/>
                <a:gd name="T104" fmla="*/ 42 w 77"/>
                <a:gd name="T105" fmla="*/ 55 h 83"/>
                <a:gd name="T106" fmla="*/ 42 w 77"/>
                <a:gd name="T107" fmla="*/ 54 h 83"/>
                <a:gd name="T108" fmla="*/ 41 w 77"/>
                <a:gd name="T109" fmla="*/ 50 h 83"/>
                <a:gd name="T110" fmla="*/ 39 w 77"/>
                <a:gd name="T111" fmla="*/ 49 h 83"/>
                <a:gd name="T112" fmla="*/ 28 w 77"/>
                <a:gd name="T113" fmla="*/ 37 h 83"/>
                <a:gd name="T114" fmla="*/ 11 w 77"/>
                <a:gd name="T115" fmla="*/ 57 h 83"/>
                <a:gd name="T116" fmla="*/ 0 w 77"/>
                <a:gd name="T117" fmla="*/ 4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7" h="83">
                  <a:moveTo>
                    <a:pt x="0" y="47"/>
                  </a:moveTo>
                  <a:lnTo>
                    <a:pt x="44" y="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6"/>
                  </a:lnTo>
                  <a:lnTo>
                    <a:pt x="75" y="29"/>
                  </a:lnTo>
                  <a:lnTo>
                    <a:pt x="77" y="31"/>
                  </a:lnTo>
                  <a:lnTo>
                    <a:pt x="77" y="34"/>
                  </a:lnTo>
                  <a:lnTo>
                    <a:pt x="77" y="37"/>
                  </a:lnTo>
                  <a:lnTo>
                    <a:pt x="77" y="39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2" y="47"/>
                  </a:lnTo>
                  <a:lnTo>
                    <a:pt x="70" y="49"/>
                  </a:lnTo>
                  <a:lnTo>
                    <a:pt x="68" y="50"/>
                  </a:lnTo>
                  <a:lnTo>
                    <a:pt x="65" y="52"/>
                  </a:lnTo>
                  <a:lnTo>
                    <a:pt x="64" y="54"/>
                  </a:lnTo>
                  <a:lnTo>
                    <a:pt x="60" y="55"/>
                  </a:lnTo>
                  <a:lnTo>
                    <a:pt x="57" y="55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5" y="57"/>
                  </a:lnTo>
                  <a:lnTo>
                    <a:pt x="55" y="60"/>
                  </a:lnTo>
                  <a:lnTo>
                    <a:pt x="55" y="62"/>
                  </a:lnTo>
                  <a:lnTo>
                    <a:pt x="54" y="63"/>
                  </a:lnTo>
                  <a:lnTo>
                    <a:pt x="54" y="65"/>
                  </a:lnTo>
                  <a:lnTo>
                    <a:pt x="52" y="68"/>
                  </a:lnTo>
                  <a:lnTo>
                    <a:pt x="50" y="70"/>
                  </a:lnTo>
                  <a:lnTo>
                    <a:pt x="49" y="72"/>
                  </a:lnTo>
                  <a:lnTo>
                    <a:pt x="47" y="73"/>
                  </a:lnTo>
                  <a:lnTo>
                    <a:pt x="46" y="75"/>
                  </a:lnTo>
                  <a:lnTo>
                    <a:pt x="44" y="76"/>
                  </a:lnTo>
                  <a:lnTo>
                    <a:pt x="42" y="76"/>
                  </a:lnTo>
                  <a:lnTo>
                    <a:pt x="42" y="78"/>
                  </a:lnTo>
                  <a:lnTo>
                    <a:pt x="41" y="80"/>
                  </a:lnTo>
                  <a:lnTo>
                    <a:pt x="42" y="81"/>
                  </a:lnTo>
                  <a:lnTo>
                    <a:pt x="41" y="83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3" y="70"/>
                  </a:lnTo>
                  <a:lnTo>
                    <a:pt x="33" y="68"/>
                  </a:lnTo>
                  <a:lnTo>
                    <a:pt x="34" y="67"/>
                  </a:lnTo>
                  <a:lnTo>
                    <a:pt x="36" y="65"/>
                  </a:lnTo>
                  <a:lnTo>
                    <a:pt x="37" y="63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41" y="60"/>
                  </a:lnTo>
                  <a:lnTo>
                    <a:pt x="41" y="58"/>
                  </a:lnTo>
                  <a:lnTo>
                    <a:pt x="42" y="57"/>
                  </a:lnTo>
                  <a:lnTo>
                    <a:pt x="42" y="55"/>
                  </a:lnTo>
                  <a:lnTo>
                    <a:pt x="42" y="54"/>
                  </a:lnTo>
                  <a:lnTo>
                    <a:pt x="41" y="50"/>
                  </a:lnTo>
                  <a:lnTo>
                    <a:pt x="39" y="49"/>
                  </a:lnTo>
                  <a:lnTo>
                    <a:pt x="28" y="37"/>
                  </a:lnTo>
                  <a:lnTo>
                    <a:pt x="11" y="5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61">
              <a:extLst>
                <a:ext uri="{FF2B5EF4-FFF2-40B4-BE49-F238E27FC236}">
                  <a16:creationId xmlns:a16="http://schemas.microsoft.com/office/drawing/2014/main" id="{CA80AE14-BD18-4B9E-8F5F-77924C25C7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13" y="3300"/>
              <a:ext cx="75" cy="80"/>
            </a:xfrm>
            <a:custGeom>
              <a:avLst/>
              <a:gdLst>
                <a:gd name="T0" fmla="*/ 0 w 75"/>
                <a:gd name="T1" fmla="*/ 53 h 80"/>
                <a:gd name="T2" fmla="*/ 36 w 75"/>
                <a:gd name="T3" fmla="*/ 0 h 80"/>
                <a:gd name="T4" fmla="*/ 75 w 75"/>
                <a:gd name="T5" fmla="*/ 26 h 80"/>
                <a:gd name="T6" fmla="*/ 69 w 75"/>
                <a:gd name="T7" fmla="*/ 36 h 80"/>
                <a:gd name="T8" fmla="*/ 41 w 75"/>
                <a:gd name="T9" fmla="*/ 18 h 80"/>
                <a:gd name="T10" fmla="*/ 31 w 75"/>
                <a:gd name="T11" fmla="*/ 31 h 80"/>
                <a:gd name="T12" fmla="*/ 57 w 75"/>
                <a:gd name="T13" fmla="*/ 47 h 80"/>
                <a:gd name="T14" fmla="*/ 52 w 75"/>
                <a:gd name="T15" fmla="*/ 57 h 80"/>
                <a:gd name="T16" fmla="*/ 26 w 75"/>
                <a:gd name="T17" fmla="*/ 39 h 80"/>
                <a:gd name="T18" fmla="*/ 16 w 75"/>
                <a:gd name="T19" fmla="*/ 53 h 80"/>
                <a:gd name="T20" fmla="*/ 46 w 75"/>
                <a:gd name="T21" fmla="*/ 73 h 80"/>
                <a:gd name="T22" fmla="*/ 41 w 75"/>
                <a:gd name="T23" fmla="*/ 80 h 80"/>
                <a:gd name="T24" fmla="*/ 0 w 75"/>
                <a:gd name="T25" fmla="*/ 5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80">
                  <a:moveTo>
                    <a:pt x="0" y="53"/>
                  </a:moveTo>
                  <a:lnTo>
                    <a:pt x="36" y="0"/>
                  </a:lnTo>
                  <a:lnTo>
                    <a:pt x="75" y="26"/>
                  </a:lnTo>
                  <a:lnTo>
                    <a:pt x="69" y="36"/>
                  </a:lnTo>
                  <a:lnTo>
                    <a:pt x="41" y="18"/>
                  </a:lnTo>
                  <a:lnTo>
                    <a:pt x="31" y="31"/>
                  </a:lnTo>
                  <a:lnTo>
                    <a:pt x="57" y="47"/>
                  </a:lnTo>
                  <a:lnTo>
                    <a:pt x="52" y="57"/>
                  </a:lnTo>
                  <a:lnTo>
                    <a:pt x="26" y="39"/>
                  </a:lnTo>
                  <a:lnTo>
                    <a:pt x="16" y="53"/>
                  </a:lnTo>
                  <a:lnTo>
                    <a:pt x="46" y="73"/>
                  </a:lnTo>
                  <a:lnTo>
                    <a:pt x="41" y="8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62">
              <a:extLst>
                <a:ext uri="{FF2B5EF4-FFF2-40B4-BE49-F238E27FC236}">
                  <a16:creationId xmlns:a16="http://schemas.microsoft.com/office/drawing/2014/main" id="{31929B3E-8DB4-4E37-B701-42B99ED86C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55" y="3269"/>
              <a:ext cx="73" cy="80"/>
            </a:xfrm>
            <a:custGeom>
              <a:avLst/>
              <a:gdLst>
                <a:gd name="T0" fmla="*/ 0 w 73"/>
                <a:gd name="T1" fmla="*/ 58 h 80"/>
                <a:gd name="T2" fmla="*/ 24 w 73"/>
                <a:gd name="T3" fmla="*/ 0 h 80"/>
                <a:gd name="T4" fmla="*/ 37 w 73"/>
                <a:gd name="T5" fmla="*/ 5 h 80"/>
                <a:gd name="T6" fmla="*/ 27 w 73"/>
                <a:gd name="T7" fmla="*/ 27 h 80"/>
                <a:gd name="T8" fmla="*/ 50 w 73"/>
                <a:gd name="T9" fmla="*/ 36 h 80"/>
                <a:gd name="T10" fmla="*/ 60 w 73"/>
                <a:gd name="T11" fmla="*/ 14 h 80"/>
                <a:gd name="T12" fmla="*/ 73 w 73"/>
                <a:gd name="T13" fmla="*/ 19 h 80"/>
                <a:gd name="T14" fmla="*/ 50 w 73"/>
                <a:gd name="T15" fmla="*/ 80 h 80"/>
                <a:gd name="T16" fmla="*/ 35 w 73"/>
                <a:gd name="T17" fmla="*/ 73 h 80"/>
                <a:gd name="T18" fmla="*/ 47 w 73"/>
                <a:gd name="T19" fmla="*/ 47 h 80"/>
                <a:gd name="T20" fmla="*/ 22 w 73"/>
                <a:gd name="T21" fmla="*/ 37 h 80"/>
                <a:gd name="T22" fmla="*/ 13 w 73"/>
                <a:gd name="T23" fmla="*/ 65 h 80"/>
                <a:gd name="T24" fmla="*/ 0 w 73"/>
                <a:gd name="T25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80">
                  <a:moveTo>
                    <a:pt x="0" y="58"/>
                  </a:moveTo>
                  <a:lnTo>
                    <a:pt x="24" y="0"/>
                  </a:lnTo>
                  <a:lnTo>
                    <a:pt x="37" y="5"/>
                  </a:lnTo>
                  <a:lnTo>
                    <a:pt x="27" y="27"/>
                  </a:lnTo>
                  <a:lnTo>
                    <a:pt x="50" y="36"/>
                  </a:lnTo>
                  <a:lnTo>
                    <a:pt x="60" y="14"/>
                  </a:lnTo>
                  <a:lnTo>
                    <a:pt x="73" y="19"/>
                  </a:lnTo>
                  <a:lnTo>
                    <a:pt x="50" y="80"/>
                  </a:lnTo>
                  <a:lnTo>
                    <a:pt x="35" y="73"/>
                  </a:lnTo>
                  <a:lnTo>
                    <a:pt x="47" y="47"/>
                  </a:lnTo>
                  <a:lnTo>
                    <a:pt x="22" y="37"/>
                  </a:lnTo>
                  <a:lnTo>
                    <a:pt x="13" y="65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63">
              <a:extLst>
                <a:ext uri="{FF2B5EF4-FFF2-40B4-BE49-F238E27FC236}">
                  <a16:creationId xmlns:a16="http://schemas.microsoft.com/office/drawing/2014/main" id="{FE8DAAE2-FCC8-4D3A-A22A-AA92AE742D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99" y="3254"/>
              <a:ext cx="59" cy="69"/>
            </a:xfrm>
            <a:custGeom>
              <a:avLst/>
              <a:gdLst>
                <a:gd name="T0" fmla="*/ 15 w 59"/>
                <a:gd name="T1" fmla="*/ 41 h 69"/>
                <a:gd name="T2" fmla="*/ 13 w 59"/>
                <a:gd name="T3" fmla="*/ 47 h 69"/>
                <a:gd name="T4" fmla="*/ 18 w 59"/>
                <a:gd name="T5" fmla="*/ 54 h 69"/>
                <a:gd name="T6" fmla="*/ 25 w 59"/>
                <a:gd name="T7" fmla="*/ 55 h 69"/>
                <a:gd name="T8" fmla="*/ 31 w 59"/>
                <a:gd name="T9" fmla="*/ 57 h 69"/>
                <a:gd name="T10" fmla="*/ 36 w 59"/>
                <a:gd name="T11" fmla="*/ 55 h 69"/>
                <a:gd name="T12" fmla="*/ 38 w 59"/>
                <a:gd name="T13" fmla="*/ 51 h 69"/>
                <a:gd name="T14" fmla="*/ 36 w 59"/>
                <a:gd name="T15" fmla="*/ 44 h 69"/>
                <a:gd name="T16" fmla="*/ 28 w 59"/>
                <a:gd name="T17" fmla="*/ 39 h 69"/>
                <a:gd name="T18" fmla="*/ 17 w 59"/>
                <a:gd name="T19" fmla="*/ 34 h 69"/>
                <a:gd name="T20" fmla="*/ 10 w 59"/>
                <a:gd name="T21" fmla="*/ 26 h 69"/>
                <a:gd name="T22" fmla="*/ 10 w 59"/>
                <a:gd name="T23" fmla="*/ 12 h 69"/>
                <a:gd name="T24" fmla="*/ 12 w 59"/>
                <a:gd name="T25" fmla="*/ 8 h 69"/>
                <a:gd name="T26" fmla="*/ 15 w 59"/>
                <a:gd name="T27" fmla="*/ 3 h 69"/>
                <a:gd name="T28" fmla="*/ 20 w 59"/>
                <a:gd name="T29" fmla="*/ 2 h 69"/>
                <a:gd name="T30" fmla="*/ 26 w 59"/>
                <a:gd name="T31" fmla="*/ 0 h 69"/>
                <a:gd name="T32" fmla="*/ 33 w 59"/>
                <a:gd name="T33" fmla="*/ 0 h 69"/>
                <a:gd name="T34" fmla="*/ 39 w 59"/>
                <a:gd name="T35" fmla="*/ 2 h 69"/>
                <a:gd name="T36" fmla="*/ 47 w 59"/>
                <a:gd name="T37" fmla="*/ 5 h 69"/>
                <a:gd name="T38" fmla="*/ 54 w 59"/>
                <a:gd name="T39" fmla="*/ 10 h 69"/>
                <a:gd name="T40" fmla="*/ 57 w 59"/>
                <a:gd name="T41" fmla="*/ 15 h 69"/>
                <a:gd name="T42" fmla="*/ 59 w 59"/>
                <a:gd name="T43" fmla="*/ 21 h 69"/>
                <a:gd name="T44" fmla="*/ 59 w 59"/>
                <a:gd name="T45" fmla="*/ 26 h 69"/>
                <a:gd name="T46" fmla="*/ 46 w 59"/>
                <a:gd name="T47" fmla="*/ 26 h 69"/>
                <a:gd name="T48" fmla="*/ 46 w 59"/>
                <a:gd name="T49" fmla="*/ 20 h 69"/>
                <a:gd name="T50" fmla="*/ 41 w 59"/>
                <a:gd name="T51" fmla="*/ 15 h 69"/>
                <a:gd name="T52" fmla="*/ 36 w 59"/>
                <a:gd name="T53" fmla="*/ 12 h 69"/>
                <a:gd name="T54" fmla="*/ 30 w 59"/>
                <a:gd name="T55" fmla="*/ 12 h 69"/>
                <a:gd name="T56" fmla="*/ 25 w 59"/>
                <a:gd name="T57" fmla="*/ 12 h 69"/>
                <a:gd name="T58" fmla="*/ 25 w 59"/>
                <a:gd name="T59" fmla="*/ 15 h 69"/>
                <a:gd name="T60" fmla="*/ 23 w 59"/>
                <a:gd name="T61" fmla="*/ 16 h 69"/>
                <a:gd name="T62" fmla="*/ 21 w 59"/>
                <a:gd name="T63" fmla="*/ 18 h 69"/>
                <a:gd name="T64" fmla="*/ 23 w 59"/>
                <a:gd name="T65" fmla="*/ 20 h 69"/>
                <a:gd name="T66" fmla="*/ 25 w 59"/>
                <a:gd name="T67" fmla="*/ 23 h 69"/>
                <a:gd name="T68" fmla="*/ 28 w 59"/>
                <a:gd name="T69" fmla="*/ 26 h 69"/>
                <a:gd name="T70" fmla="*/ 33 w 59"/>
                <a:gd name="T71" fmla="*/ 28 h 69"/>
                <a:gd name="T72" fmla="*/ 39 w 59"/>
                <a:gd name="T73" fmla="*/ 31 h 69"/>
                <a:gd name="T74" fmla="*/ 46 w 59"/>
                <a:gd name="T75" fmla="*/ 36 h 69"/>
                <a:gd name="T76" fmla="*/ 51 w 59"/>
                <a:gd name="T77" fmla="*/ 41 h 69"/>
                <a:gd name="T78" fmla="*/ 52 w 59"/>
                <a:gd name="T79" fmla="*/ 46 h 69"/>
                <a:gd name="T80" fmla="*/ 52 w 59"/>
                <a:gd name="T81" fmla="*/ 52 h 69"/>
                <a:gd name="T82" fmla="*/ 51 w 59"/>
                <a:gd name="T83" fmla="*/ 57 h 69"/>
                <a:gd name="T84" fmla="*/ 47 w 59"/>
                <a:gd name="T85" fmla="*/ 62 h 69"/>
                <a:gd name="T86" fmla="*/ 41 w 59"/>
                <a:gd name="T87" fmla="*/ 65 h 69"/>
                <a:gd name="T88" fmla="*/ 34 w 59"/>
                <a:gd name="T89" fmla="*/ 69 h 69"/>
                <a:gd name="T90" fmla="*/ 25 w 59"/>
                <a:gd name="T91" fmla="*/ 67 h 69"/>
                <a:gd name="T92" fmla="*/ 18 w 59"/>
                <a:gd name="T93" fmla="*/ 65 h 69"/>
                <a:gd name="T94" fmla="*/ 12 w 59"/>
                <a:gd name="T95" fmla="*/ 64 h 69"/>
                <a:gd name="T96" fmla="*/ 7 w 59"/>
                <a:gd name="T97" fmla="*/ 59 h 69"/>
                <a:gd name="T98" fmla="*/ 2 w 59"/>
                <a:gd name="T99" fmla="*/ 54 h 69"/>
                <a:gd name="T100" fmla="*/ 0 w 59"/>
                <a:gd name="T101" fmla="*/ 47 h 69"/>
                <a:gd name="T102" fmla="*/ 0 w 59"/>
                <a:gd name="T103" fmla="*/ 3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" h="69">
                  <a:moveTo>
                    <a:pt x="0" y="38"/>
                  </a:moveTo>
                  <a:lnTo>
                    <a:pt x="15" y="41"/>
                  </a:lnTo>
                  <a:lnTo>
                    <a:pt x="15" y="41"/>
                  </a:lnTo>
                  <a:lnTo>
                    <a:pt x="13" y="42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5" y="51"/>
                  </a:lnTo>
                  <a:lnTo>
                    <a:pt x="17" y="52"/>
                  </a:lnTo>
                  <a:lnTo>
                    <a:pt x="18" y="54"/>
                  </a:lnTo>
                  <a:lnTo>
                    <a:pt x="20" y="54"/>
                  </a:lnTo>
                  <a:lnTo>
                    <a:pt x="23" y="55"/>
                  </a:lnTo>
                  <a:lnTo>
                    <a:pt x="25" y="55"/>
                  </a:lnTo>
                  <a:lnTo>
                    <a:pt x="26" y="57"/>
                  </a:lnTo>
                  <a:lnTo>
                    <a:pt x="30" y="57"/>
                  </a:lnTo>
                  <a:lnTo>
                    <a:pt x="31" y="57"/>
                  </a:lnTo>
                  <a:lnTo>
                    <a:pt x="33" y="55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8" y="49"/>
                  </a:lnTo>
                  <a:lnTo>
                    <a:pt x="38" y="46"/>
                  </a:lnTo>
                  <a:lnTo>
                    <a:pt x="36" y="44"/>
                  </a:lnTo>
                  <a:lnTo>
                    <a:pt x="33" y="42"/>
                  </a:lnTo>
                  <a:lnTo>
                    <a:pt x="31" y="41"/>
                  </a:lnTo>
                  <a:lnTo>
                    <a:pt x="28" y="39"/>
                  </a:lnTo>
                  <a:lnTo>
                    <a:pt x="25" y="38"/>
                  </a:lnTo>
                  <a:lnTo>
                    <a:pt x="20" y="36"/>
                  </a:lnTo>
                  <a:lnTo>
                    <a:pt x="17" y="34"/>
                  </a:lnTo>
                  <a:lnTo>
                    <a:pt x="15" y="31"/>
                  </a:lnTo>
                  <a:lnTo>
                    <a:pt x="12" y="29"/>
                  </a:lnTo>
                  <a:lnTo>
                    <a:pt x="10" y="26"/>
                  </a:lnTo>
                  <a:lnTo>
                    <a:pt x="8" y="23"/>
                  </a:lnTo>
                  <a:lnTo>
                    <a:pt x="8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51" y="8"/>
                  </a:lnTo>
                  <a:lnTo>
                    <a:pt x="54" y="10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9" y="20"/>
                  </a:lnTo>
                  <a:lnTo>
                    <a:pt x="59" y="21"/>
                  </a:lnTo>
                  <a:lnTo>
                    <a:pt x="59" y="23"/>
                  </a:lnTo>
                  <a:lnTo>
                    <a:pt x="59" y="25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3" y="16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8" y="13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3" y="28"/>
                  </a:lnTo>
                  <a:lnTo>
                    <a:pt x="34" y="29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43" y="33"/>
                  </a:lnTo>
                  <a:lnTo>
                    <a:pt x="44" y="34"/>
                  </a:lnTo>
                  <a:lnTo>
                    <a:pt x="46" y="36"/>
                  </a:lnTo>
                  <a:lnTo>
                    <a:pt x="47" y="38"/>
                  </a:lnTo>
                  <a:lnTo>
                    <a:pt x="49" y="39"/>
                  </a:lnTo>
                  <a:lnTo>
                    <a:pt x="51" y="41"/>
                  </a:lnTo>
                  <a:lnTo>
                    <a:pt x="52" y="42"/>
                  </a:lnTo>
                  <a:lnTo>
                    <a:pt x="52" y="44"/>
                  </a:lnTo>
                  <a:lnTo>
                    <a:pt x="52" y="46"/>
                  </a:lnTo>
                  <a:lnTo>
                    <a:pt x="52" y="49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1" y="54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49" y="59"/>
                  </a:lnTo>
                  <a:lnTo>
                    <a:pt x="47" y="60"/>
                  </a:lnTo>
                  <a:lnTo>
                    <a:pt x="47" y="62"/>
                  </a:lnTo>
                  <a:lnTo>
                    <a:pt x="46" y="64"/>
                  </a:lnTo>
                  <a:lnTo>
                    <a:pt x="44" y="65"/>
                  </a:lnTo>
                  <a:lnTo>
                    <a:pt x="41" y="65"/>
                  </a:lnTo>
                  <a:lnTo>
                    <a:pt x="39" y="67"/>
                  </a:lnTo>
                  <a:lnTo>
                    <a:pt x="38" y="67"/>
                  </a:lnTo>
                  <a:lnTo>
                    <a:pt x="34" y="69"/>
                  </a:lnTo>
                  <a:lnTo>
                    <a:pt x="31" y="69"/>
                  </a:lnTo>
                  <a:lnTo>
                    <a:pt x="28" y="69"/>
                  </a:lnTo>
                  <a:lnTo>
                    <a:pt x="25" y="67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18" y="65"/>
                  </a:lnTo>
                  <a:lnTo>
                    <a:pt x="17" y="65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7" y="59"/>
                  </a:lnTo>
                  <a:lnTo>
                    <a:pt x="5" y="57"/>
                  </a:lnTo>
                  <a:lnTo>
                    <a:pt x="4" y="55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64">
              <a:extLst>
                <a:ext uri="{FF2B5EF4-FFF2-40B4-BE49-F238E27FC236}">
                  <a16:creationId xmlns:a16="http://schemas.microsoft.com/office/drawing/2014/main" id="{0A80E048-B852-453F-91FC-EAEEABDA2F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73" y="3244"/>
              <a:ext cx="25" cy="65"/>
            </a:xfrm>
            <a:custGeom>
              <a:avLst/>
              <a:gdLst>
                <a:gd name="T0" fmla="*/ 0 w 25"/>
                <a:gd name="T1" fmla="*/ 64 h 65"/>
                <a:gd name="T2" fmla="*/ 12 w 25"/>
                <a:gd name="T3" fmla="*/ 0 h 65"/>
                <a:gd name="T4" fmla="*/ 25 w 25"/>
                <a:gd name="T5" fmla="*/ 2 h 65"/>
                <a:gd name="T6" fmla="*/ 15 w 25"/>
                <a:gd name="T7" fmla="*/ 65 h 65"/>
                <a:gd name="T8" fmla="*/ 0 w 25"/>
                <a:gd name="T9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5">
                  <a:moveTo>
                    <a:pt x="0" y="64"/>
                  </a:moveTo>
                  <a:lnTo>
                    <a:pt x="12" y="0"/>
                  </a:lnTo>
                  <a:lnTo>
                    <a:pt x="25" y="2"/>
                  </a:lnTo>
                  <a:lnTo>
                    <a:pt x="15" y="6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65">
              <a:extLst>
                <a:ext uri="{FF2B5EF4-FFF2-40B4-BE49-F238E27FC236}">
                  <a16:creationId xmlns:a16="http://schemas.microsoft.com/office/drawing/2014/main" id="{6E9C93B5-3CC5-4249-A028-7B0CBC24A6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1" y="3238"/>
              <a:ext cx="56" cy="68"/>
            </a:xfrm>
            <a:custGeom>
              <a:avLst/>
              <a:gdLst>
                <a:gd name="T0" fmla="*/ 0 w 56"/>
                <a:gd name="T1" fmla="*/ 47 h 68"/>
                <a:gd name="T2" fmla="*/ 4 w 56"/>
                <a:gd name="T3" fmla="*/ 0 h 68"/>
                <a:gd name="T4" fmla="*/ 18 w 56"/>
                <a:gd name="T5" fmla="*/ 0 h 68"/>
                <a:gd name="T6" fmla="*/ 15 w 56"/>
                <a:gd name="T7" fmla="*/ 47 h 68"/>
                <a:gd name="T8" fmla="*/ 15 w 56"/>
                <a:gd name="T9" fmla="*/ 47 h 68"/>
                <a:gd name="T10" fmla="*/ 15 w 56"/>
                <a:gd name="T11" fmla="*/ 47 h 68"/>
                <a:gd name="T12" fmla="*/ 15 w 56"/>
                <a:gd name="T13" fmla="*/ 50 h 68"/>
                <a:gd name="T14" fmla="*/ 15 w 56"/>
                <a:gd name="T15" fmla="*/ 52 h 68"/>
                <a:gd name="T16" fmla="*/ 17 w 56"/>
                <a:gd name="T17" fmla="*/ 54 h 68"/>
                <a:gd name="T18" fmla="*/ 18 w 56"/>
                <a:gd name="T19" fmla="*/ 54 h 68"/>
                <a:gd name="T20" fmla="*/ 20 w 56"/>
                <a:gd name="T21" fmla="*/ 55 h 68"/>
                <a:gd name="T22" fmla="*/ 23 w 56"/>
                <a:gd name="T23" fmla="*/ 57 h 68"/>
                <a:gd name="T24" fmla="*/ 25 w 56"/>
                <a:gd name="T25" fmla="*/ 57 h 68"/>
                <a:gd name="T26" fmla="*/ 26 w 56"/>
                <a:gd name="T27" fmla="*/ 57 h 68"/>
                <a:gd name="T28" fmla="*/ 30 w 56"/>
                <a:gd name="T29" fmla="*/ 57 h 68"/>
                <a:gd name="T30" fmla="*/ 31 w 56"/>
                <a:gd name="T31" fmla="*/ 57 h 68"/>
                <a:gd name="T32" fmla="*/ 33 w 56"/>
                <a:gd name="T33" fmla="*/ 55 h 68"/>
                <a:gd name="T34" fmla="*/ 35 w 56"/>
                <a:gd name="T35" fmla="*/ 54 h 68"/>
                <a:gd name="T36" fmla="*/ 36 w 56"/>
                <a:gd name="T37" fmla="*/ 54 h 68"/>
                <a:gd name="T38" fmla="*/ 38 w 56"/>
                <a:gd name="T39" fmla="*/ 52 h 68"/>
                <a:gd name="T40" fmla="*/ 38 w 56"/>
                <a:gd name="T41" fmla="*/ 49 h 68"/>
                <a:gd name="T42" fmla="*/ 41 w 56"/>
                <a:gd name="T43" fmla="*/ 1 h 68"/>
                <a:gd name="T44" fmla="*/ 56 w 56"/>
                <a:gd name="T45" fmla="*/ 3 h 68"/>
                <a:gd name="T46" fmla="*/ 52 w 56"/>
                <a:gd name="T47" fmla="*/ 50 h 68"/>
                <a:gd name="T48" fmla="*/ 52 w 56"/>
                <a:gd name="T49" fmla="*/ 50 h 68"/>
                <a:gd name="T50" fmla="*/ 52 w 56"/>
                <a:gd name="T51" fmla="*/ 52 h 68"/>
                <a:gd name="T52" fmla="*/ 51 w 56"/>
                <a:gd name="T53" fmla="*/ 57 h 68"/>
                <a:gd name="T54" fmla="*/ 49 w 56"/>
                <a:gd name="T55" fmla="*/ 60 h 68"/>
                <a:gd name="T56" fmla="*/ 46 w 56"/>
                <a:gd name="T57" fmla="*/ 63 h 68"/>
                <a:gd name="T58" fmla="*/ 43 w 56"/>
                <a:gd name="T59" fmla="*/ 65 h 68"/>
                <a:gd name="T60" fmla="*/ 39 w 56"/>
                <a:gd name="T61" fmla="*/ 67 h 68"/>
                <a:gd name="T62" fmla="*/ 35 w 56"/>
                <a:gd name="T63" fmla="*/ 68 h 68"/>
                <a:gd name="T64" fmla="*/ 30 w 56"/>
                <a:gd name="T65" fmla="*/ 68 h 68"/>
                <a:gd name="T66" fmla="*/ 25 w 56"/>
                <a:gd name="T67" fmla="*/ 68 h 68"/>
                <a:gd name="T68" fmla="*/ 20 w 56"/>
                <a:gd name="T69" fmla="*/ 68 h 68"/>
                <a:gd name="T70" fmla="*/ 15 w 56"/>
                <a:gd name="T71" fmla="*/ 67 h 68"/>
                <a:gd name="T72" fmla="*/ 10 w 56"/>
                <a:gd name="T73" fmla="*/ 63 h 68"/>
                <a:gd name="T74" fmla="*/ 7 w 56"/>
                <a:gd name="T75" fmla="*/ 62 h 68"/>
                <a:gd name="T76" fmla="*/ 4 w 56"/>
                <a:gd name="T77" fmla="*/ 58 h 68"/>
                <a:gd name="T78" fmla="*/ 2 w 56"/>
                <a:gd name="T79" fmla="*/ 54 h 68"/>
                <a:gd name="T80" fmla="*/ 0 w 56"/>
                <a:gd name="T81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68">
                  <a:moveTo>
                    <a:pt x="0" y="47"/>
                  </a:moveTo>
                  <a:lnTo>
                    <a:pt x="4" y="0"/>
                  </a:lnTo>
                  <a:lnTo>
                    <a:pt x="18" y="0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50"/>
                  </a:lnTo>
                  <a:lnTo>
                    <a:pt x="15" y="52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20" y="55"/>
                  </a:lnTo>
                  <a:lnTo>
                    <a:pt x="23" y="57"/>
                  </a:lnTo>
                  <a:lnTo>
                    <a:pt x="25" y="57"/>
                  </a:lnTo>
                  <a:lnTo>
                    <a:pt x="26" y="57"/>
                  </a:lnTo>
                  <a:lnTo>
                    <a:pt x="30" y="57"/>
                  </a:lnTo>
                  <a:lnTo>
                    <a:pt x="31" y="57"/>
                  </a:lnTo>
                  <a:lnTo>
                    <a:pt x="33" y="55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8" y="52"/>
                  </a:lnTo>
                  <a:lnTo>
                    <a:pt x="38" y="49"/>
                  </a:lnTo>
                  <a:lnTo>
                    <a:pt x="41" y="1"/>
                  </a:lnTo>
                  <a:lnTo>
                    <a:pt x="56" y="3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1" y="57"/>
                  </a:lnTo>
                  <a:lnTo>
                    <a:pt x="49" y="60"/>
                  </a:lnTo>
                  <a:lnTo>
                    <a:pt x="46" y="63"/>
                  </a:lnTo>
                  <a:lnTo>
                    <a:pt x="43" y="65"/>
                  </a:lnTo>
                  <a:lnTo>
                    <a:pt x="39" y="67"/>
                  </a:lnTo>
                  <a:lnTo>
                    <a:pt x="35" y="68"/>
                  </a:lnTo>
                  <a:lnTo>
                    <a:pt x="30" y="68"/>
                  </a:lnTo>
                  <a:lnTo>
                    <a:pt x="25" y="68"/>
                  </a:lnTo>
                  <a:lnTo>
                    <a:pt x="20" y="68"/>
                  </a:lnTo>
                  <a:lnTo>
                    <a:pt x="15" y="67"/>
                  </a:lnTo>
                  <a:lnTo>
                    <a:pt x="10" y="63"/>
                  </a:lnTo>
                  <a:lnTo>
                    <a:pt x="7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66">
              <a:extLst>
                <a:ext uri="{FF2B5EF4-FFF2-40B4-BE49-F238E27FC236}">
                  <a16:creationId xmlns:a16="http://schemas.microsoft.com/office/drawing/2014/main" id="{035CE094-8707-4A7A-99D9-41751375B4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38" y="3238"/>
              <a:ext cx="62" cy="68"/>
            </a:xfrm>
            <a:custGeom>
              <a:avLst/>
              <a:gdLst>
                <a:gd name="T0" fmla="*/ 0 w 62"/>
                <a:gd name="T1" fmla="*/ 36 h 68"/>
                <a:gd name="T2" fmla="*/ 0 w 62"/>
                <a:gd name="T3" fmla="*/ 31 h 68"/>
                <a:gd name="T4" fmla="*/ 0 w 62"/>
                <a:gd name="T5" fmla="*/ 24 h 68"/>
                <a:gd name="T6" fmla="*/ 2 w 62"/>
                <a:gd name="T7" fmla="*/ 19 h 68"/>
                <a:gd name="T8" fmla="*/ 5 w 62"/>
                <a:gd name="T9" fmla="*/ 13 h 68"/>
                <a:gd name="T10" fmla="*/ 10 w 62"/>
                <a:gd name="T11" fmla="*/ 8 h 68"/>
                <a:gd name="T12" fmla="*/ 15 w 62"/>
                <a:gd name="T13" fmla="*/ 5 h 68"/>
                <a:gd name="T14" fmla="*/ 21 w 62"/>
                <a:gd name="T15" fmla="*/ 1 h 68"/>
                <a:gd name="T16" fmla="*/ 31 w 62"/>
                <a:gd name="T17" fmla="*/ 0 h 68"/>
                <a:gd name="T18" fmla="*/ 33 w 62"/>
                <a:gd name="T19" fmla="*/ 0 h 68"/>
                <a:gd name="T20" fmla="*/ 38 w 62"/>
                <a:gd name="T21" fmla="*/ 1 h 68"/>
                <a:gd name="T22" fmla="*/ 42 w 62"/>
                <a:gd name="T23" fmla="*/ 1 h 68"/>
                <a:gd name="T24" fmla="*/ 47 w 62"/>
                <a:gd name="T25" fmla="*/ 5 h 68"/>
                <a:gd name="T26" fmla="*/ 51 w 62"/>
                <a:gd name="T27" fmla="*/ 6 h 68"/>
                <a:gd name="T28" fmla="*/ 54 w 62"/>
                <a:gd name="T29" fmla="*/ 10 h 68"/>
                <a:gd name="T30" fmla="*/ 55 w 62"/>
                <a:gd name="T31" fmla="*/ 14 h 68"/>
                <a:gd name="T32" fmla="*/ 57 w 62"/>
                <a:gd name="T33" fmla="*/ 18 h 68"/>
                <a:gd name="T34" fmla="*/ 44 w 62"/>
                <a:gd name="T35" fmla="*/ 21 h 68"/>
                <a:gd name="T36" fmla="*/ 44 w 62"/>
                <a:gd name="T37" fmla="*/ 21 h 68"/>
                <a:gd name="T38" fmla="*/ 44 w 62"/>
                <a:gd name="T39" fmla="*/ 19 h 68"/>
                <a:gd name="T40" fmla="*/ 42 w 62"/>
                <a:gd name="T41" fmla="*/ 18 h 68"/>
                <a:gd name="T42" fmla="*/ 42 w 62"/>
                <a:gd name="T43" fmla="*/ 16 h 68"/>
                <a:gd name="T44" fmla="*/ 39 w 62"/>
                <a:gd name="T45" fmla="*/ 14 h 68"/>
                <a:gd name="T46" fmla="*/ 38 w 62"/>
                <a:gd name="T47" fmla="*/ 13 h 68"/>
                <a:gd name="T48" fmla="*/ 36 w 62"/>
                <a:gd name="T49" fmla="*/ 13 h 68"/>
                <a:gd name="T50" fmla="*/ 33 w 62"/>
                <a:gd name="T51" fmla="*/ 11 h 68"/>
                <a:gd name="T52" fmla="*/ 29 w 62"/>
                <a:gd name="T53" fmla="*/ 11 h 68"/>
                <a:gd name="T54" fmla="*/ 28 w 62"/>
                <a:gd name="T55" fmla="*/ 11 h 68"/>
                <a:gd name="T56" fmla="*/ 25 w 62"/>
                <a:gd name="T57" fmla="*/ 13 h 68"/>
                <a:gd name="T58" fmla="*/ 21 w 62"/>
                <a:gd name="T59" fmla="*/ 14 h 68"/>
                <a:gd name="T60" fmla="*/ 18 w 62"/>
                <a:gd name="T61" fmla="*/ 16 h 68"/>
                <a:gd name="T62" fmla="*/ 16 w 62"/>
                <a:gd name="T63" fmla="*/ 19 h 68"/>
                <a:gd name="T64" fmla="*/ 13 w 62"/>
                <a:gd name="T65" fmla="*/ 23 h 68"/>
                <a:gd name="T66" fmla="*/ 13 w 62"/>
                <a:gd name="T67" fmla="*/ 28 h 68"/>
                <a:gd name="T68" fmla="*/ 12 w 62"/>
                <a:gd name="T69" fmla="*/ 36 h 68"/>
                <a:gd name="T70" fmla="*/ 13 w 62"/>
                <a:gd name="T71" fmla="*/ 39 h 68"/>
                <a:gd name="T72" fmla="*/ 15 w 62"/>
                <a:gd name="T73" fmla="*/ 47 h 68"/>
                <a:gd name="T74" fmla="*/ 20 w 62"/>
                <a:gd name="T75" fmla="*/ 52 h 68"/>
                <a:gd name="T76" fmla="*/ 25 w 62"/>
                <a:gd name="T77" fmla="*/ 57 h 68"/>
                <a:gd name="T78" fmla="*/ 31 w 62"/>
                <a:gd name="T79" fmla="*/ 57 h 68"/>
                <a:gd name="T80" fmla="*/ 38 w 62"/>
                <a:gd name="T81" fmla="*/ 57 h 68"/>
                <a:gd name="T82" fmla="*/ 42 w 62"/>
                <a:gd name="T83" fmla="*/ 54 h 68"/>
                <a:gd name="T84" fmla="*/ 46 w 62"/>
                <a:gd name="T85" fmla="*/ 47 h 68"/>
                <a:gd name="T86" fmla="*/ 33 w 62"/>
                <a:gd name="T87" fmla="*/ 42 h 68"/>
                <a:gd name="T88" fmla="*/ 59 w 62"/>
                <a:gd name="T89" fmla="*/ 29 h 68"/>
                <a:gd name="T90" fmla="*/ 54 w 62"/>
                <a:gd name="T91" fmla="*/ 65 h 68"/>
                <a:gd name="T92" fmla="*/ 51 w 62"/>
                <a:gd name="T93" fmla="*/ 57 h 68"/>
                <a:gd name="T94" fmla="*/ 46 w 62"/>
                <a:gd name="T95" fmla="*/ 63 h 68"/>
                <a:gd name="T96" fmla="*/ 39 w 62"/>
                <a:gd name="T97" fmla="*/ 67 h 68"/>
                <a:gd name="T98" fmla="*/ 29 w 62"/>
                <a:gd name="T99" fmla="*/ 68 h 68"/>
                <a:gd name="T100" fmla="*/ 21 w 62"/>
                <a:gd name="T101" fmla="*/ 67 h 68"/>
                <a:gd name="T102" fmla="*/ 13 w 62"/>
                <a:gd name="T103" fmla="*/ 63 h 68"/>
                <a:gd name="T104" fmla="*/ 7 w 62"/>
                <a:gd name="T105" fmla="*/ 57 h 68"/>
                <a:gd name="T106" fmla="*/ 2 w 62"/>
                <a:gd name="T107" fmla="*/ 49 h 68"/>
                <a:gd name="T108" fmla="*/ 0 w 62"/>
                <a:gd name="T109" fmla="*/ 3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" h="68">
                  <a:moveTo>
                    <a:pt x="0" y="36"/>
                  </a:moveTo>
                  <a:lnTo>
                    <a:pt x="0" y="36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5" y="5"/>
                  </a:lnTo>
                  <a:lnTo>
                    <a:pt x="18" y="3"/>
                  </a:lnTo>
                  <a:lnTo>
                    <a:pt x="21" y="1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51" y="6"/>
                  </a:lnTo>
                  <a:lnTo>
                    <a:pt x="52" y="8"/>
                  </a:lnTo>
                  <a:lnTo>
                    <a:pt x="54" y="10"/>
                  </a:lnTo>
                  <a:lnTo>
                    <a:pt x="55" y="11"/>
                  </a:lnTo>
                  <a:lnTo>
                    <a:pt x="55" y="14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2" y="31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3" y="39"/>
                  </a:lnTo>
                  <a:lnTo>
                    <a:pt x="13" y="42"/>
                  </a:lnTo>
                  <a:lnTo>
                    <a:pt x="15" y="47"/>
                  </a:lnTo>
                  <a:lnTo>
                    <a:pt x="16" y="50"/>
                  </a:lnTo>
                  <a:lnTo>
                    <a:pt x="20" y="52"/>
                  </a:lnTo>
                  <a:lnTo>
                    <a:pt x="23" y="55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1" y="57"/>
                  </a:lnTo>
                  <a:lnTo>
                    <a:pt x="34" y="57"/>
                  </a:lnTo>
                  <a:lnTo>
                    <a:pt x="38" y="57"/>
                  </a:lnTo>
                  <a:lnTo>
                    <a:pt x="41" y="55"/>
                  </a:lnTo>
                  <a:lnTo>
                    <a:pt x="42" y="54"/>
                  </a:lnTo>
                  <a:lnTo>
                    <a:pt x="44" y="50"/>
                  </a:lnTo>
                  <a:lnTo>
                    <a:pt x="46" y="47"/>
                  </a:lnTo>
                  <a:lnTo>
                    <a:pt x="47" y="41"/>
                  </a:lnTo>
                  <a:lnTo>
                    <a:pt x="33" y="42"/>
                  </a:lnTo>
                  <a:lnTo>
                    <a:pt x="33" y="31"/>
                  </a:lnTo>
                  <a:lnTo>
                    <a:pt x="59" y="29"/>
                  </a:lnTo>
                  <a:lnTo>
                    <a:pt x="62" y="63"/>
                  </a:lnTo>
                  <a:lnTo>
                    <a:pt x="54" y="65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49" y="60"/>
                  </a:lnTo>
                  <a:lnTo>
                    <a:pt x="46" y="63"/>
                  </a:lnTo>
                  <a:lnTo>
                    <a:pt x="42" y="65"/>
                  </a:lnTo>
                  <a:lnTo>
                    <a:pt x="39" y="67"/>
                  </a:lnTo>
                  <a:lnTo>
                    <a:pt x="34" y="68"/>
                  </a:lnTo>
                  <a:lnTo>
                    <a:pt x="29" y="68"/>
                  </a:lnTo>
                  <a:lnTo>
                    <a:pt x="26" y="68"/>
                  </a:lnTo>
                  <a:lnTo>
                    <a:pt x="21" y="67"/>
                  </a:lnTo>
                  <a:lnTo>
                    <a:pt x="18" y="65"/>
                  </a:lnTo>
                  <a:lnTo>
                    <a:pt x="13" y="63"/>
                  </a:lnTo>
                  <a:lnTo>
                    <a:pt x="10" y="60"/>
                  </a:lnTo>
                  <a:lnTo>
                    <a:pt x="7" y="57"/>
                  </a:lnTo>
                  <a:lnTo>
                    <a:pt x="3" y="54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67">
              <a:extLst>
                <a:ext uri="{FF2B5EF4-FFF2-40B4-BE49-F238E27FC236}">
                  <a16:creationId xmlns:a16="http://schemas.microsoft.com/office/drawing/2014/main" id="{76AC758C-6C89-44F3-8717-8913550E61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63" y="3248"/>
              <a:ext cx="69" cy="75"/>
            </a:xfrm>
            <a:custGeom>
              <a:avLst/>
              <a:gdLst>
                <a:gd name="T0" fmla="*/ 17 w 69"/>
                <a:gd name="T1" fmla="*/ 75 h 75"/>
                <a:gd name="T2" fmla="*/ 0 w 69"/>
                <a:gd name="T3" fmla="*/ 13 h 75"/>
                <a:gd name="T4" fmla="*/ 13 w 69"/>
                <a:gd name="T5" fmla="*/ 9 h 75"/>
                <a:gd name="T6" fmla="*/ 49 w 69"/>
                <a:gd name="T7" fmla="*/ 45 h 75"/>
                <a:gd name="T8" fmla="*/ 39 w 69"/>
                <a:gd name="T9" fmla="*/ 3 h 75"/>
                <a:gd name="T10" fmla="*/ 52 w 69"/>
                <a:gd name="T11" fmla="*/ 0 h 75"/>
                <a:gd name="T12" fmla="*/ 69 w 69"/>
                <a:gd name="T13" fmla="*/ 61 h 75"/>
                <a:gd name="T14" fmla="*/ 56 w 69"/>
                <a:gd name="T15" fmla="*/ 65 h 75"/>
                <a:gd name="T16" fmla="*/ 18 w 69"/>
                <a:gd name="T17" fmla="*/ 29 h 75"/>
                <a:gd name="T18" fmla="*/ 30 w 69"/>
                <a:gd name="T19" fmla="*/ 71 h 75"/>
                <a:gd name="T20" fmla="*/ 17 w 69"/>
                <a:gd name="T2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5">
                  <a:moveTo>
                    <a:pt x="17" y="75"/>
                  </a:moveTo>
                  <a:lnTo>
                    <a:pt x="0" y="13"/>
                  </a:lnTo>
                  <a:lnTo>
                    <a:pt x="13" y="9"/>
                  </a:lnTo>
                  <a:lnTo>
                    <a:pt x="49" y="45"/>
                  </a:lnTo>
                  <a:lnTo>
                    <a:pt x="39" y="3"/>
                  </a:lnTo>
                  <a:lnTo>
                    <a:pt x="52" y="0"/>
                  </a:lnTo>
                  <a:lnTo>
                    <a:pt x="69" y="61"/>
                  </a:lnTo>
                  <a:lnTo>
                    <a:pt x="56" y="65"/>
                  </a:lnTo>
                  <a:lnTo>
                    <a:pt x="18" y="29"/>
                  </a:lnTo>
                  <a:lnTo>
                    <a:pt x="30" y="71"/>
                  </a:lnTo>
                  <a:lnTo>
                    <a:pt x="17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8">
              <a:extLst>
                <a:ext uri="{FF2B5EF4-FFF2-40B4-BE49-F238E27FC236}">
                  <a16:creationId xmlns:a16="http://schemas.microsoft.com/office/drawing/2014/main" id="{8FAEBD1B-9C76-4087-B95E-6D1A1E9D6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32" y="3266"/>
              <a:ext cx="36" cy="65"/>
            </a:xfrm>
            <a:custGeom>
              <a:avLst/>
              <a:gdLst>
                <a:gd name="T0" fmla="*/ 23 w 36"/>
                <a:gd name="T1" fmla="*/ 65 h 65"/>
                <a:gd name="T2" fmla="*/ 0 w 36"/>
                <a:gd name="T3" fmla="*/ 4 h 65"/>
                <a:gd name="T4" fmla="*/ 15 w 36"/>
                <a:gd name="T5" fmla="*/ 0 h 65"/>
                <a:gd name="T6" fmla="*/ 36 w 36"/>
                <a:gd name="T7" fmla="*/ 60 h 65"/>
                <a:gd name="T8" fmla="*/ 23 w 3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5">
                  <a:moveTo>
                    <a:pt x="23" y="65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36" y="60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69">
              <a:extLst>
                <a:ext uri="{FF2B5EF4-FFF2-40B4-BE49-F238E27FC236}">
                  <a16:creationId xmlns:a16="http://schemas.microsoft.com/office/drawing/2014/main" id="{3DE30617-CCE0-474B-B938-E75D8C89ED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4" y="3275"/>
              <a:ext cx="58" cy="72"/>
            </a:xfrm>
            <a:custGeom>
              <a:avLst/>
              <a:gdLst>
                <a:gd name="T0" fmla="*/ 45 w 58"/>
                <a:gd name="T1" fmla="*/ 72 h 72"/>
                <a:gd name="T2" fmla="*/ 21 w 58"/>
                <a:gd name="T3" fmla="*/ 25 h 72"/>
                <a:gd name="T4" fmla="*/ 5 w 58"/>
                <a:gd name="T5" fmla="*/ 33 h 72"/>
                <a:gd name="T6" fmla="*/ 0 w 58"/>
                <a:gd name="T7" fmla="*/ 23 h 72"/>
                <a:gd name="T8" fmla="*/ 45 w 58"/>
                <a:gd name="T9" fmla="*/ 0 h 72"/>
                <a:gd name="T10" fmla="*/ 50 w 58"/>
                <a:gd name="T11" fmla="*/ 10 h 72"/>
                <a:gd name="T12" fmla="*/ 34 w 58"/>
                <a:gd name="T13" fmla="*/ 18 h 72"/>
                <a:gd name="T14" fmla="*/ 58 w 58"/>
                <a:gd name="T15" fmla="*/ 65 h 72"/>
                <a:gd name="T16" fmla="*/ 45 w 58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72">
                  <a:moveTo>
                    <a:pt x="45" y="72"/>
                  </a:moveTo>
                  <a:lnTo>
                    <a:pt x="21" y="25"/>
                  </a:lnTo>
                  <a:lnTo>
                    <a:pt x="5" y="33"/>
                  </a:lnTo>
                  <a:lnTo>
                    <a:pt x="0" y="23"/>
                  </a:lnTo>
                  <a:lnTo>
                    <a:pt x="45" y="0"/>
                  </a:lnTo>
                  <a:lnTo>
                    <a:pt x="50" y="10"/>
                  </a:lnTo>
                  <a:lnTo>
                    <a:pt x="34" y="18"/>
                  </a:lnTo>
                  <a:lnTo>
                    <a:pt x="58" y="65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70">
              <a:extLst>
                <a:ext uri="{FF2B5EF4-FFF2-40B4-BE49-F238E27FC236}">
                  <a16:creationId xmlns:a16="http://schemas.microsoft.com/office/drawing/2014/main" id="{2D7DFE1F-8BDA-4634-A294-B7E5D52611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8" y="3301"/>
              <a:ext cx="83" cy="83"/>
            </a:xfrm>
            <a:custGeom>
              <a:avLst/>
              <a:gdLst>
                <a:gd name="T0" fmla="*/ 36 w 83"/>
                <a:gd name="T1" fmla="*/ 83 h 83"/>
                <a:gd name="T2" fmla="*/ 35 w 83"/>
                <a:gd name="T3" fmla="*/ 46 h 83"/>
                <a:gd name="T4" fmla="*/ 0 w 83"/>
                <a:gd name="T5" fmla="*/ 30 h 83"/>
                <a:gd name="T6" fmla="*/ 15 w 83"/>
                <a:gd name="T7" fmla="*/ 20 h 83"/>
                <a:gd name="T8" fmla="*/ 36 w 83"/>
                <a:gd name="T9" fmla="*/ 31 h 83"/>
                <a:gd name="T10" fmla="*/ 33 w 83"/>
                <a:gd name="T11" fmla="*/ 8 h 83"/>
                <a:gd name="T12" fmla="*/ 48 w 83"/>
                <a:gd name="T13" fmla="*/ 0 h 83"/>
                <a:gd name="T14" fmla="*/ 48 w 83"/>
                <a:gd name="T15" fmla="*/ 38 h 83"/>
                <a:gd name="T16" fmla="*/ 83 w 83"/>
                <a:gd name="T17" fmla="*/ 54 h 83"/>
                <a:gd name="T18" fmla="*/ 70 w 83"/>
                <a:gd name="T19" fmla="*/ 62 h 83"/>
                <a:gd name="T20" fmla="*/ 48 w 83"/>
                <a:gd name="T21" fmla="*/ 51 h 83"/>
                <a:gd name="T22" fmla="*/ 49 w 83"/>
                <a:gd name="T23" fmla="*/ 75 h 83"/>
                <a:gd name="T24" fmla="*/ 36 w 83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83">
                  <a:moveTo>
                    <a:pt x="36" y="83"/>
                  </a:moveTo>
                  <a:lnTo>
                    <a:pt x="35" y="46"/>
                  </a:lnTo>
                  <a:lnTo>
                    <a:pt x="0" y="30"/>
                  </a:lnTo>
                  <a:lnTo>
                    <a:pt x="15" y="20"/>
                  </a:lnTo>
                  <a:lnTo>
                    <a:pt x="36" y="31"/>
                  </a:lnTo>
                  <a:lnTo>
                    <a:pt x="33" y="8"/>
                  </a:lnTo>
                  <a:lnTo>
                    <a:pt x="48" y="0"/>
                  </a:lnTo>
                  <a:lnTo>
                    <a:pt x="48" y="38"/>
                  </a:lnTo>
                  <a:lnTo>
                    <a:pt x="83" y="54"/>
                  </a:lnTo>
                  <a:lnTo>
                    <a:pt x="70" y="62"/>
                  </a:lnTo>
                  <a:lnTo>
                    <a:pt x="48" y="51"/>
                  </a:lnTo>
                  <a:lnTo>
                    <a:pt x="49" y="75"/>
                  </a:lnTo>
                  <a:lnTo>
                    <a:pt x="36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71">
              <a:extLst>
                <a:ext uri="{FF2B5EF4-FFF2-40B4-BE49-F238E27FC236}">
                  <a16:creationId xmlns:a16="http://schemas.microsoft.com/office/drawing/2014/main" id="{482008F3-BDA3-4431-A901-C649E298DF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68" y="3340"/>
              <a:ext cx="80" cy="80"/>
            </a:xfrm>
            <a:custGeom>
              <a:avLst/>
              <a:gdLst>
                <a:gd name="T0" fmla="*/ 42 w 80"/>
                <a:gd name="T1" fmla="*/ 80 h 80"/>
                <a:gd name="T2" fmla="*/ 0 w 80"/>
                <a:gd name="T3" fmla="*/ 31 h 80"/>
                <a:gd name="T4" fmla="*/ 36 w 80"/>
                <a:gd name="T5" fmla="*/ 0 h 80"/>
                <a:gd name="T6" fmla="*/ 44 w 80"/>
                <a:gd name="T7" fmla="*/ 10 h 80"/>
                <a:gd name="T8" fmla="*/ 18 w 80"/>
                <a:gd name="T9" fmla="*/ 31 h 80"/>
                <a:gd name="T10" fmla="*/ 28 w 80"/>
                <a:gd name="T11" fmla="*/ 43 h 80"/>
                <a:gd name="T12" fmla="*/ 52 w 80"/>
                <a:gd name="T13" fmla="*/ 23 h 80"/>
                <a:gd name="T14" fmla="*/ 59 w 80"/>
                <a:gd name="T15" fmla="*/ 31 h 80"/>
                <a:gd name="T16" fmla="*/ 36 w 80"/>
                <a:gd name="T17" fmla="*/ 51 h 80"/>
                <a:gd name="T18" fmla="*/ 47 w 80"/>
                <a:gd name="T19" fmla="*/ 64 h 80"/>
                <a:gd name="T20" fmla="*/ 73 w 80"/>
                <a:gd name="T21" fmla="*/ 41 h 80"/>
                <a:gd name="T22" fmla="*/ 80 w 80"/>
                <a:gd name="T23" fmla="*/ 48 h 80"/>
                <a:gd name="T24" fmla="*/ 42 w 80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80">
                  <a:moveTo>
                    <a:pt x="42" y="80"/>
                  </a:moveTo>
                  <a:lnTo>
                    <a:pt x="0" y="31"/>
                  </a:lnTo>
                  <a:lnTo>
                    <a:pt x="36" y="0"/>
                  </a:lnTo>
                  <a:lnTo>
                    <a:pt x="44" y="10"/>
                  </a:lnTo>
                  <a:lnTo>
                    <a:pt x="18" y="31"/>
                  </a:lnTo>
                  <a:lnTo>
                    <a:pt x="28" y="43"/>
                  </a:lnTo>
                  <a:lnTo>
                    <a:pt x="52" y="23"/>
                  </a:lnTo>
                  <a:lnTo>
                    <a:pt x="59" y="31"/>
                  </a:lnTo>
                  <a:lnTo>
                    <a:pt x="36" y="51"/>
                  </a:lnTo>
                  <a:lnTo>
                    <a:pt x="47" y="64"/>
                  </a:lnTo>
                  <a:lnTo>
                    <a:pt x="73" y="41"/>
                  </a:lnTo>
                  <a:lnTo>
                    <a:pt x="80" y="48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72">
              <a:extLst>
                <a:ext uri="{FF2B5EF4-FFF2-40B4-BE49-F238E27FC236}">
                  <a16:creationId xmlns:a16="http://schemas.microsoft.com/office/drawing/2014/main" id="{8830495A-F736-45DD-BE2F-671ED40106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6" y="3357"/>
              <a:ext cx="30" cy="26"/>
            </a:xfrm>
            <a:custGeom>
              <a:avLst/>
              <a:gdLst>
                <a:gd name="T0" fmla="*/ 0 w 30"/>
                <a:gd name="T1" fmla="*/ 11 h 26"/>
                <a:gd name="T2" fmla="*/ 13 w 30"/>
                <a:gd name="T3" fmla="*/ 23 h 26"/>
                <a:gd name="T4" fmla="*/ 13 w 30"/>
                <a:gd name="T5" fmla="*/ 23 h 26"/>
                <a:gd name="T6" fmla="*/ 13 w 30"/>
                <a:gd name="T7" fmla="*/ 23 h 26"/>
                <a:gd name="T8" fmla="*/ 15 w 30"/>
                <a:gd name="T9" fmla="*/ 24 h 26"/>
                <a:gd name="T10" fmla="*/ 16 w 30"/>
                <a:gd name="T11" fmla="*/ 24 h 26"/>
                <a:gd name="T12" fmla="*/ 18 w 30"/>
                <a:gd name="T13" fmla="*/ 26 h 26"/>
                <a:gd name="T14" fmla="*/ 20 w 30"/>
                <a:gd name="T15" fmla="*/ 26 h 26"/>
                <a:gd name="T16" fmla="*/ 21 w 30"/>
                <a:gd name="T17" fmla="*/ 24 h 26"/>
                <a:gd name="T18" fmla="*/ 23 w 30"/>
                <a:gd name="T19" fmla="*/ 24 h 26"/>
                <a:gd name="T20" fmla="*/ 25 w 30"/>
                <a:gd name="T21" fmla="*/ 24 h 26"/>
                <a:gd name="T22" fmla="*/ 26 w 30"/>
                <a:gd name="T23" fmla="*/ 23 h 26"/>
                <a:gd name="T24" fmla="*/ 26 w 30"/>
                <a:gd name="T25" fmla="*/ 21 h 26"/>
                <a:gd name="T26" fmla="*/ 28 w 30"/>
                <a:gd name="T27" fmla="*/ 21 h 26"/>
                <a:gd name="T28" fmla="*/ 28 w 30"/>
                <a:gd name="T29" fmla="*/ 19 h 26"/>
                <a:gd name="T30" fmla="*/ 30 w 30"/>
                <a:gd name="T31" fmla="*/ 18 h 26"/>
                <a:gd name="T32" fmla="*/ 28 w 30"/>
                <a:gd name="T33" fmla="*/ 16 h 26"/>
                <a:gd name="T34" fmla="*/ 28 w 30"/>
                <a:gd name="T35" fmla="*/ 14 h 26"/>
                <a:gd name="T36" fmla="*/ 26 w 30"/>
                <a:gd name="T37" fmla="*/ 11 h 26"/>
                <a:gd name="T38" fmla="*/ 12 w 30"/>
                <a:gd name="T39" fmla="*/ 0 h 26"/>
                <a:gd name="T40" fmla="*/ 0 w 30"/>
                <a:gd name="T4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6">
                  <a:moveTo>
                    <a:pt x="0" y="11"/>
                  </a:move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1" y="24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6" y="11"/>
                  </a:lnTo>
                  <a:lnTo>
                    <a:pt x="1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" name="Group 136">
            <a:extLst>
              <a:ext uri="{FF2B5EF4-FFF2-40B4-BE49-F238E27FC236}">
                <a16:creationId xmlns:a16="http://schemas.microsoft.com/office/drawing/2014/main" id="{7C4B289C-A17D-4F30-896F-F2AD227F28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34416" y="1407326"/>
            <a:ext cx="1524000" cy="1524000"/>
            <a:chOff x="4524" y="3111"/>
            <a:chExt cx="888" cy="861"/>
          </a:xfrm>
        </p:grpSpPr>
        <p:sp>
          <p:nvSpPr>
            <p:cNvPr id="142" name="Freeform 114">
              <a:extLst>
                <a:ext uri="{FF2B5EF4-FFF2-40B4-BE49-F238E27FC236}">
                  <a16:creationId xmlns:a16="http://schemas.microsoft.com/office/drawing/2014/main" id="{C9ED375D-FF3B-4461-B078-FC0AF18183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24" y="3111"/>
              <a:ext cx="888" cy="861"/>
            </a:xfrm>
            <a:custGeom>
              <a:avLst/>
              <a:gdLst>
                <a:gd name="T0" fmla="*/ 0 w 888"/>
                <a:gd name="T1" fmla="*/ 59 h 861"/>
                <a:gd name="T2" fmla="*/ 0 w 888"/>
                <a:gd name="T3" fmla="*/ 56 h 861"/>
                <a:gd name="T4" fmla="*/ 3 w 888"/>
                <a:gd name="T5" fmla="*/ 44 h 861"/>
                <a:gd name="T6" fmla="*/ 9 w 888"/>
                <a:gd name="T7" fmla="*/ 34 h 861"/>
                <a:gd name="T8" fmla="*/ 18 w 888"/>
                <a:gd name="T9" fmla="*/ 23 h 861"/>
                <a:gd name="T10" fmla="*/ 29 w 888"/>
                <a:gd name="T11" fmla="*/ 16 h 861"/>
                <a:gd name="T12" fmla="*/ 44 w 888"/>
                <a:gd name="T13" fmla="*/ 9 h 861"/>
                <a:gd name="T14" fmla="*/ 60 w 888"/>
                <a:gd name="T15" fmla="*/ 3 h 861"/>
                <a:gd name="T16" fmla="*/ 78 w 888"/>
                <a:gd name="T17" fmla="*/ 1 h 861"/>
                <a:gd name="T18" fmla="*/ 795 w 888"/>
                <a:gd name="T19" fmla="*/ 0 h 861"/>
                <a:gd name="T20" fmla="*/ 799 w 888"/>
                <a:gd name="T21" fmla="*/ 0 h 861"/>
                <a:gd name="T22" fmla="*/ 819 w 888"/>
                <a:gd name="T23" fmla="*/ 1 h 861"/>
                <a:gd name="T24" fmla="*/ 835 w 888"/>
                <a:gd name="T25" fmla="*/ 6 h 861"/>
                <a:gd name="T26" fmla="*/ 850 w 888"/>
                <a:gd name="T27" fmla="*/ 12 h 861"/>
                <a:gd name="T28" fmla="*/ 863 w 888"/>
                <a:gd name="T29" fmla="*/ 19 h 861"/>
                <a:gd name="T30" fmla="*/ 875 w 888"/>
                <a:gd name="T31" fmla="*/ 29 h 861"/>
                <a:gd name="T32" fmla="*/ 882 w 888"/>
                <a:gd name="T33" fmla="*/ 40 h 861"/>
                <a:gd name="T34" fmla="*/ 887 w 888"/>
                <a:gd name="T35" fmla="*/ 50 h 861"/>
                <a:gd name="T36" fmla="*/ 888 w 888"/>
                <a:gd name="T37" fmla="*/ 802 h 861"/>
                <a:gd name="T38" fmla="*/ 888 w 888"/>
                <a:gd name="T39" fmla="*/ 805 h 861"/>
                <a:gd name="T40" fmla="*/ 885 w 888"/>
                <a:gd name="T41" fmla="*/ 817 h 861"/>
                <a:gd name="T42" fmla="*/ 879 w 888"/>
                <a:gd name="T43" fmla="*/ 827 h 861"/>
                <a:gd name="T44" fmla="*/ 869 w 888"/>
                <a:gd name="T45" fmla="*/ 838 h 861"/>
                <a:gd name="T46" fmla="*/ 857 w 888"/>
                <a:gd name="T47" fmla="*/ 846 h 861"/>
                <a:gd name="T48" fmla="*/ 842 w 888"/>
                <a:gd name="T49" fmla="*/ 852 h 861"/>
                <a:gd name="T50" fmla="*/ 826 w 888"/>
                <a:gd name="T51" fmla="*/ 858 h 861"/>
                <a:gd name="T52" fmla="*/ 808 w 888"/>
                <a:gd name="T53" fmla="*/ 861 h 861"/>
                <a:gd name="T54" fmla="*/ 93 w 888"/>
                <a:gd name="T55" fmla="*/ 861 h 861"/>
                <a:gd name="T56" fmla="*/ 87 w 888"/>
                <a:gd name="T57" fmla="*/ 861 h 861"/>
                <a:gd name="T58" fmla="*/ 69 w 888"/>
                <a:gd name="T59" fmla="*/ 860 h 861"/>
                <a:gd name="T60" fmla="*/ 53 w 888"/>
                <a:gd name="T61" fmla="*/ 855 h 861"/>
                <a:gd name="T62" fmla="*/ 37 w 888"/>
                <a:gd name="T63" fmla="*/ 849 h 861"/>
                <a:gd name="T64" fmla="*/ 23 w 888"/>
                <a:gd name="T65" fmla="*/ 842 h 861"/>
                <a:gd name="T66" fmla="*/ 13 w 888"/>
                <a:gd name="T67" fmla="*/ 833 h 861"/>
                <a:gd name="T68" fmla="*/ 4 w 888"/>
                <a:gd name="T69" fmla="*/ 823 h 861"/>
                <a:gd name="T70" fmla="*/ 1 w 888"/>
                <a:gd name="T71" fmla="*/ 811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8" h="861">
                  <a:moveTo>
                    <a:pt x="0" y="802"/>
                  </a:moveTo>
                  <a:lnTo>
                    <a:pt x="0" y="59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1" y="50"/>
                  </a:lnTo>
                  <a:lnTo>
                    <a:pt x="3" y="44"/>
                  </a:lnTo>
                  <a:lnTo>
                    <a:pt x="4" y="40"/>
                  </a:lnTo>
                  <a:lnTo>
                    <a:pt x="9" y="34"/>
                  </a:lnTo>
                  <a:lnTo>
                    <a:pt x="13" y="29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29" y="16"/>
                  </a:lnTo>
                  <a:lnTo>
                    <a:pt x="37" y="12"/>
                  </a:lnTo>
                  <a:lnTo>
                    <a:pt x="44" y="9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9" y="1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795" y="0"/>
                  </a:lnTo>
                  <a:lnTo>
                    <a:pt x="795" y="0"/>
                  </a:lnTo>
                  <a:lnTo>
                    <a:pt x="799" y="0"/>
                  </a:lnTo>
                  <a:lnTo>
                    <a:pt x="808" y="1"/>
                  </a:lnTo>
                  <a:lnTo>
                    <a:pt x="819" y="1"/>
                  </a:lnTo>
                  <a:lnTo>
                    <a:pt x="826" y="3"/>
                  </a:lnTo>
                  <a:lnTo>
                    <a:pt x="835" y="6"/>
                  </a:lnTo>
                  <a:lnTo>
                    <a:pt x="842" y="9"/>
                  </a:lnTo>
                  <a:lnTo>
                    <a:pt x="850" y="12"/>
                  </a:lnTo>
                  <a:lnTo>
                    <a:pt x="857" y="16"/>
                  </a:lnTo>
                  <a:lnTo>
                    <a:pt x="863" y="19"/>
                  </a:lnTo>
                  <a:lnTo>
                    <a:pt x="869" y="23"/>
                  </a:lnTo>
                  <a:lnTo>
                    <a:pt x="875" y="29"/>
                  </a:lnTo>
                  <a:lnTo>
                    <a:pt x="879" y="34"/>
                  </a:lnTo>
                  <a:lnTo>
                    <a:pt x="882" y="40"/>
                  </a:lnTo>
                  <a:lnTo>
                    <a:pt x="885" y="44"/>
                  </a:lnTo>
                  <a:lnTo>
                    <a:pt x="887" y="50"/>
                  </a:lnTo>
                  <a:lnTo>
                    <a:pt x="888" y="59"/>
                  </a:lnTo>
                  <a:lnTo>
                    <a:pt x="888" y="802"/>
                  </a:lnTo>
                  <a:lnTo>
                    <a:pt x="888" y="802"/>
                  </a:lnTo>
                  <a:lnTo>
                    <a:pt x="888" y="805"/>
                  </a:lnTo>
                  <a:lnTo>
                    <a:pt x="887" y="811"/>
                  </a:lnTo>
                  <a:lnTo>
                    <a:pt x="885" y="817"/>
                  </a:lnTo>
                  <a:lnTo>
                    <a:pt x="882" y="823"/>
                  </a:lnTo>
                  <a:lnTo>
                    <a:pt x="879" y="827"/>
                  </a:lnTo>
                  <a:lnTo>
                    <a:pt x="875" y="833"/>
                  </a:lnTo>
                  <a:lnTo>
                    <a:pt x="869" y="838"/>
                  </a:lnTo>
                  <a:lnTo>
                    <a:pt x="863" y="842"/>
                  </a:lnTo>
                  <a:lnTo>
                    <a:pt x="857" y="846"/>
                  </a:lnTo>
                  <a:lnTo>
                    <a:pt x="850" y="849"/>
                  </a:lnTo>
                  <a:lnTo>
                    <a:pt x="842" y="852"/>
                  </a:lnTo>
                  <a:lnTo>
                    <a:pt x="835" y="855"/>
                  </a:lnTo>
                  <a:lnTo>
                    <a:pt x="826" y="858"/>
                  </a:lnTo>
                  <a:lnTo>
                    <a:pt x="819" y="860"/>
                  </a:lnTo>
                  <a:lnTo>
                    <a:pt x="808" y="861"/>
                  </a:lnTo>
                  <a:lnTo>
                    <a:pt x="795" y="861"/>
                  </a:lnTo>
                  <a:lnTo>
                    <a:pt x="93" y="861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78" y="861"/>
                  </a:lnTo>
                  <a:lnTo>
                    <a:pt x="69" y="860"/>
                  </a:lnTo>
                  <a:lnTo>
                    <a:pt x="60" y="858"/>
                  </a:lnTo>
                  <a:lnTo>
                    <a:pt x="53" y="855"/>
                  </a:lnTo>
                  <a:lnTo>
                    <a:pt x="44" y="852"/>
                  </a:lnTo>
                  <a:lnTo>
                    <a:pt x="37" y="849"/>
                  </a:lnTo>
                  <a:lnTo>
                    <a:pt x="29" y="846"/>
                  </a:lnTo>
                  <a:lnTo>
                    <a:pt x="23" y="842"/>
                  </a:lnTo>
                  <a:lnTo>
                    <a:pt x="18" y="838"/>
                  </a:lnTo>
                  <a:lnTo>
                    <a:pt x="13" y="833"/>
                  </a:lnTo>
                  <a:lnTo>
                    <a:pt x="9" y="827"/>
                  </a:lnTo>
                  <a:lnTo>
                    <a:pt x="4" y="823"/>
                  </a:lnTo>
                  <a:lnTo>
                    <a:pt x="3" y="817"/>
                  </a:lnTo>
                  <a:lnTo>
                    <a:pt x="1" y="811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15">
              <a:extLst>
                <a:ext uri="{FF2B5EF4-FFF2-40B4-BE49-F238E27FC236}">
                  <a16:creationId xmlns:a16="http://schemas.microsoft.com/office/drawing/2014/main" id="{C1251AE2-5C54-4370-8A0C-88B4B1FC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45" y="3124"/>
              <a:ext cx="845" cy="835"/>
            </a:xfrm>
            <a:custGeom>
              <a:avLst/>
              <a:gdLst>
                <a:gd name="T0" fmla="*/ 0 w 845"/>
                <a:gd name="T1" fmla="*/ 43 h 835"/>
                <a:gd name="T2" fmla="*/ 0 w 845"/>
                <a:gd name="T3" fmla="*/ 40 h 835"/>
                <a:gd name="T4" fmla="*/ 2 w 845"/>
                <a:gd name="T5" fmla="*/ 33 h 835"/>
                <a:gd name="T6" fmla="*/ 7 w 845"/>
                <a:gd name="T7" fmla="*/ 24 h 835"/>
                <a:gd name="T8" fmla="*/ 13 w 845"/>
                <a:gd name="T9" fmla="*/ 18 h 835"/>
                <a:gd name="T10" fmla="*/ 22 w 845"/>
                <a:gd name="T11" fmla="*/ 10 h 835"/>
                <a:gd name="T12" fmla="*/ 32 w 845"/>
                <a:gd name="T13" fmla="*/ 6 h 835"/>
                <a:gd name="T14" fmla="*/ 44 w 845"/>
                <a:gd name="T15" fmla="*/ 3 h 835"/>
                <a:gd name="T16" fmla="*/ 57 w 845"/>
                <a:gd name="T17" fmla="*/ 0 h 835"/>
                <a:gd name="T18" fmla="*/ 778 w 845"/>
                <a:gd name="T19" fmla="*/ 0 h 835"/>
                <a:gd name="T20" fmla="*/ 781 w 845"/>
                <a:gd name="T21" fmla="*/ 0 h 835"/>
                <a:gd name="T22" fmla="*/ 795 w 845"/>
                <a:gd name="T23" fmla="*/ 2 h 835"/>
                <a:gd name="T24" fmla="*/ 807 w 845"/>
                <a:gd name="T25" fmla="*/ 5 h 835"/>
                <a:gd name="T26" fmla="*/ 818 w 845"/>
                <a:gd name="T27" fmla="*/ 9 h 835"/>
                <a:gd name="T28" fmla="*/ 827 w 845"/>
                <a:gd name="T29" fmla="*/ 13 h 835"/>
                <a:gd name="T30" fmla="*/ 835 w 845"/>
                <a:gd name="T31" fmla="*/ 21 h 835"/>
                <a:gd name="T32" fmla="*/ 841 w 845"/>
                <a:gd name="T33" fmla="*/ 28 h 835"/>
                <a:gd name="T34" fmla="*/ 844 w 845"/>
                <a:gd name="T35" fmla="*/ 36 h 835"/>
                <a:gd name="T36" fmla="*/ 845 w 845"/>
                <a:gd name="T37" fmla="*/ 792 h 835"/>
                <a:gd name="T38" fmla="*/ 845 w 845"/>
                <a:gd name="T39" fmla="*/ 795 h 835"/>
                <a:gd name="T40" fmla="*/ 844 w 845"/>
                <a:gd name="T41" fmla="*/ 804 h 835"/>
                <a:gd name="T42" fmla="*/ 838 w 845"/>
                <a:gd name="T43" fmla="*/ 811 h 835"/>
                <a:gd name="T44" fmla="*/ 832 w 845"/>
                <a:gd name="T45" fmla="*/ 819 h 835"/>
                <a:gd name="T46" fmla="*/ 823 w 845"/>
                <a:gd name="T47" fmla="*/ 825 h 835"/>
                <a:gd name="T48" fmla="*/ 812 w 845"/>
                <a:gd name="T49" fmla="*/ 829 h 835"/>
                <a:gd name="T50" fmla="*/ 801 w 845"/>
                <a:gd name="T51" fmla="*/ 833 h 835"/>
                <a:gd name="T52" fmla="*/ 787 w 845"/>
                <a:gd name="T53" fmla="*/ 835 h 835"/>
                <a:gd name="T54" fmla="*/ 68 w 845"/>
                <a:gd name="T55" fmla="*/ 835 h 835"/>
                <a:gd name="T56" fmla="*/ 63 w 845"/>
                <a:gd name="T57" fmla="*/ 835 h 835"/>
                <a:gd name="T58" fmla="*/ 50 w 845"/>
                <a:gd name="T59" fmla="*/ 833 h 835"/>
                <a:gd name="T60" fmla="*/ 38 w 845"/>
                <a:gd name="T61" fmla="*/ 832 h 835"/>
                <a:gd name="T62" fmla="*/ 28 w 845"/>
                <a:gd name="T63" fmla="*/ 827 h 835"/>
                <a:gd name="T64" fmla="*/ 17 w 845"/>
                <a:gd name="T65" fmla="*/ 822 h 835"/>
                <a:gd name="T66" fmla="*/ 10 w 845"/>
                <a:gd name="T67" fmla="*/ 816 h 835"/>
                <a:gd name="T68" fmla="*/ 4 w 845"/>
                <a:gd name="T69" fmla="*/ 808 h 835"/>
                <a:gd name="T70" fmla="*/ 1 w 845"/>
                <a:gd name="T71" fmla="*/ 799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5" h="835">
                  <a:moveTo>
                    <a:pt x="0" y="792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6"/>
                  </a:lnTo>
                  <a:lnTo>
                    <a:pt x="2" y="33"/>
                  </a:lnTo>
                  <a:lnTo>
                    <a:pt x="4" y="28"/>
                  </a:lnTo>
                  <a:lnTo>
                    <a:pt x="7" y="24"/>
                  </a:lnTo>
                  <a:lnTo>
                    <a:pt x="10" y="21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2" y="10"/>
                  </a:lnTo>
                  <a:lnTo>
                    <a:pt x="28" y="9"/>
                  </a:lnTo>
                  <a:lnTo>
                    <a:pt x="32" y="6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0" y="2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78" y="0"/>
                  </a:lnTo>
                  <a:lnTo>
                    <a:pt x="778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801" y="3"/>
                  </a:lnTo>
                  <a:lnTo>
                    <a:pt x="807" y="5"/>
                  </a:lnTo>
                  <a:lnTo>
                    <a:pt x="812" y="6"/>
                  </a:lnTo>
                  <a:lnTo>
                    <a:pt x="818" y="9"/>
                  </a:lnTo>
                  <a:lnTo>
                    <a:pt x="823" y="10"/>
                  </a:lnTo>
                  <a:lnTo>
                    <a:pt x="827" y="13"/>
                  </a:lnTo>
                  <a:lnTo>
                    <a:pt x="832" y="18"/>
                  </a:lnTo>
                  <a:lnTo>
                    <a:pt x="835" y="21"/>
                  </a:lnTo>
                  <a:lnTo>
                    <a:pt x="838" y="24"/>
                  </a:lnTo>
                  <a:lnTo>
                    <a:pt x="841" y="28"/>
                  </a:lnTo>
                  <a:lnTo>
                    <a:pt x="844" y="33"/>
                  </a:lnTo>
                  <a:lnTo>
                    <a:pt x="844" y="36"/>
                  </a:lnTo>
                  <a:lnTo>
                    <a:pt x="845" y="43"/>
                  </a:lnTo>
                  <a:lnTo>
                    <a:pt x="845" y="792"/>
                  </a:lnTo>
                  <a:lnTo>
                    <a:pt x="845" y="792"/>
                  </a:lnTo>
                  <a:lnTo>
                    <a:pt x="845" y="795"/>
                  </a:lnTo>
                  <a:lnTo>
                    <a:pt x="844" y="799"/>
                  </a:lnTo>
                  <a:lnTo>
                    <a:pt x="844" y="804"/>
                  </a:lnTo>
                  <a:lnTo>
                    <a:pt x="841" y="808"/>
                  </a:lnTo>
                  <a:lnTo>
                    <a:pt x="838" y="811"/>
                  </a:lnTo>
                  <a:lnTo>
                    <a:pt x="835" y="816"/>
                  </a:lnTo>
                  <a:lnTo>
                    <a:pt x="832" y="819"/>
                  </a:lnTo>
                  <a:lnTo>
                    <a:pt x="827" y="822"/>
                  </a:lnTo>
                  <a:lnTo>
                    <a:pt x="823" y="825"/>
                  </a:lnTo>
                  <a:lnTo>
                    <a:pt x="818" y="827"/>
                  </a:lnTo>
                  <a:lnTo>
                    <a:pt x="812" y="829"/>
                  </a:lnTo>
                  <a:lnTo>
                    <a:pt x="807" y="832"/>
                  </a:lnTo>
                  <a:lnTo>
                    <a:pt x="801" y="833"/>
                  </a:lnTo>
                  <a:lnTo>
                    <a:pt x="795" y="833"/>
                  </a:lnTo>
                  <a:lnTo>
                    <a:pt x="787" y="835"/>
                  </a:lnTo>
                  <a:lnTo>
                    <a:pt x="778" y="835"/>
                  </a:lnTo>
                  <a:lnTo>
                    <a:pt x="68" y="835"/>
                  </a:lnTo>
                  <a:lnTo>
                    <a:pt x="68" y="835"/>
                  </a:lnTo>
                  <a:lnTo>
                    <a:pt x="63" y="835"/>
                  </a:lnTo>
                  <a:lnTo>
                    <a:pt x="57" y="835"/>
                  </a:lnTo>
                  <a:lnTo>
                    <a:pt x="50" y="833"/>
                  </a:lnTo>
                  <a:lnTo>
                    <a:pt x="44" y="833"/>
                  </a:lnTo>
                  <a:lnTo>
                    <a:pt x="38" y="832"/>
                  </a:lnTo>
                  <a:lnTo>
                    <a:pt x="32" y="829"/>
                  </a:lnTo>
                  <a:lnTo>
                    <a:pt x="28" y="827"/>
                  </a:lnTo>
                  <a:lnTo>
                    <a:pt x="22" y="825"/>
                  </a:lnTo>
                  <a:lnTo>
                    <a:pt x="17" y="822"/>
                  </a:lnTo>
                  <a:lnTo>
                    <a:pt x="13" y="819"/>
                  </a:lnTo>
                  <a:lnTo>
                    <a:pt x="10" y="816"/>
                  </a:lnTo>
                  <a:lnTo>
                    <a:pt x="7" y="811"/>
                  </a:lnTo>
                  <a:lnTo>
                    <a:pt x="4" y="808"/>
                  </a:lnTo>
                  <a:lnTo>
                    <a:pt x="2" y="804"/>
                  </a:lnTo>
                  <a:lnTo>
                    <a:pt x="1" y="799"/>
                  </a:lnTo>
                  <a:lnTo>
                    <a:pt x="0" y="7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16">
              <a:extLst>
                <a:ext uri="{FF2B5EF4-FFF2-40B4-BE49-F238E27FC236}">
                  <a16:creationId xmlns:a16="http://schemas.microsoft.com/office/drawing/2014/main" id="{171C2CC7-A130-4FB9-A1F9-A35921F39E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64" y="3134"/>
              <a:ext cx="807" cy="815"/>
            </a:xfrm>
            <a:custGeom>
              <a:avLst/>
              <a:gdLst>
                <a:gd name="T0" fmla="*/ 0 w 807"/>
                <a:gd name="T1" fmla="*/ 36 h 815"/>
                <a:gd name="T2" fmla="*/ 0 w 807"/>
                <a:gd name="T3" fmla="*/ 34 h 815"/>
                <a:gd name="T4" fmla="*/ 1 w 807"/>
                <a:gd name="T5" fmla="*/ 27 h 815"/>
                <a:gd name="T6" fmla="*/ 6 w 807"/>
                <a:gd name="T7" fmla="*/ 21 h 815"/>
                <a:gd name="T8" fmla="*/ 12 w 807"/>
                <a:gd name="T9" fmla="*/ 15 h 815"/>
                <a:gd name="T10" fmla="*/ 17 w 807"/>
                <a:gd name="T11" fmla="*/ 11 h 815"/>
                <a:gd name="T12" fmla="*/ 26 w 807"/>
                <a:gd name="T13" fmla="*/ 6 h 815"/>
                <a:gd name="T14" fmla="*/ 37 w 807"/>
                <a:gd name="T15" fmla="*/ 3 h 815"/>
                <a:gd name="T16" fmla="*/ 47 w 807"/>
                <a:gd name="T17" fmla="*/ 2 h 815"/>
                <a:gd name="T18" fmla="*/ 752 w 807"/>
                <a:gd name="T19" fmla="*/ 0 h 815"/>
                <a:gd name="T20" fmla="*/ 754 w 807"/>
                <a:gd name="T21" fmla="*/ 2 h 815"/>
                <a:gd name="T22" fmla="*/ 765 w 807"/>
                <a:gd name="T23" fmla="*/ 2 h 815"/>
                <a:gd name="T24" fmla="*/ 776 w 807"/>
                <a:gd name="T25" fmla="*/ 5 h 815"/>
                <a:gd name="T26" fmla="*/ 785 w 807"/>
                <a:gd name="T27" fmla="*/ 8 h 815"/>
                <a:gd name="T28" fmla="*/ 792 w 807"/>
                <a:gd name="T29" fmla="*/ 12 h 815"/>
                <a:gd name="T30" fmla="*/ 799 w 807"/>
                <a:gd name="T31" fmla="*/ 18 h 815"/>
                <a:gd name="T32" fmla="*/ 804 w 807"/>
                <a:gd name="T33" fmla="*/ 24 h 815"/>
                <a:gd name="T34" fmla="*/ 807 w 807"/>
                <a:gd name="T35" fmla="*/ 31 h 815"/>
                <a:gd name="T36" fmla="*/ 807 w 807"/>
                <a:gd name="T37" fmla="*/ 779 h 815"/>
                <a:gd name="T38" fmla="*/ 807 w 807"/>
                <a:gd name="T39" fmla="*/ 781 h 815"/>
                <a:gd name="T40" fmla="*/ 805 w 807"/>
                <a:gd name="T41" fmla="*/ 788 h 815"/>
                <a:gd name="T42" fmla="*/ 801 w 807"/>
                <a:gd name="T43" fmla="*/ 794 h 815"/>
                <a:gd name="T44" fmla="*/ 796 w 807"/>
                <a:gd name="T45" fmla="*/ 800 h 815"/>
                <a:gd name="T46" fmla="*/ 789 w 807"/>
                <a:gd name="T47" fmla="*/ 806 h 815"/>
                <a:gd name="T48" fmla="*/ 780 w 807"/>
                <a:gd name="T49" fmla="*/ 809 h 815"/>
                <a:gd name="T50" fmla="*/ 770 w 807"/>
                <a:gd name="T51" fmla="*/ 812 h 815"/>
                <a:gd name="T52" fmla="*/ 759 w 807"/>
                <a:gd name="T53" fmla="*/ 813 h 815"/>
                <a:gd name="T54" fmla="*/ 56 w 807"/>
                <a:gd name="T55" fmla="*/ 815 h 815"/>
                <a:gd name="T56" fmla="*/ 53 w 807"/>
                <a:gd name="T57" fmla="*/ 815 h 815"/>
                <a:gd name="T58" fmla="*/ 41 w 807"/>
                <a:gd name="T59" fmla="*/ 813 h 815"/>
                <a:gd name="T60" fmla="*/ 31 w 807"/>
                <a:gd name="T61" fmla="*/ 810 h 815"/>
                <a:gd name="T62" fmla="*/ 22 w 807"/>
                <a:gd name="T63" fmla="*/ 807 h 815"/>
                <a:gd name="T64" fmla="*/ 15 w 807"/>
                <a:gd name="T65" fmla="*/ 803 h 815"/>
                <a:gd name="T66" fmla="*/ 9 w 807"/>
                <a:gd name="T67" fmla="*/ 797 h 815"/>
                <a:gd name="T68" fmla="*/ 3 w 807"/>
                <a:gd name="T69" fmla="*/ 791 h 815"/>
                <a:gd name="T70" fmla="*/ 1 w 807"/>
                <a:gd name="T71" fmla="*/ 78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7" h="815">
                  <a:moveTo>
                    <a:pt x="0" y="779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1" y="31"/>
                  </a:lnTo>
                  <a:lnTo>
                    <a:pt x="1" y="27"/>
                  </a:lnTo>
                  <a:lnTo>
                    <a:pt x="3" y="24"/>
                  </a:lnTo>
                  <a:lnTo>
                    <a:pt x="6" y="21"/>
                  </a:lnTo>
                  <a:lnTo>
                    <a:pt x="9" y="18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31" y="5"/>
                  </a:lnTo>
                  <a:lnTo>
                    <a:pt x="37" y="3"/>
                  </a:lnTo>
                  <a:lnTo>
                    <a:pt x="41" y="2"/>
                  </a:lnTo>
                  <a:lnTo>
                    <a:pt x="47" y="2"/>
                  </a:lnTo>
                  <a:lnTo>
                    <a:pt x="56" y="0"/>
                  </a:lnTo>
                  <a:lnTo>
                    <a:pt x="752" y="0"/>
                  </a:lnTo>
                  <a:lnTo>
                    <a:pt x="752" y="0"/>
                  </a:lnTo>
                  <a:lnTo>
                    <a:pt x="754" y="2"/>
                  </a:lnTo>
                  <a:lnTo>
                    <a:pt x="759" y="2"/>
                  </a:lnTo>
                  <a:lnTo>
                    <a:pt x="765" y="2"/>
                  </a:lnTo>
                  <a:lnTo>
                    <a:pt x="770" y="3"/>
                  </a:lnTo>
                  <a:lnTo>
                    <a:pt x="776" y="5"/>
                  </a:lnTo>
                  <a:lnTo>
                    <a:pt x="780" y="6"/>
                  </a:lnTo>
                  <a:lnTo>
                    <a:pt x="785" y="8"/>
                  </a:lnTo>
                  <a:lnTo>
                    <a:pt x="789" y="11"/>
                  </a:lnTo>
                  <a:lnTo>
                    <a:pt x="792" y="12"/>
                  </a:lnTo>
                  <a:lnTo>
                    <a:pt x="796" y="15"/>
                  </a:lnTo>
                  <a:lnTo>
                    <a:pt x="799" y="18"/>
                  </a:lnTo>
                  <a:lnTo>
                    <a:pt x="801" y="21"/>
                  </a:lnTo>
                  <a:lnTo>
                    <a:pt x="804" y="24"/>
                  </a:lnTo>
                  <a:lnTo>
                    <a:pt x="805" y="27"/>
                  </a:lnTo>
                  <a:lnTo>
                    <a:pt x="807" y="31"/>
                  </a:lnTo>
                  <a:lnTo>
                    <a:pt x="807" y="36"/>
                  </a:lnTo>
                  <a:lnTo>
                    <a:pt x="807" y="779"/>
                  </a:lnTo>
                  <a:lnTo>
                    <a:pt x="807" y="779"/>
                  </a:lnTo>
                  <a:lnTo>
                    <a:pt x="807" y="781"/>
                  </a:lnTo>
                  <a:lnTo>
                    <a:pt x="807" y="785"/>
                  </a:lnTo>
                  <a:lnTo>
                    <a:pt x="805" y="788"/>
                  </a:lnTo>
                  <a:lnTo>
                    <a:pt x="804" y="791"/>
                  </a:lnTo>
                  <a:lnTo>
                    <a:pt x="801" y="794"/>
                  </a:lnTo>
                  <a:lnTo>
                    <a:pt x="799" y="797"/>
                  </a:lnTo>
                  <a:lnTo>
                    <a:pt x="796" y="800"/>
                  </a:lnTo>
                  <a:lnTo>
                    <a:pt x="792" y="803"/>
                  </a:lnTo>
                  <a:lnTo>
                    <a:pt x="789" y="806"/>
                  </a:lnTo>
                  <a:lnTo>
                    <a:pt x="785" y="807"/>
                  </a:lnTo>
                  <a:lnTo>
                    <a:pt x="780" y="809"/>
                  </a:lnTo>
                  <a:lnTo>
                    <a:pt x="776" y="810"/>
                  </a:lnTo>
                  <a:lnTo>
                    <a:pt x="770" y="812"/>
                  </a:lnTo>
                  <a:lnTo>
                    <a:pt x="765" y="813"/>
                  </a:lnTo>
                  <a:lnTo>
                    <a:pt x="759" y="813"/>
                  </a:lnTo>
                  <a:lnTo>
                    <a:pt x="752" y="815"/>
                  </a:lnTo>
                  <a:lnTo>
                    <a:pt x="56" y="815"/>
                  </a:lnTo>
                  <a:lnTo>
                    <a:pt x="56" y="815"/>
                  </a:lnTo>
                  <a:lnTo>
                    <a:pt x="53" y="815"/>
                  </a:lnTo>
                  <a:lnTo>
                    <a:pt x="47" y="813"/>
                  </a:lnTo>
                  <a:lnTo>
                    <a:pt x="41" y="813"/>
                  </a:lnTo>
                  <a:lnTo>
                    <a:pt x="37" y="812"/>
                  </a:lnTo>
                  <a:lnTo>
                    <a:pt x="31" y="810"/>
                  </a:lnTo>
                  <a:lnTo>
                    <a:pt x="26" y="809"/>
                  </a:lnTo>
                  <a:lnTo>
                    <a:pt x="22" y="807"/>
                  </a:lnTo>
                  <a:lnTo>
                    <a:pt x="17" y="806"/>
                  </a:lnTo>
                  <a:lnTo>
                    <a:pt x="15" y="803"/>
                  </a:lnTo>
                  <a:lnTo>
                    <a:pt x="12" y="800"/>
                  </a:lnTo>
                  <a:lnTo>
                    <a:pt x="9" y="797"/>
                  </a:lnTo>
                  <a:lnTo>
                    <a:pt x="6" y="794"/>
                  </a:lnTo>
                  <a:lnTo>
                    <a:pt x="3" y="791"/>
                  </a:lnTo>
                  <a:lnTo>
                    <a:pt x="1" y="788"/>
                  </a:lnTo>
                  <a:lnTo>
                    <a:pt x="1" y="785"/>
                  </a:lnTo>
                  <a:lnTo>
                    <a:pt x="0" y="77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7">
              <a:extLst>
                <a:ext uri="{FF2B5EF4-FFF2-40B4-BE49-F238E27FC236}">
                  <a16:creationId xmlns:a16="http://schemas.microsoft.com/office/drawing/2014/main" id="{DAE32CD1-D6C7-4B5A-A4C8-A7F30F3692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73" y="3369"/>
              <a:ext cx="61" cy="61"/>
            </a:xfrm>
            <a:custGeom>
              <a:avLst/>
              <a:gdLst>
                <a:gd name="T0" fmla="*/ 31 w 61"/>
                <a:gd name="T1" fmla="*/ 0 h 61"/>
                <a:gd name="T2" fmla="*/ 36 w 61"/>
                <a:gd name="T3" fmla="*/ 0 h 61"/>
                <a:gd name="T4" fmla="*/ 42 w 61"/>
                <a:gd name="T5" fmla="*/ 2 h 61"/>
                <a:gd name="T6" fmla="*/ 46 w 61"/>
                <a:gd name="T7" fmla="*/ 5 h 61"/>
                <a:gd name="T8" fmla="*/ 50 w 61"/>
                <a:gd name="T9" fmla="*/ 8 h 61"/>
                <a:gd name="T10" fmla="*/ 55 w 61"/>
                <a:gd name="T11" fmla="*/ 12 h 61"/>
                <a:gd name="T12" fmla="*/ 58 w 61"/>
                <a:gd name="T13" fmla="*/ 18 h 61"/>
                <a:gd name="T14" fmla="*/ 61 w 61"/>
                <a:gd name="T15" fmla="*/ 23 h 61"/>
                <a:gd name="T16" fmla="*/ 61 w 61"/>
                <a:gd name="T17" fmla="*/ 30 h 61"/>
                <a:gd name="T18" fmla="*/ 61 w 61"/>
                <a:gd name="T19" fmla="*/ 33 h 61"/>
                <a:gd name="T20" fmla="*/ 61 w 61"/>
                <a:gd name="T21" fmla="*/ 39 h 61"/>
                <a:gd name="T22" fmla="*/ 58 w 61"/>
                <a:gd name="T23" fmla="*/ 45 h 61"/>
                <a:gd name="T24" fmla="*/ 55 w 61"/>
                <a:gd name="T25" fmla="*/ 49 h 61"/>
                <a:gd name="T26" fmla="*/ 50 w 61"/>
                <a:gd name="T27" fmla="*/ 54 h 61"/>
                <a:gd name="T28" fmla="*/ 46 w 61"/>
                <a:gd name="T29" fmla="*/ 58 h 61"/>
                <a:gd name="T30" fmla="*/ 42 w 61"/>
                <a:gd name="T31" fmla="*/ 59 h 61"/>
                <a:gd name="T32" fmla="*/ 36 w 61"/>
                <a:gd name="T33" fmla="*/ 61 h 61"/>
                <a:gd name="T34" fmla="*/ 31 w 61"/>
                <a:gd name="T35" fmla="*/ 61 h 61"/>
                <a:gd name="T36" fmla="*/ 25 w 61"/>
                <a:gd name="T37" fmla="*/ 61 h 61"/>
                <a:gd name="T38" fmla="*/ 19 w 61"/>
                <a:gd name="T39" fmla="*/ 59 h 61"/>
                <a:gd name="T40" fmla="*/ 15 w 61"/>
                <a:gd name="T41" fmla="*/ 58 h 61"/>
                <a:gd name="T42" fmla="*/ 11 w 61"/>
                <a:gd name="T43" fmla="*/ 54 h 61"/>
                <a:gd name="T44" fmla="*/ 6 w 61"/>
                <a:gd name="T45" fmla="*/ 49 h 61"/>
                <a:gd name="T46" fmla="*/ 3 w 61"/>
                <a:gd name="T47" fmla="*/ 45 h 61"/>
                <a:gd name="T48" fmla="*/ 0 w 61"/>
                <a:gd name="T49" fmla="*/ 39 h 61"/>
                <a:gd name="T50" fmla="*/ 0 w 61"/>
                <a:gd name="T51" fmla="*/ 30 h 61"/>
                <a:gd name="T52" fmla="*/ 0 w 61"/>
                <a:gd name="T53" fmla="*/ 30 h 61"/>
                <a:gd name="T54" fmla="*/ 0 w 61"/>
                <a:gd name="T55" fmla="*/ 23 h 61"/>
                <a:gd name="T56" fmla="*/ 3 w 61"/>
                <a:gd name="T57" fmla="*/ 18 h 61"/>
                <a:gd name="T58" fmla="*/ 6 w 61"/>
                <a:gd name="T59" fmla="*/ 12 h 61"/>
                <a:gd name="T60" fmla="*/ 11 w 61"/>
                <a:gd name="T61" fmla="*/ 8 h 61"/>
                <a:gd name="T62" fmla="*/ 15 w 61"/>
                <a:gd name="T63" fmla="*/ 5 h 61"/>
                <a:gd name="T64" fmla="*/ 19 w 61"/>
                <a:gd name="T65" fmla="*/ 2 h 61"/>
                <a:gd name="T66" fmla="*/ 25 w 61"/>
                <a:gd name="T6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6" y="5"/>
                  </a:lnTo>
                  <a:lnTo>
                    <a:pt x="49" y="6"/>
                  </a:lnTo>
                  <a:lnTo>
                    <a:pt x="50" y="8"/>
                  </a:lnTo>
                  <a:lnTo>
                    <a:pt x="53" y="11"/>
                  </a:lnTo>
                  <a:lnTo>
                    <a:pt x="55" y="12"/>
                  </a:lnTo>
                  <a:lnTo>
                    <a:pt x="56" y="15"/>
                  </a:lnTo>
                  <a:lnTo>
                    <a:pt x="58" y="18"/>
                  </a:lnTo>
                  <a:lnTo>
                    <a:pt x="59" y="20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1" y="33"/>
                  </a:lnTo>
                  <a:lnTo>
                    <a:pt x="61" y="36"/>
                  </a:lnTo>
                  <a:lnTo>
                    <a:pt x="61" y="39"/>
                  </a:lnTo>
                  <a:lnTo>
                    <a:pt x="59" y="42"/>
                  </a:lnTo>
                  <a:lnTo>
                    <a:pt x="58" y="45"/>
                  </a:lnTo>
                  <a:lnTo>
                    <a:pt x="56" y="46"/>
                  </a:lnTo>
                  <a:lnTo>
                    <a:pt x="55" y="49"/>
                  </a:lnTo>
                  <a:lnTo>
                    <a:pt x="53" y="52"/>
                  </a:lnTo>
                  <a:lnTo>
                    <a:pt x="50" y="54"/>
                  </a:lnTo>
                  <a:lnTo>
                    <a:pt x="49" y="55"/>
                  </a:lnTo>
                  <a:lnTo>
                    <a:pt x="46" y="58"/>
                  </a:lnTo>
                  <a:lnTo>
                    <a:pt x="43" y="58"/>
                  </a:lnTo>
                  <a:lnTo>
                    <a:pt x="42" y="59"/>
                  </a:lnTo>
                  <a:lnTo>
                    <a:pt x="39" y="61"/>
                  </a:lnTo>
                  <a:lnTo>
                    <a:pt x="36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0" y="61"/>
                  </a:lnTo>
                  <a:lnTo>
                    <a:pt x="25" y="61"/>
                  </a:lnTo>
                  <a:lnTo>
                    <a:pt x="22" y="61"/>
                  </a:lnTo>
                  <a:lnTo>
                    <a:pt x="19" y="59"/>
                  </a:lnTo>
                  <a:lnTo>
                    <a:pt x="16" y="58"/>
                  </a:lnTo>
                  <a:lnTo>
                    <a:pt x="15" y="58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8" y="52"/>
                  </a:lnTo>
                  <a:lnTo>
                    <a:pt x="6" y="49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2" y="42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2" y="6"/>
                  </a:lnTo>
                  <a:lnTo>
                    <a:pt x="15" y="5"/>
                  </a:lnTo>
                  <a:lnTo>
                    <a:pt x="16" y="3"/>
                  </a:lnTo>
                  <a:lnTo>
                    <a:pt x="19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18">
              <a:extLst>
                <a:ext uri="{FF2B5EF4-FFF2-40B4-BE49-F238E27FC236}">
                  <a16:creationId xmlns:a16="http://schemas.microsoft.com/office/drawing/2014/main" id="{5F561E44-BAFA-47C4-9C24-0598AEDAB7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99" y="3369"/>
              <a:ext cx="61" cy="61"/>
            </a:xfrm>
            <a:custGeom>
              <a:avLst/>
              <a:gdLst>
                <a:gd name="T0" fmla="*/ 30 w 61"/>
                <a:gd name="T1" fmla="*/ 0 h 61"/>
                <a:gd name="T2" fmla="*/ 36 w 61"/>
                <a:gd name="T3" fmla="*/ 0 h 61"/>
                <a:gd name="T4" fmla="*/ 42 w 61"/>
                <a:gd name="T5" fmla="*/ 2 h 61"/>
                <a:gd name="T6" fmla="*/ 46 w 61"/>
                <a:gd name="T7" fmla="*/ 5 h 61"/>
                <a:gd name="T8" fmla="*/ 51 w 61"/>
                <a:gd name="T9" fmla="*/ 8 h 61"/>
                <a:gd name="T10" fmla="*/ 55 w 61"/>
                <a:gd name="T11" fmla="*/ 12 h 61"/>
                <a:gd name="T12" fmla="*/ 58 w 61"/>
                <a:gd name="T13" fmla="*/ 18 h 61"/>
                <a:gd name="T14" fmla="*/ 61 w 61"/>
                <a:gd name="T15" fmla="*/ 23 h 61"/>
                <a:gd name="T16" fmla="*/ 61 w 61"/>
                <a:gd name="T17" fmla="*/ 30 h 61"/>
                <a:gd name="T18" fmla="*/ 61 w 61"/>
                <a:gd name="T19" fmla="*/ 33 h 61"/>
                <a:gd name="T20" fmla="*/ 61 w 61"/>
                <a:gd name="T21" fmla="*/ 39 h 61"/>
                <a:gd name="T22" fmla="*/ 58 w 61"/>
                <a:gd name="T23" fmla="*/ 45 h 61"/>
                <a:gd name="T24" fmla="*/ 55 w 61"/>
                <a:gd name="T25" fmla="*/ 49 h 61"/>
                <a:gd name="T26" fmla="*/ 51 w 61"/>
                <a:gd name="T27" fmla="*/ 54 h 61"/>
                <a:gd name="T28" fmla="*/ 46 w 61"/>
                <a:gd name="T29" fmla="*/ 58 h 61"/>
                <a:gd name="T30" fmla="*/ 42 w 61"/>
                <a:gd name="T31" fmla="*/ 59 h 61"/>
                <a:gd name="T32" fmla="*/ 36 w 61"/>
                <a:gd name="T33" fmla="*/ 61 h 61"/>
                <a:gd name="T34" fmla="*/ 30 w 61"/>
                <a:gd name="T35" fmla="*/ 61 h 61"/>
                <a:gd name="T36" fmla="*/ 25 w 61"/>
                <a:gd name="T37" fmla="*/ 61 h 61"/>
                <a:gd name="T38" fmla="*/ 20 w 61"/>
                <a:gd name="T39" fmla="*/ 59 h 61"/>
                <a:gd name="T40" fmla="*/ 15 w 61"/>
                <a:gd name="T41" fmla="*/ 58 h 61"/>
                <a:gd name="T42" fmla="*/ 9 w 61"/>
                <a:gd name="T43" fmla="*/ 54 h 61"/>
                <a:gd name="T44" fmla="*/ 6 w 61"/>
                <a:gd name="T45" fmla="*/ 49 h 61"/>
                <a:gd name="T46" fmla="*/ 3 w 61"/>
                <a:gd name="T47" fmla="*/ 45 h 61"/>
                <a:gd name="T48" fmla="*/ 0 w 61"/>
                <a:gd name="T49" fmla="*/ 39 h 61"/>
                <a:gd name="T50" fmla="*/ 0 w 61"/>
                <a:gd name="T51" fmla="*/ 30 h 61"/>
                <a:gd name="T52" fmla="*/ 0 w 61"/>
                <a:gd name="T53" fmla="*/ 30 h 61"/>
                <a:gd name="T54" fmla="*/ 0 w 61"/>
                <a:gd name="T55" fmla="*/ 23 h 61"/>
                <a:gd name="T56" fmla="*/ 3 w 61"/>
                <a:gd name="T57" fmla="*/ 18 h 61"/>
                <a:gd name="T58" fmla="*/ 6 w 61"/>
                <a:gd name="T59" fmla="*/ 12 h 61"/>
                <a:gd name="T60" fmla="*/ 9 w 61"/>
                <a:gd name="T61" fmla="*/ 8 h 61"/>
                <a:gd name="T62" fmla="*/ 15 w 61"/>
                <a:gd name="T63" fmla="*/ 5 h 61"/>
                <a:gd name="T64" fmla="*/ 20 w 61"/>
                <a:gd name="T65" fmla="*/ 2 h 61"/>
                <a:gd name="T66" fmla="*/ 25 w 61"/>
                <a:gd name="T6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lnTo>
                    <a:pt x="30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6" y="5"/>
                  </a:lnTo>
                  <a:lnTo>
                    <a:pt x="49" y="6"/>
                  </a:lnTo>
                  <a:lnTo>
                    <a:pt x="51" y="8"/>
                  </a:lnTo>
                  <a:lnTo>
                    <a:pt x="54" y="11"/>
                  </a:lnTo>
                  <a:lnTo>
                    <a:pt x="55" y="12"/>
                  </a:lnTo>
                  <a:lnTo>
                    <a:pt x="56" y="15"/>
                  </a:lnTo>
                  <a:lnTo>
                    <a:pt x="58" y="18"/>
                  </a:lnTo>
                  <a:lnTo>
                    <a:pt x="59" y="20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1" y="33"/>
                  </a:lnTo>
                  <a:lnTo>
                    <a:pt x="61" y="36"/>
                  </a:lnTo>
                  <a:lnTo>
                    <a:pt x="61" y="39"/>
                  </a:lnTo>
                  <a:lnTo>
                    <a:pt x="59" y="42"/>
                  </a:lnTo>
                  <a:lnTo>
                    <a:pt x="58" y="45"/>
                  </a:lnTo>
                  <a:lnTo>
                    <a:pt x="56" y="46"/>
                  </a:lnTo>
                  <a:lnTo>
                    <a:pt x="55" y="49"/>
                  </a:lnTo>
                  <a:lnTo>
                    <a:pt x="54" y="52"/>
                  </a:lnTo>
                  <a:lnTo>
                    <a:pt x="51" y="54"/>
                  </a:lnTo>
                  <a:lnTo>
                    <a:pt x="49" y="55"/>
                  </a:lnTo>
                  <a:lnTo>
                    <a:pt x="46" y="58"/>
                  </a:lnTo>
                  <a:lnTo>
                    <a:pt x="43" y="58"/>
                  </a:lnTo>
                  <a:lnTo>
                    <a:pt x="42" y="59"/>
                  </a:lnTo>
                  <a:lnTo>
                    <a:pt x="39" y="61"/>
                  </a:lnTo>
                  <a:lnTo>
                    <a:pt x="36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2" y="61"/>
                  </a:lnTo>
                  <a:lnTo>
                    <a:pt x="20" y="59"/>
                  </a:lnTo>
                  <a:lnTo>
                    <a:pt x="17" y="58"/>
                  </a:lnTo>
                  <a:lnTo>
                    <a:pt x="15" y="58"/>
                  </a:lnTo>
                  <a:lnTo>
                    <a:pt x="12" y="55"/>
                  </a:lnTo>
                  <a:lnTo>
                    <a:pt x="9" y="54"/>
                  </a:lnTo>
                  <a:lnTo>
                    <a:pt x="8" y="52"/>
                  </a:lnTo>
                  <a:lnTo>
                    <a:pt x="6" y="49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2" y="42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9" y="8"/>
                  </a:lnTo>
                  <a:lnTo>
                    <a:pt x="12" y="6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19">
              <a:extLst>
                <a:ext uri="{FF2B5EF4-FFF2-40B4-BE49-F238E27FC236}">
                  <a16:creationId xmlns:a16="http://schemas.microsoft.com/office/drawing/2014/main" id="{BFCD9608-4ADD-4185-AED1-CD1841D666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14" y="3445"/>
              <a:ext cx="180" cy="266"/>
            </a:xfrm>
            <a:custGeom>
              <a:avLst/>
              <a:gdLst>
                <a:gd name="T0" fmla="*/ 33 w 180"/>
                <a:gd name="T1" fmla="*/ 12 h 266"/>
                <a:gd name="T2" fmla="*/ 37 w 180"/>
                <a:gd name="T3" fmla="*/ 6 h 266"/>
                <a:gd name="T4" fmla="*/ 43 w 180"/>
                <a:gd name="T5" fmla="*/ 1 h 266"/>
                <a:gd name="T6" fmla="*/ 49 w 180"/>
                <a:gd name="T7" fmla="*/ 0 h 266"/>
                <a:gd name="T8" fmla="*/ 56 w 180"/>
                <a:gd name="T9" fmla="*/ 0 h 266"/>
                <a:gd name="T10" fmla="*/ 62 w 180"/>
                <a:gd name="T11" fmla="*/ 1 h 266"/>
                <a:gd name="T12" fmla="*/ 71 w 180"/>
                <a:gd name="T13" fmla="*/ 3 h 266"/>
                <a:gd name="T14" fmla="*/ 78 w 180"/>
                <a:gd name="T15" fmla="*/ 4 h 266"/>
                <a:gd name="T16" fmla="*/ 89 w 180"/>
                <a:gd name="T17" fmla="*/ 4 h 266"/>
                <a:gd name="T18" fmla="*/ 95 w 180"/>
                <a:gd name="T19" fmla="*/ 4 h 266"/>
                <a:gd name="T20" fmla="*/ 105 w 180"/>
                <a:gd name="T21" fmla="*/ 3 h 266"/>
                <a:gd name="T22" fmla="*/ 115 w 180"/>
                <a:gd name="T23" fmla="*/ 1 h 266"/>
                <a:gd name="T24" fmla="*/ 126 w 180"/>
                <a:gd name="T25" fmla="*/ 0 h 266"/>
                <a:gd name="T26" fmla="*/ 132 w 180"/>
                <a:gd name="T27" fmla="*/ 0 h 266"/>
                <a:gd name="T28" fmla="*/ 138 w 180"/>
                <a:gd name="T29" fmla="*/ 1 h 266"/>
                <a:gd name="T30" fmla="*/ 143 w 180"/>
                <a:gd name="T31" fmla="*/ 6 h 266"/>
                <a:gd name="T32" fmla="*/ 146 w 180"/>
                <a:gd name="T33" fmla="*/ 12 h 266"/>
                <a:gd name="T34" fmla="*/ 180 w 180"/>
                <a:gd name="T35" fmla="*/ 128 h 266"/>
                <a:gd name="T36" fmla="*/ 180 w 180"/>
                <a:gd name="T37" fmla="*/ 136 h 266"/>
                <a:gd name="T38" fmla="*/ 174 w 180"/>
                <a:gd name="T39" fmla="*/ 140 h 266"/>
                <a:gd name="T40" fmla="*/ 169 w 180"/>
                <a:gd name="T41" fmla="*/ 140 h 266"/>
                <a:gd name="T42" fmla="*/ 164 w 180"/>
                <a:gd name="T43" fmla="*/ 134 h 266"/>
                <a:gd name="T44" fmla="*/ 136 w 180"/>
                <a:gd name="T45" fmla="*/ 37 h 266"/>
                <a:gd name="T46" fmla="*/ 130 w 180"/>
                <a:gd name="T47" fmla="*/ 34 h 266"/>
                <a:gd name="T48" fmla="*/ 123 w 180"/>
                <a:gd name="T49" fmla="*/ 35 h 266"/>
                <a:gd name="T50" fmla="*/ 120 w 180"/>
                <a:gd name="T51" fmla="*/ 43 h 266"/>
                <a:gd name="T52" fmla="*/ 121 w 180"/>
                <a:gd name="T53" fmla="*/ 149 h 266"/>
                <a:gd name="T54" fmla="*/ 121 w 180"/>
                <a:gd name="T55" fmla="*/ 261 h 266"/>
                <a:gd name="T56" fmla="*/ 117 w 180"/>
                <a:gd name="T57" fmla="*/ 266 h 266"/>
                <a:gd name="T58" fmla="*/ 111 w 180"/>
                <a:gd name="T59" fmla="*/ 266 h 266"/>
                <a:gd name="T60" fmla="*/ 105 w 180"/>
                <a:gd name="T61" fmla="*/ 263 h 266"/>
                <a:gd name="T62" fmla="*/ 104 w 180"/>
                <a:gd name="T63" fmla="*/ 149 h 266"/>
                <a:gd name="T64" fmla="*/ 101 w 180"/>
                <a:gd name="T65" fmla="*/ 145 h 266"/>
                <a:gd name="T66" fmla="*/ 93 w 180"/>
                <a:gd name="T67" fmla="*/ 143 h 266"/>
                <a:gd name="T68" fmla="*/ 84 w 180"/>
                <a:gd name="T69" fmla="*/ 143 h 266"/>
                <a:gd name="T70" fmla="*/ 80 w 180"/>
                <a:gd name="T71" fmla="*/ 149 h 266"/>
                <a:gd name="T72" fmla="*/ 78 w 180"/>
                <a:gd name="T73" fmla="*/ 261 h 266"/>
                <a:gd name="T74" fmla="*/ 75 w 180"/>
                <a:gd name="T75" fmla="*/ 266 h 266"/>
                <a:gd name="T76" fmla="*/ 68 w 180"/>
                <a:gd name="T77" fmla="*/ 266 h 266"/>
                <a:gd name="T78" fmla="*/ 64 w 180"/>
                <a:gd name="T79" fmla="*/ 261 h 266"/>
                <a:gd name="T80" fmla="*/ 36 w 180"/>
                <a:gd name="T81" fmla="*/ 147 h 266"/>
                <a:gd name="T82" fmla="*/ 61 w 180"/>
                <a:gd name="T83" fmla="*/ 44 h 266"/>
                <a:gd name="T84" fmla="*/ 58 w 180"/>
                <a:gd name="T85" fmla="*/ 35 h 266"/>
                <a:gd name="T86" fmla="*/ 52 w 180"/>
                <a:gd name="T87" fmla="*/ 31 h 266"/>
                <a:gd name="T88" fmla="*/ 46 w 180"/>
                <a:gd name="T89" fmla="*/ 34 h 266"/>
                <a:gd name="T90" fmla="*/ 18 w 180"/>
                <a:gd name="T91" fmla="*/ 136 h 266"/>
                <a:gd name="T92" fmla="*/ 13 w 180"/>
                <a:gd name="T93" fmla="*/ 140 h 266"/>
                <a:gd name="T94" fmla="*/ 7 w 180"/>
                <a:gd name="T95" fmla="*/ 140 h 266"/>
                <a:gd name="T96" fmla="*/ 2 w 180"/>
                <a:gd name="T97" fmla="*/ 137 h 266"/>
                <a:gd name="T98" fmla="*/ 0 w 180"/>
                <a:gd name="T99" fmla="*/ 13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266">
                  <a:moveTo>
                    <a:pt x="0" y="130"/>
                  </a:moveTo>
                  <a:lnTo>
                    <a:pt x="33" y="13"/>
                  </a:lnTo>
                  <a:lnTo>
                    <a:pt x="33" y="13"/>
                  </a:lnTo>
                  <a:lnTo>
                    <a:pt x="33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7" y="6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5" y="1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78" y="4"/>
                  </a:lnTo>
                  <a:lnTo>
                    <a:pt x="81" y="4"/>
                  </a:lnTo>
                  <a:lnTo>
                    <a:pt x="83" y="4"/>
                  </a:lnTo>
                  <a:lnTo>
                    <a:pt x="86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2" y="4"/>
                  </a:lnTo>
                  <a:lnTo>
                    <a:pt x="95" y="4"/>
                  </a:lnTo>
                  <a:lnTo>
                    <a:pt x="98" y="4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5" y="3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1"/>
                  </a:lnTo>
                  <a:lnTo>
                    <a:pt x="136" y="1"/>
                  </a:lnTo>
                  <a:lnTo>
                    <a:pt x="138" y="1"/>
                  </a:lnTo>
                  <a:lnTo>
                    <a:pt x="139" y="3"/>
                  </a:lnTo>
                  <a:lnTo>
                    <a:pt x="140" y="4"/>
                  </a:lnTo>
                  <a:lnTo>
                    <a:pt x="142" y="4"/>
                  </a:lnTo>
                  <a:lnTo>
                    <a:pt x="143" y="6"/>
                  </a:lnTo>
                  <a:lnTo>
                    <a:pt x="143" y="7"/>
                  </a:lnTo>
                  <a:lnTo>
                    <a:pt x="145" y="9"/>
                  </a:lnTo>
                  <a:lnTo>
                    <a:pt x="146" y="10"/>
                  </a:lnTo>
                  <a:lnTo>
                    <a:pt x="146" y="12"/>
                  </a:lnTo>
                  <a:lnTo>
                    <a:pt x="148" y="12"/>
                  </a:lnTo>
                  <a:lnTo>
                    <a:pt x="148" y="15"/>
                  </a:lnTo>
                  <a:lnTo>
                    <a:pt x="180" y="128"/>
                  </a:lnTo>
                  <a:lnTo>
                    <a:pt x="180" y="128"/>
                  </a:lnTo>
                  <a:lnTo>
                    <a:pt x="180" y="130"/>
                  </a:lnTo>
                  <a:lnTo>
                    <a:pt x="180" y="131"/>
                  </a:lnTo>
                  <a:lnTo>
                    <a:pt x="180" y="134"/>
                  </a:lnTo>
                  <a:lnTo>
                    <a:pt x="180" y="136"/>
                  </a:lnTo>
                  <a:lnTo>
                    <a:pt x="179" y="137"/>
                  </a:lnTo>
                  <a:lnTo>
                    <a:pt x="177" y="137"/>
                  </a:lnTo>
                  <a:lnTo>
                    <a:pt x="176" y="139"/>
                  </a:lnTo>
                  <a:lnTo>
                    <a:pt x="174" y="140"/>
                  </a:lnTo>
                  <a:lnTo>
                    <a:pt x="173" y="140"/>
                  </a:lnTo>
                  <a:lnTo>
                    <a:pt x="172" y="140"/>
                  </a:lnTo>
                  <a:lnTo>
                    <a:pt x="170" y="140"/>
                  </a:lnTo>
                  <a:lnTo>
                    <a:pt x="169" y="140"/>
                  </a:lnTo>
                  <a:lnTo>
                    <a:pt x="167" y="139"/>
                  </a:lnTo>
                  <a:lnTo>
                    <a:pt x="166" y="137"/>
                  </a:lnTo>
                  <a:lnTo>
                    <a:pt x="164" y="136"/>
                  </a:lnTo>
                  <a:lnTo>
                    <a:pt x="164" y="134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6" y="40"/>
                  </a:lnTo>
                  <a:lnTo>
                    <a:pt x="136" y="37"/>
                  </a:lnTo>
                  <a:lnTo>
                    <a:pt x="135" y="35"/>
                  </a:lnTo>
                  <a:lnTo>
                    <a:pt x="133" y="35"/>
                  </a:lnTo>
                  <a:lnTo>
                    <a:pt x="132" y="34"/>
                  </a:lnTo>
                  <a:lnTo>
                    <a:pt x="130" y="34"/>
                  </a:lnTo>
                  <a:lnTo>
                    <a:pt x="129" y="34"/>
                  </a:lnTo>
                  <a:lnTo>
                    <a:pt x="126" y="34"/>
                  </a:lnTo>
                  <a:lnTo>
                    <a:pt x="124" y="35"/>
                  </a:lnTo>
                  <a:lnTo>
                    <a:pt x="123" y="35"/>
                  </a:lnTo>
                  <a:lnTo>
                    <a:pt x="121" y="37"/>
                  </a:lnTo>
                  <a:lnTo>
                    <a:pt x="121" y="38"/>
                  </a:lnTo>
                  <a:lnTo>
                    <a:pt x="120" y="40"/>
                  </a:lnTo>
                  <a:lnTo>
                    <a:pt x="120" y="43"/>
                  </a:lnTo>
                  <a:lnTo>
                    <a:pt x="120" y="44"/>
                  </a:lnTo>
                  <a:lnTo>
                    <a:pt x="120" y="48"/>
                  </a:lnTo>
                  <a:lnTo>
                    <a:pt x="146" y="149"/>
                  </a:lnTo>
                  <a:lnTo>
                    <a:pt x="121" y="149"/>
                  </a:lnTo>
                  <a:lnTo>
                    <a:pt x="121" y="258"/>
                  </a:lnTo>
                  <a:lnTo>
                    <a:pt x="121" y="258"/>
                  </a:lnTo>
                  <a:lnTo>
                    <a:pt x="121" y="260"/>
                  </a:lnTo>
                  <a:lnTo>
                    <a:pt x="121" y="261"/>
                  </a:lnTo>
                  <a:lnTo>
                    <a:pt x="120" y="263"/>
                  </a:lnTo>
                  <a:lnTo>
                    <a:pt x="120" y="264"/>
                  </a:lnTo>
                  <a:lnTo>
                    <a:pt x="118" y="264"/>
                  </a:lnTo>
                  <a:lnTo>
                    <a:pt x="117" y="266"/>
                  </a:lnTo>
                  <a:lnTo>
                    <a:pt x="115" y="266"/>
                  </a:lnTo>
                  <a:lnTo>
                    <a:pt x="114" y="266"/>
                  </a:lnTo>
                  <a:lnTo>
                    <a:pt x="112" y="266"/>
                  </a:lnTo>
                  <a:lnTo>
                    <a:pt x="111" y="266"/>
                  </a:lnTo>
                  <a:lnTo>
                    <a:pt x="108" y="266"/>
                  </a:lnTo>
                  <a:lnTo>
                    <a:pt x="108" y="264"/>
                  </a:lnTo>
                  <a:lnTo>
                    <a:pt x="106" y="264"/>
                  </a:lnTo>
                  <a:lnTo>
                    <a:pt x="105" y="263"/>
                  </a:lnTo>
                  <a:lnTo>
                    <a:pt x="104" y="261"/>
                  </a:lnTo>
                  <a:lnTo>
                    <a:pt x="104" y="258"/>
                  </a:lnTo>
                  <a:lnTo>
                    <a:pt x="104" y="149"/>
                  </a:lnTo>
                  <a:lnTo>
                    <a:pt x="104" y="149"/>
                  </a:lnTo>
                  <a:lnTo>
                    <a:pt x="104" y="147"/>
                  </a:lnTo>
                  <a:lnTo>
                    <a:pt x="104" y="146"/>
                  </a:lnTo>
                  <a:lnTo>
                    <a:pt x="102" y="146"/>
                  </a:lnTo>
                  <a:lnTo>
                    <a:pt x="101" y="145"/>
                  </a:lnTo>
                  <a:lnTo>
                    <a:pt x="99" y="143"/>
                  </a:lnTo>
                  <a:lnTo>
                    <a:pt x="98" y="143"/>
                  </a:lnTo>
                  <a:lnTo>
                    <a:pt x="95" y="143"/>
                  </a:lnTo>
                  <a:lnTo>
                    <a:pt x="93" y="143"/>
                  </a:lnTo>
                  <a:lnTo>
                    <a:pt x="90" y="143"/>
                  </a:lnTo>
                  <a:lnTo>
                    <a:pt x="89" y="143"/>
                  </a:lnTo>
                  <a:lnTo>
                    <a:pt x="86" y="143"/>
                  </a:lnTo>
                  <a:lnTo>
                    <a:pt x="84" y="143"/>
                  </a:lnTo>
                  <a:lnTo>
                    <a:pt x="83" y="145"/>
                  </a:lnTo>
                  <a:lnTo>
                    <a:pt x="81" y="146"/>
                  </a:lnTo>
                  <a:lnTo>
                    <a:pt x="80" y="146"/>
                  </a:lnTo>
                  <a:lnTo>
                    <a:pt x="80" y="149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61"/>
                  </a:lnTo>
                  <a:lnTo>
                    <a:pt x="78" y="263"/>
                  </a:lnTo>
                  <a:lnTo>
                    <a:pt x="77" y="264"/>
                  </a:lnTo>
                  <a:lnTo>
                    <a:pt x="77" y="264"/>
                  </a:lnTo>
                  <a:lnTo>
                    <a:pt x="75" y="266"/>
                  </a:lnTo>
                  <a:lnTo>
                    <a:pt x="72" y="266"/>
                  </a:lnTo>
                  <a:lnTo>
                    <a:pt x="71" y="266"/>
                  </a:lnTo>
                  <a:lnTo>
                    <a:pt x="70" y="266"/>
                  </a:lnTo>
                  <a:lnTo>
                    <a:pt x="68" y="266"/>
                  </a:lnTo>
                  <a:lnTo>
                    <a:pt x="67" y="266"/>
                  </a:lnTo>
                  <a:lnTo>
                    <a:pt x="65" y="264"/>
                  </a:lnTo>
                  <a:lnTo>
                    <a:pt x="65" y="263"/>
                  </a:lnTo>
                  <a:lnTo>
                    <a:pt x="64" y="261"/>
                  </a:lnTo>
                  <a:lnTo>
                    <a:pt x="62" y="260"/>
                  </a:lnTo>
                  <a:lnTo>
                    <a:pt x="62" y="258"/>
                  </a:lnTo>
                  <a:lnTo>
                    <a:pt x="62" y="147"/>
                  </a:lnTo>
                  <a:lnTo>
                    <a:pt x="36" y="147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61" y="47"/>
                  </a:lnTo>
                  <a:lnTo>
                    <a:pt x="61" y="44"/>
                  </a:lnTo>
                  <a:lnTo>
                    <a:pt x="61" y="41"/>
                  </a:lnTo>
                  <a:lnTo>
                    <a:pt x="59" y="40"/>
                  </a:lnTo>
                  <a:lnTo>
                    <a:pt x="59" y="37"/>
                  </a:lnTo>
                  <a:lnTo>
                    <a:pt x="58" y="35"/>
                  </a:lnTo>
                  <a:lnTo>
                    <a:pt x="56" y="34"/>
                  </a:lnTo>
                  <a:lnTo>
                    <a:pt x="55" y="32"/>
                  </a:lnTo>
                  <a:lnTo>
                    <a:pt x="53" y="32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49" y="32"/>
                  </a:lnTo>
                  <a:lnTo>
                    <a:pt x="47" y="32"/>
                  </a:lnTo>
                  <a:lnTo>
                    <a:pt x="46" y="34"/>
                  </a:lnTo>
                  <a:lnTo>
                    <a:pt x="44" y="37"/>
                  </a:lnTo>
                  <a:lnTo>
                    <a:pt x="43" y="40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6" y="137"/>
                  </a:lnTo>
                  <a:lnTo>
                    <a:pt x="15" y="139"/>
                  </a:lnTo>
                  <a:lnTo>
                    <a:pt x="13" y="140"/>
                  </a:lnTo>
                  <a:lnTo>
                    <a:pt x="12" y="140"/>
                  </a:lnTo>
                  <a:lnTo>
                    <a:pt x="10" y="140"/>
                  </a:lnTo>
                  <a:lnTo>
                    <a:pt x="9" y="140"/>
                  </a:lnTo>
                  <a:lnTo>
                    <a:pt x="7" y="140"/>
                  </a:lnTo>
                  <a:lnTo>
                    <a:pt x="6" y="140"/>
                  </a:lnTo>
                  <a:lnTo>
                    <a:pt x="4" y="139"/>
                  </a:lnTo>
                  <a:lnTo>
                    <a:pt x="3" y="137"/>
                  </a:lnTo>
                  <a:lnTo>
                    <a:pt x="2" y="137"/>
                  </a:lnTo>
                  <a:lnTo>
                    <a:pt x="2" y="136"/>
                  </a:lnTo>
                  <a:lnTo>
                    <a:pt x="0" y="134"/>
                  </a:lnTo>
                  <a:lnTo>
                    <a:pt x="0" y="133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20">
              <a:extLst>
                <a:ext uri="{FF2B5EF4-FFF2-40B4-BE49-F238E27FC236}">
                  <a16:creationId xmlns:a16="http://schemas.microsoft.com/office/drawing/2014/main" id="{2FC732EB-8756-4749-ADF2-17E1E68D69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62" y="3445"/>
              <a:ext cx="139" cy="266"/>
            </a:xfrm>
            <a:custGeom>
              <a:avLst/>
              <a:gdLst>
                <a:gd name="T0" fmla="*/ 0 w 139"/>
                <a:gd name="T1" fmla="*/ 13 h 266"/>
                <a:gd name="T2" fmla="*/ 2 w 139"/>
                <a:gd name="T3" fmla="*/ 7 h 266"/>
                <a:gd name="T4" fmla="*/ 5 w 139"/>
                <a:gd name="T5" fmla="*/ 4 h 266"/>
                <a:gd name="T6" fmla="*/ 8 w 139"/>
                <a:gd name="T7" fmla="*/ 1 h 266"/>
                <a:gd name="T8" fmla="*/ 11 w 139"/>
                <a:gd name="T9" fmla="*/ 1 h 266"/>
                <a:gd name="T10" fmla="*/ 23 w 139"/>
                <a:gd name="T11" fmla="*/ 1 h 266"/>
                <a:gd name="T12" fmla="*/ 39 w 139"/>
                <a:gd name="T13" fmla="*/ 1 h 266"/>
                <a:gd name="T14" fmla="*/ 57 w 139"/>
                <a:gd name="T15" fmla="*/ 1 h 266"/>
                <a:gd name="T16" fmla="*/ 71 w 139"/>
                <a:gd name="T17" fmla="*/ 3 h 266"/>
                <a:gd name="T18" fmla="*/ 77 w 139"/>
                <a:gd name="T19" fmla="*/ 1 h 266"/>
                <a:gd name="T20" fmla="*/ 92 w 139"/>
                <a:gd name="T21" fmla="*/ 1 h 266"/>
                <a:gd name="T22" fmla="*/ 105 w 139"/>
                <a:gd name="T23" fmla="*/ 1 h 266"/>
                <a:gd name="T24" fmla="*/ 119 w 139"/>
                <a:gd name="T25" fmla="*/ 0 h 266"/>
                <a:gd name="T26" fmla="*/ 126 w 139"/>
                <a:gd name="T27" fmla="*/ 0 h 266"/>
                <a:gd name="T28" fmla="*/ 132 w 139"/>
                <a:gd name="T29" fmla="*/ 3 h 266"/>
                <a:gd name="T30" fmla="*/ 136 w 139"/>
                <a:gd name="T31" fmla="*/ 7 h 266"/>
                <a:gd name="T32" fmla="*/ 138 w 139"/>
                <a:gd name="T33" fmla="*/ 12 h 266"/>
                <a:gd name="T34" fmla="*/ 139 w 139"/>
                <a:gd name="T35" fmla="*/ 128 h 266"/>
                <a:gd name="T36" fmla="*/ 136 w 139"/>
                <a:gd name="T37" fmla="*/ 134 h 266"/>
                <a:gd name="T38" fmla="*/ 130 w 139"/>
                <a:gd name="T39" fmla="*/ 137 h 266"/>
                <a:gd name="T40" fmla="*/ 125 w 139"/>
                <a:gd name="T41" fmla="*/ 136 h 266"/>
                <a:gd name="T42" fmla="*/ 120 w 139"/>
                <a:gd name="T43" fmla="*/ 130 h 266"/>
                <a:gd name="T44" fmla="*/ 120 w 139"/>
                <a:gd name="T45" fmla="*/ 37 h 266"/>
                <a:gd name="T46" fmla="*/ 116 w 139"/>
                <a:gd name="T47" fmla="*/ 31 h 266"/>
                <a:gd name="T48" fmla="*/ 108 w 139"/>
                <a:gd name="T49" fmla="*/ 31 h 266"/>
                <a:gd name="T50" fmla="*/ 104 w 139"/>
                <a:gd name="T51" fmla="*/ 38 h 266"/>
                <a:gd name="T52" fmla="*/ 102 w 139"/>
                <a:gd name="T53" fmla="*/ 258 h 266"/>
                <a:gd name="T54" fmla="*/ 99 w 139"/>
                <a:gd name="T55" fmla="*/ 264 h 266"/>
                <a:gd name="T56" fmla="*/ 93 w 139"/>
                <a:gd name="T57" fmla="*/ 266 h 266"/>
                <a:gd name="T58" fmla="*/ 86 w 139"/>
                <a:gd name="T59" fmla="*/ 264 h 266"/>
                <a:gd name="T60" fmla="*/ 83 w 139"/>
                <a:gd name="T61" fmla="*/ 258 h 266"/>
                <a:gd name="T62" fmla="*/ 83 w 139"/>
                <a:gd name="T63" fmla="*/ 143 h 266"/>
                <a:gd name="T64" fmla="*/ 76 w 139"/>
                <a:gd name="T65" fmla="*/ 136 h 266"/>
                <a:gd name="T66" fmla="*/ 67 w 139"/>
                <a:gd name="T67" fmla="*/ 136 h 266"/>
                <a:gd name="T68" fmla="*/ 59 w 139"/>
                <a:gd name="T69" fmla="*/ 142 h 266"/>
                <a:gd name="T70" fmla="*/ 58 w 139"/>
                <a:gd name="T71" fmla="*/ 258 h 266"/>
                <a:gd name="T72" fmla="*/ 55 w 139"/>
                <a:gd name="T73" fmla="*/ 264 h 266"/>
                <a:gd name="T74" fmla="*/ 49 w 139"/>
                <a:gd name="T75" fmla="*/ 266 h 266"/>
                <a:gd name="T76" fmla="*/ 42 w 139"/>
                <a:gd name="T77" fmla="*/ 264 h 266"/>
                <a:gd name="T78" fmla="*/ 39 w 139"/>
                <a:gd name="T79" fmla="*/ 258 h 266"/>
                <a:gd name="T80" fmla="*/ 39 w 139"/>
                <a:gd name="T81" fmla="*/ 41 h 266"/>
                <a:gd name="T82" fmla="*/ 34 w 139"/>
                <a:gd name="T83" fmla="*/ 31 h 266"/>
                <a:gd name="T84" fmla="*/ 27 w 139"/>
                <a:gd name="T85" fmla="*/ 29 h 266"/>
                <a:gd name="T86" fmla="*/ 21 w 139"/>
                <a:gd name="T87" fmla="*/ 34 h 266"/>
                <a:gd name="T88" fmla="*/ 20 w 139"/>
                <a:gd name="T89" fmla="*/ 130 h 266"/>
                <a:gd name="T90" fmla="*/ 17 w 139"/>
                <a:gd name="T91" fmla="*/ 134 h 266"/>
                <a:gd name="T92" fmla="*/ 11 w 139"/>
                <a:gd name="T93" fmla="*/ 136 h 266"/>
                <a:gd name="T94" fmla="*/ 3 w 139"/>
                <a:gd name="T95" fmla="*/ 133 h 266"/>
                <a:gd name="T96" fmla="*/ 0 w 139"/>
                <a:gd name="T97" fmla="*/ 12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" h="266">
                  <a:moveTo>
                    <a:pt x="0" y="125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20" y="1"/>
                  </a:lnTo>
                  <a:lnTo>
                    <a:pt x="23" y="1"/>
                  </a:lnTo>
                  <a:lnTo>
                    <a:pt x="27" y="1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8" y="1"/>
                  </a:lnTo>
                  <a:lnTo>
                    <a:pt x="52" y="1"/>
                  </a:lnTo>
                  <a:lnTo>
                    <a:pt x="57" y="1"/>
                  </a:lnTo>
                  <a:lnTo>
                    <a:pt x="59" y="3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4" y="3"/>
                  </a:lnTo>
                  <a:lnTo>
                    <a:pt x="77" y="1"/>
                  </a:lnTo>
                  <a:lnTo>
                    <a:pt x="80" y="1"/>
                  </a:lnTo>
                  <a:lnTo>
                    <a:pt x="85" y="1"/>
                  </a:lnTo>
                  <a:lnTo>
                    <a:pt x="88" y="1"/>
                  </a:lnTo>
                  <a:lnTo>
                    <a:pt x="92" y="1"/>
                  </a:lnTo>
                  <a:lnTo>
                    <a:pt x="95" y="1"/>
                  </a:lnTo>
                  <a:lnTo>
                    <a:pt x="98" y="1"/>
                  </a:lnTo>
                  <a:lnTo>
                    <a:pt x="102" y="1"/>
                  </a:lnTo>
                  <a:lnTo>
                    <a:pt x="105" y="1"/>
                  </a:lnTo>
                  <a:lnTo>
                    <a:pt x="110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5" y="4"/>
                  </a:lnTo>
                  <a:lnTo>
                    <a:pt x="135" y="6"/>
                  </a:lnTo>
                  <a:lnTo>
                    <a:pt x="136" y="7"/>
                  </a:lnTo>
                  <a:lnTo>
                    <a:pt x="136" y="9"/>
                  </a:lnTo>
                  <a:lnTo>
                    <a:pt x="138" y="10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38" y="13"/>
                  </a:lnTo>
                  <a:lnTo>
                    <a:pt x="139" y="16"/>
                  </a:lnTo>
                  <a:lnTo>
                    <a:pt x="139" y="128"/>
                  </a:lnTo>
                  <a:lnTo>
                    <a:pt x="139" y="128"/>
                  </a:lnTo>
                  <a:lnTo>
                    <a:pt x="138" y="130"/>
                  </a:lnTo>
                  <a:lnTo>
                    <a:pt x="138" y="131"/>
                  </a:lnTo>
                  <a:lnTo>
                    <a:pt x="138" y="133"/>
                  </a:lnTo>
                  <a:lnTo>
                    <a:pt x="136" y="134"/>
                  </a:lnTo>
                  <a:lnTo>
                    <a:pt x="135" y="136"/>
                  </a:lnTo>
                  <a:lnTo>
                    <a:pt x="133" y="136"/>
                  </a:lnTo>
                  <a:lnTo>
                    <a:pt x="132" y="137"/>
                  </a:lnTo>
                  <a:lnTo>
                    <a:pt x="130" y="137"/>
                  </a:lnTo>
                  <a:lnTo>
                    <a:pt x="129" y="137"/>
                  </a:lnTo>
                  <a:lnTo>
                    <a:pt x="127" y="137"/>
                  </a:lnTo>
                  <a:lnTo>
                    <a:pt x="125" y="137"/>
                  </a:lnTo>
                  <a:lnTo>
                    <a:pt x="125" y="136"/>
                  </a:lnTo>
                  <a:lnTo>
                    <a:pt x="123" y="134"/>
                  </a:lnTo>
                  <a:lnTo>
                    <a:pt x="122" y="134"/>
                  </a:lnTo>
                  <a:lnTo>
                    <a:pt x="122" y="133"/>
                  </a:lnTo>
                  <a:lnTo>
                    <a:pt x="120" y="130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0" y="40"/>
                  </a:lnTo>
                  <a:lnTo>
                    <a:pt x="120" y="37"/>
                  </a:lnTo>
                  <a:lnTo>
                    <a:pt x="120" y="35"/>
                  </a:lnTo>
                  <a:lnTo>
                    <a:pt x="119" y="32"/>
                  </a:lnTo>
                  <a:lnTo>
                    <a:pt x="117" y="31"/>
                  </a:lnTo>
                  <a:lnTo>
                    <a:pt x="116" y="31"/>
                  </a:lnTo>
                  <a:lnTo>
                    <a:pt x="114" y="29"/>
                  </a:lnTo>
                  <a:lnTo>
                    <a:pt x="113" y="29"/>
                  </a:lnTo>
                  <a:lnTo>
                    <a:pt x="110" y="29"/>
                  </a:lnTo>
                  <a:lnTo>
                    <a:pt x="108" y="31"/>
                  </a:lnTo>
                  <a:lnTo>
                    <a:pt x="107" y="32"/>
                  </a:lnTo>
                  <a:lnTo>
                    <a:pt x="105" y="34"/>
                  </a:lnTo>
                  <a:lnTo>
                    <a:pt x="104" y="35"/>
                  </a:lnTo>
                  <a:lnTo>
                    <a:pt x="104" y="38"/>
                  </a:lnTo>
                  <a:lnTo>
                    <a:pt x="102" y="41"/>
                  </a:lnTo>
                  <a:lnTo>
                    <a:pt x="102" y="47"/>
                  </a:lnTo>
                  <a:lnTo>
                    <a:pt x="102" y="258"/>
                  </a:lnTo>
                  <a:lnTo>
                    <a:pt x="102" y="258"/>
                  </a:lnTo>
                  <a:lnTo>
                    <a:pt x="102" y="260"/>
                  </a:lnTo>
                  <a:lnTo>
                    <a:pt x="101" y="261"/>
                  </a:lnTo>
                  <a:lnTo>
                    <a:pt x="101" y="263"/>
                  </a:lnTo>
                  <a:lnTo>
                    <a:pt x="99" y="264"/>
                  </a:lnTo>
                  <a:lnTo>
                    <a:pt x="98" y="264"/>
                  </a:lnTo>
                  <a:lnTo>
                    <a:pt x="96" y="266"/>
                  </a:lnTo>
                  <a:lnTo>
                    <a:pt x="95" y="266"/>
                  </a:lnTo>
                  <a:lnTo>
                    <a:pt x="93" y="266"/>
                  </a:lnTo>
                  <a:lnTo>
                    <a:pt x="92" y="266"/>
                  </a:lnTo>
                  <a:lnTo>
                    <a:pt x="91" y="266"/>
                  </a:lnTo>
                  <a:lnTo>
                    <a:pt x="89" y="266"/>
                  </a:lnTo>
                  <a:lnTo>
                    <a:pt x="86" y="264"/>
                  </a:lnTo>
                  <a:lnTo>
                    <a:pt x="86" y="264"/>
                  </a:lnTo>
                  <a:lnTo>
                    <a:pt x="85" y="263"/>
                  </a:lnTo>
                  <a:lnTo>
                    <a:pt x="83" y="261"/>
                  </a:lnTo>
                  <a:lnTo>
                    <a:pt x="83" y="258"/>
                  </a:lnTo>
                  <a:lnTo>
                    <a:pt x="83" y="147"/>
                  </a:lnTo>
                  <a:lnTo>
                    <a:pt x="83" y="147"/>
                  </a:lnTo>
                  <a:lnTo>
                    <a:pt x="83" y="146"/>
                  </a:lnTo>
                  <a:lnTo>
                    <a:pt x="83" y="143"/>
                  </a:lnTo>
                  <a:lnTo>
                    <a:pt x="82" y="142"/>
                  </a:lnTo>
                  <a:lnTo>
                    <a:pt x="80" y="139"/>
                  </a:lnTo>
                  <a:lnTo>
                    <a:pt x="79" y="137"/>
                  </a:lnTo>
                  <a:lnTo>
                    <a:pt x="76" y="136"/>
                  </a:lnTo>
                  <a:lnTo>
                    <a:pt x="74" y="136"/>
                  </a:lnTo>
                  <a:lnTo>
                    <a:pt x="71" y="136"/>
                  </a:lnTo>
                  <a:lnTo>
                    <a:pt x="68" y="136"/>
                  </a:lnTo>
                  <a:lnTo>
                    <a:pt x="67" y="136"/>
                  </a:lnTo>
                  <a:lnTo>
                    <a:pt x="64" y="137"/>
                  </a:lnTo>
                  <a:lnTo>
                    <a:pt x="62" y="137"/>
                  </a:lnTo>
                  <a:lnTo>
                    <a:pt x="61" y="140"/>
                  </a:lnTo>
                  <a:lnTo>
                    <a:pt x="59" y="142"/>
                  </a:lnTo>
                  <a:lnTo>
                    <a:pt x="58" y="145"/>
                  </a:lnTo>
                  <a:lnTo>
                    <a:pt x="58" y="149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8" y="258"/>
                  </a:lnTo>
                  <a:lnTo>
                    <a:pt x="57" y="261"/>
                  </a:lnTo>
                  <a:lnTo>
                    <a:pt x="57" y="263"/>
                  </a:lnTo>
                  <a:lnTo>
                    <a:pt x="55" y="264"/>
                  </a:lnTo>
                  <a:lnTo>
                    <a:pt x="54" y="264"/>
                  </a:lnTo>
                  <a:lnTo>
                    <a:pt x="52" y="266"/>
                  </a:lnTo>
                  <a:lnTo>
                    <a:pt x="51" y="266"/>
                  </a:lnTo>
                  <a:lnTo>
                    <a:pt x="49" y="266"/>
                  </a:lnTo>
                  <a:lnTo>
                    <a:pt x="48" y="266"/>
                  </a:lnTo>
                  <a:lnTo>
                    <a:pt x="45" y="266"/>
                  </a:lnTo>
                  <a:lnTo>
                    <a:pt x="43" y="266"/>
                  </a:lnTo>
                  <a:lnTo>
                    <a:pt x="42" y="264"/>
                  </a:lnTo>
                  <a:lnTo>
                    <a:pt x="40" y="264"/>
                  </a:lnTo>
                  <a:lnTo>
                    <a:pt x="40" y="263"/>
                  </a:lnTo>
                  <a:lnTo>
                    <a:pt x="39" y="261"/>
                  </a:lnTo>
                  <a:lnTo>
                    <a:pt x="39" y="258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39" y="41"/>
                  </a:lnTo>
                  <a:lnTo>
                    <a:pt x="37" y="38"/>
                  </a:lnTo>
                  <a:lnTo>
                    <a:pt x="36" y="35"/>
                  </a:lnTo>
                  <a:lnTo>
                    <a:pt x="34" y="32"/>
                  </a:lnTo>
                  <a:lnTo>
                    <a:pt x="34" y="31"/>
                  </a:lnTo>
                  <a:lnTo>
                    <a:pt x="31" y="31"/>
                  </a:lnTo>
                  <a:lnTo>
                    <a:pt x="30" y="29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6" y="31"/>
                  </a:lnTo>
                  <a:lnTo>
                    <a:pt x="24" y="31"/>
                  </a:lnTo>
                  <a:lnTo>
                    <a:pt x="23" y="32"/>
                  </a:lnTo>
                  <a:lnTo>
                    <a:pt x="21" y="34"/>
                  </a:lnTo>
                  <a:lnTo>
                    <a:pt x="20" y="37"/>
                  </a:lnTo>
                  <a:lnTo>
                    <a:pt x="20" y="40"/>
                  </a:lnTo>
                  <a:lnTo>
                    <a:pt x="20" y="130"/>
                  </a:lnTo>
                  <a:lnTo>
                    <a:pt x="20" y="130"/>
                  </a:lnTo>
                  <a:lnTo>
                    <a:pt x="20" y="131"/>
                  </a:lnTo>
                  <a:lnTo>
                    <a:pt x="20" y="133"/>
                  </a:lnTo>
                  <a:lnTo>
                    <a:pt x="18" y="134"/>
                  </a:lnTo>
                  <a:lnTo>
                    <a:pt x="17" y="134"/>
                  </a:lnTo>
                  <a:lnTo>
                    <a:pt x="15" y="136"/>
                  </a:lnTo>
                  <a:lnTo>
                    <a:pt x="14" y="136"/>
                  </a:lnTo>
                  <a:lnTo>
                    <a:pt x="12" y="136"/>
                  </a:lnTo>
                  <a:lnTo>
                    <a:pt x="11" y="136"/>
                  </a:lnTo>
                  <a:lnTo>
                    <a:pt x="9" y="136"/>
                  </a:lnTo>
                  <a:lnTo>
                    <a:pt x="8" y="134"/>
                  </a:lnTo>
                  <a:lnTo>
                    <a:pt x="5" y="134"/>
                  </a:lnTo>
                  <a:lnTo>
                    <a:pt x="3" y="133"/>
                  </a:lnTo>
                  <a:lnTo>
                    <a:pt x="3" y="131"/>
                  </a:lnTo>
                  <a:lnTo>
                    <a:pt x="2" y="130"/>
                  </a:lnTo>
                  <a:lnTo>
                    <a:pt x="0" y="128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21">
              <a:extLst>
                <a:ext uri="{FF2B5EF4-FFF2-40B4-BE49-F238E27FC236}">
                  <a16:creationId xmlns:a16="http://schemas.microsoft.com/office/drawing/2014/main" id="{0AF04C0F-FDAD-4665-A13E-6168C67F58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1" y="3423"/>
              <a:ext cx="179" cy="168"/>
            </a:xfrm>
            <a:custGeom>
              <a:avLst/>
              <a:gdLst>
                <a:gd name="T0" fmla="*/ 55 w 179"/>
                <a:gd name="T1" fmla="*/ 22 h 168"/>
                <a:gd name="T2" fmla="*/ 55 w 179"/>
                <a:gd name="T3" fmla="*/ 22 h 168"/>
                <a:gd name="T4" fmla="*/ 48 w 179"/>
                <a:gd name="T5" fmla="*/ 26 h 168"/>
                <a:gd name="T6" fmla="*/ 34 w 179"/>
                <a:gd name="T7" fmla="*/ 38 h 168"/>
                <a:gd name="T8" fmla="*/ 27 w 179"/>
                <a:gd name="T9" fmla="*/ 51 h 168"/>
                <a:gd name="T10" fmla="*/ 23 w 179"/>
                <a:gd name="T11" fmla="*/ 66 h 168"/>
                <a:gd name="T12" fmla="*/ 23 w 179"/>
                <a:gd name="T13" fmla="*/ 79 h 168"/>
                <a:gd name="T14" fmla="*/ 26 w 179"/>
                <a:gd name="T15" fmla="*/ 94 h 168"/>
                <a:gd name="T16" fmla="*/ 31 w 179"/>
                <a:gd name="T17" fmla="*/ 107 h 168"/>
                <a:gd name="T18" fmla="*/ 39 w 179"/>
                <a:gd name="T19" fmla="*/ 119 h 168"/>
                <a:gd name="T20" fmla="*/ 51 w 179"/>
                <a:gd name="T21" fmla="*/ 130 h 168"/>
                <a:gd name="T22" fmla="*/ 64 w 179"/>
                <a:gd name="T23" fmla="*/ 138 h 168"/>
                <a:gd name="T24" fmla="*/ 79 w 179"/>
                <a:gd name="T25" fmla="*/ 144 h 168"/>
                <a:gd name="T26" fmla="*/ 94 w 179"/>
                <a:gd name="T27" fmla="*/ 146 h 168"/>
                <a:gd name="T28" fmla="*/ 111 w 179"/>
                <a:gd name="T29" fmla="*/ 144 h 168"/>
                <a:gd name="T30" fmla="*/ 129 w 179"/>
                <a:gd name="T31" fmla="*/ 137 h 168"/>
                <a:gd name="T32" fmla="*/ 147 w 179"/>
                <a:gd name="T33" fmla="*/ 125 h 168"/>
                <a:gd name="T34" fmla="*/ 173 w 179"/>
                <a:gd name="T35" fmla="*/ 99 h 168"/>
                <a:gd name="T36" fmla="*/ 179 w 179"/>
                <a:gd name="T37" fmla="*/ 122 h 168"/>
                <a:gd name="T38" fmla="*/ 179 w 179"/>
                <a:gd name="T39" fmla="*/ 122 h 168"/>
                <a:gd name="T40" fmla="*/ 173 w 179"/>
                <a:gd name="T41" fmla="*/ 128 h 168"/>
                <a:gd name="T42" fmla="*/ 163 w 179"/>
                <a:gd name="T43" fmla="*/ 138 h 168"/>
                <a:gd name="T44" fmla="*/ 153 w 179"/>
                <a:gd name="T45" fmla="*/ 147 h 168"/>
                <a:gd name="T46" fmla="*/ 142 w 179"/>
                <a:gd name="T47" fmla="*/ 155 h 168"/>
                <a:gd name="T48" fmla="*/ 130 w 179"/>
                <a:gd name="T49" fmla="*/ 159 h 168"/>
                <a:gd name="T50" fmla="*/ 120 w 179"/>
                <a:gd name="T51" fmla="*/ 164 h 168"/>
                <a:gd name="T52" fmla="*/ 108 w 179"/>
                <a:gd name="T53" fmla="*/ 167 h 168"/>
                <a:gd name="T54" fmla="*/ 96 w 179"/>
                <a:gd name="T55" fmla="*/ 168 h 168"/>
                <a:gd name="T56" fmla="*/ 86 w 179"/>
                <a:gd name="T57" fmla="*/ 167 h 168"/>
                <a:gd name="T58" fmla="*/ 76 w 179"/>
                <a:gd name="T59" fmla="*/ 167 h 168"/>
                <a:gd name="T60" fmla="*/ 65 w 179"/>
                <a:gd name="T61" fmla="*/ 164 h 168"/>
                <a:gd name="T62" fmla="*/ 55 w 179"/>
                <a:gd name="T63" fmla="*/ 159 h 168"/>
                <a:gd name="T64" fmla="*/ 46 w 179"/>
                <a:gd name="T65" fmla="*/ 155 h 168"/>
                <a:gd name="T66" fmla="*/ 37 w 179"/>
                <a:gd name="T67" fmla="*/ 150 h 168"/>
                <a:gd name="T68" fmla="*/ 28 w 179"/>
                <a:gd name="T69" fmla="*/ 143 h 168"/>
                <a:gd name="T70" fmla="*/ 18 w 179"/>
                <a:gd name="T71" fmla="*/ 133 h 168"/>
                <a:gd name="T72" fmla="*/ 18 w 179"/>
                <a:gd name="T73" fmla="*/ 133 h 168"/>
                <a:gd name="T74" fmla="*/ 15 w 179"/>
                <a:gd name="T75" fmla="*/ 128 h 168"/>
                <a:gd name="T76" fmla="*/ 11 w 179"/>
                <a:gd name="T77" fmla="*/ 121 h 168"/>
                <a:gd name="T78" fmla="*/ 8 w 179"/>
                <a:gd name="T79" fmla="*/ 113 h 168"/>
                <a:gd name="T80" fmla="*/ 3 w 179"/>
                <a:gd name="T81" fmla="*/ 104 h 168"/>
                <a:gd name="T82" fmla="*/ 2 w 179"/>
                <a:gd name="T83" fmla="*/ 96 h 168"/>
                <a:gd name="T84" fmla="*/ 0 w 179"/>
                <a:gd name="T85" fmla="*/ 85 h 168"/>
                <a:gd name="T86" fmla="*/ 0 w 179"/>
                <a:gd name="T87" fmla="*/ 76 h 168"/>
                <a:gd name="T88" fmla="*/ 0 w 179"/>
                <a:gd name="T89" fmla="*/ 66 h 168"/>
                <a:gd name="T90" fmla="*/ 2 w 179"/>
                <a:gd name="T91" fmla="*/ 57 h 168"/>
                <a:gd name="T92" fmla="*/ 5 w 179"/>
                <a:gd name="T93" fmla="*/ 47 h 168"/>
                <a:gd name="T94" fmla="*/ 9 w 179"/>
                <a:gd name="T95" fmla="*/ 38 h 168"/>
                <a:gd name="T96" fmla="*/ 14 w 179"/>
                <a:gd name="T97" fmla="*/ 31 h 168"/>
                <a:gd name="T98" fmla="*/ 21 w 179"/>
                <a:gd name="T99" fmla="*/ 22 h 168"/>
                <a:gd name="T100" fmla="*/ 28 w 179"/>
                <a:gd name="T101" fmla="*/ 14 h 168"/>
                <a:gd name="T102" fmla="*/ 37 w 179"/>
                <a:gd name="T103" fmla="*/ 8 h 168"/>
                <a:gd name="T104" fmla="*/ 55 w 179"/>
                <a:gd name="T105" fmla="*/ 0 h 168"/>
                <a:gd name="T106" fmla="*/ 55 w 179"/>
                <a:gd name="T107" fmla="*/ 2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68">
                  <a:moveTo>
                    <a:pt x="55" y="22"/>
                  </a:moveTo>
                  <a:lnTo>
                    <a:pt x="55" y="22"/>
                  </a:lnTo>
                  <a:lnTo>
                    <a:pt x="48" y="26"/>
                  </a:lnTo>
                  <a:lnTo>
                    <a:pt x="34" y="38"/>
                  </a:lnTo>
                  <a:lnTo>
                    <a:pt x="27" y="51"/>
                  </a:lnTo>
                  <a:lnTo>
                    <a:pt x="23" y="66"/>
                  </a:lnTo>
                  <a:lnTo>
                    <a:pt x="23" y="79"/>
                  </a:lnTo>
                  <a:lnTo>
                    <a:pt x="26" y="94"/>
                  </a:lnTo>
                  <a:lnTo>
                    <a:pt x="31" y="107"/>
                  </a:lnTo>
                  <a:lnTo>
                    <a:pt x="39" y="119"/>
                  </a:lnTo>
                  <a:lnTo>
                    <a:pt x="51" y="130"/>
                  </a:lnTo>
                  <a:lnTo>
                    <a:pt x="64" y="138"/>
                  </a:lnTo>
                  <a:lnTo>
                    <a:pt x="79" y="144"/>
                  </a:lnTo>
                  <a:lnTo>
                    <a:pt x="94" y="146"/>
                  </a:lnTo>
                  <a:lnTo>
                    <a:pt x="111" y="144"/>
                  </a:lnTo>
                  <a:lnTo>
                    <a:pt x="129" y="137"/>
                  </a:lnTo>
                  <a:lnTo>
                    <a:pt x="147" y="125"/>
                  </a:lnTo>
                  <a:lnTo>
                    <a:pt x="173" y="99"/>
                  </a:lnTo>
                  <a:lnTo>
                    <a:pt x="179" y="122"/>
                  </a:lnTo>
                  <a:lnTo>
                    <a:pt x="179" y="122"/>
                  </a:lnTo>
                  <a:lnTo>
                    <a:pt x="173" y="128"/>
                  </a:lnTo>
                  <a:lnTo>
                    <a:pt x="163" y="138"/>
                  </a:lnTo>
                  <a:lnTo>
                    <a:pt x="153" y="147"/>
                  </a:lnTo>
                  <a:lnTo>
                    <a:pt x="142" y="155"/>
                  </a:lnTo>
                  <a:lnTo>
                    <a:pt x="130" y="159"/>
                  </a:lnTo>
                  <a:lnTo>
                    <a:pt x="120" y="164"/>
                  </a:lnTo>
                  <a:lnTo>
                    <a:pt x="108" y="167"/>
                  </a:lnTo>
                  <a:lnTo>
                    <a:pt x="96" y="168"/>
                  </a:lnTo>
                  <a:lnTo>
                    <a:pt x="86" y="167"/>
                  </a:lnTo>
                  <a:lnTo>
                    <a:pt x="76" y="167"/>
                  </a:lnTo>
                  <a:lnTo>
                    <a:pt x="65" y="164"/>
                  </a:lnTo>
                  <a:lnTo>
                    <a:pt x="55" y="159"/>
                  </a:lnTo>
                  <a:lnTo>
                    <a:pt x="46" y="155"/>
                  </a:lnTo>
                  <a:lnTo>
                    <a:pt x="37" y="150"/>
                  </a:lnTo>
                  <a:lnTo>
                    <a:pt x="28" y="143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5" y="128"/>
                  </a:lnTo>
                  <a:lnTo>
                    <a:pt x="11" y="121"/>
                  </a:lnTo>
                  <a:lnTo>
                    <a:pt x="8" y="113"/>
                  </a:lnTo>
                  <a:lnTo>
                    <a:pt x="3" y="104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6"/>
                  </a:lnTo>
                  <a:lnTo>
                    <a:pt x="2" y="57"/>
                  </a:lnTo>
                  <a:lnTo>
                    <a:pt x="5" y="47"/>
                  </a:lnTo>
                  <a:lnTo>
                    <a:pt x="9" y="38"/>
                  </a:lnTo>
                  <a:lnTo>
                    <a:pt x="14" y="31"/>
                  </a:lnTo>
                  <a:lnTo>
                    <a:pt x="21" y="22"/>
                  </a:lnTo>
                  <a:lnTo>
                    <a:pt x="28" y="14"/>
                  </a:lnTo>
                  <a:lnTo>
                    <a:pt x="37" y="8"/>
                  </a:lnTo>
                  <a:lnTo>
                    <a:pt x="55" y="0"/>
                  </a:lnTo>
                  <a:lnTo>
                    <a:pt x="55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2">
              <a:extLst>
                <a:ext uri="{FF2B5EF4-FFF2-40B4-BE49-F238E27FC236}">
                  <a16:creationId xmlns:a16="http://schemas.microsoft.com/office/drawing/2014/main" id="{16C8D92F-6662-4831-8C3E-6550ED2D41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79" y="3318"/>
              <a:ext cx="195" cy="246"/>
            </a:xfrm>
            <a:custGeom>
              <a:avLst/>
              <a:gdLst>
                <a:gd name="T0" fmla="*/ 9 w 195"/>
                <a:gd name="T1" fmla="*/ 161 h 246"/>
                <a:gd name="T2" fmla="*/ 7 w 195"/>
                <a:gd name="T3" fmla="*/ 50 h 246"/>
                <a:gd name="T4" fmla="*/ 7 w 195"/>
                <a:gd name="T5" fmla="*/ 50 h 246"/>
                <a:gd name="T6" fmla="*/ 6 w 195"/>
                <a:gd name="T7" fmla="*/ 48 h 246"/>
                <a:gd name="T8" fmla="*/ 6 w 195"/>
                <a:gd name="T9" fmla="*/ 47 h 246"/>
                <a:gd name="T10" fmla="*/ 4 w 195"/>
                <a:gd name="T11" fmla="*/ 44 h 246"/>
                <a:gd name="T12" fmla="*/ 4 w 195"/>
                <a:gd name="T13" fmla="*/ 41 h 246"/>
                <a:gd name="T14" fmla="*/ 3 w 195"/>
                <a:gd name="T15" fmla="*/ 38 h 246"/>
                <a:gd name="T16" fmla="*/ 2 w 195"/>
                <a:gd name="T17" fmla="*/ 35 h 246"/>
                <a:gd name="T18" fmla="*/ 0 w 195"/>
                <a:gd name="T19" fmla="*/ 31 h 246"/>
                <a:gd name="T20" fmla="*/ 0 w 195"/>
                <a:gd name="T21" fmla="*/ 28 h 246"/>
                <a:gd name="T22" fmla="*/ 0 w 195"/>
                <a:gd name="T23" fmla="*/ 23 h 246"/>
                <a:gd name="T24" fmla="*/ 0 w 195"/>
                <a:gd name="T25" fmla="*/ 20 h 246"/>
                <a:gd name="T26" fmla="*/ 2 w 195"/>
                <a:gd name="T27" fmla="*/ 16 h 246"/>
                <a:gd name="T28" fmla="*/ 3 w 195"/>
                <a:gd name="T29" fmla="*/ 11 h 246"/>
                <a:gd name="T30" fmla="*/ 6 w 195"/>
                <a:gd name="T31" fmla="*/ 9 h 246"/>
                <a:gd name="T32" fmla="*/ 9 w 195"/>
                <a:gd name="T33" fmla="*/ 6 h 246"/>
                <a:gd name="T34" fmla="*/ 15 w 195"/>
                <a:gd name="T35" fmla="*/ 3 h 246"/>
                <a:gd name="T36" fmla="*/ 25 w 195"/>
                <a:gd name="T37" fmla="*/ 0 h 246"/>
                <a:gd name="T38" fmla="*/ 25 w 195"/>
                <a:gd name="T39" fmla="*/ 0 h 246"/>
                <a:gd name="T40" fmla="*/ 28 w 195"/>
                <a:gd name="T41" fmla="*/ 0 h 246"/>
                <a:gd name="T42" fmla="*/ 34 w 195"/>
                <a:gd name="T43" fmla="*/ 0 h 246"/>
                <a:gd name="T44" fmla="*/ 38 w 195"/>
                <a:gd name="T45" fmla="*/ 1 h 246"/>
                <a:gd name="T46" fmla="*/ 43 w 195"/>
                <a:gd name="T47" fmla="*/ 3 h 246"/>
                <a:gd name="T48" fmla="*/ 47 w 195"/>
                <a:gd name="T49" fmla="*/ 7 h 246"/>
                <a:gd name="T50" fmla="*/ 50 w 195"/>
                <a:gd name="T51" fmla="*/ 10 h 246"/>
                <a:gd name="T52" fmla="*/ 52 w 195"/>
                <a:gd name="T53" fmla="*/ 16 h 246"/>
                <a:gd name="T54" fmla="*/ 53 w 195"/>
                <a:gd name="T55" fmla="*/ 20 h 246"/>
                <a:gd name="T56" fmla="*/ 53 w 195"/>
                <a:gd name="T57" fmla="*/ 25 h 246"/>
                <a:gd name="T58" fmla="*/ 53 w 195"/>
                <a:gd name="T59" fmla="*/ 31 h 246"/>
                <a:gd name="T60" fmla="*/ 52 w 195"/>
                <a:gd name="T61" fmla="*/ 35 h 246"/>
                <a:gd name="T62" fmla="*/ 50 w 195"/>
                <a:gd name="T63" fmla="*/ 40 h 246"/>
                <a:gd name="T64" fmla="*/ 46 w 195"/>
                <a:gd name="T65" fmla="*/ 44 h 246"/>
                <a:gd name="T66" fmla="*/ 43 w 195"/>
                <a:gd name="T67" fmla="*/ 47 h 246"/>
                <a:gd name="T68" fmla="*/ 37 w 195"/>
                <a:gd name="T69" fmla="*/ 50 h 246"/>
                <a:gd name="T70" fmla="*/ 28 w 195"/>
                <a:gd name="T71" fmla="*/ 51 h 246"/>
                <a:gd name="T72" fmla="*/ 31 w 195"/>
                <a:gd name="T73" fmla="*/ 102 h 246"/>
                <a:gd name="T74" fmla="*/ 99 w 195"/>
                <a:gd name="T75" fmla="*/ 102 h 246"/>
                <a:gd name="T76" fmla="*/ 102 w 195"/>
                <a:gd name="T77" fmla="*/ 116 h 246"/>
                <a:gd name="T78" fmla="*/ 34 w 195"/>
                <a:gd name="T79" fmla="*/ 116 h 246"/>
                <a:gd name="T80" fmla="*/ 37 w 195"/>
                <a:gd name="T81" fmla="*/ 139 h 246"/>
                <a:gd name="T82" fmla="*/ 127 w 195"/>
                <a:gd name="T83" fmla="*/ 139 h 246"/>
                <a:gd name="T84" fmla="*/ 155 w 195"/>
                <a:gd name="T85" fmla="*/ 215 h 246"/>
                <a:gd name="T86" fmla="*/ 186 w 195"/>
                <a:gd name="T87" fmla="*/ 207 h 246"/>
                <a:gd name="T88" fmla="*/ 195 w 195"/>
                <a:gd name="T89" fmla="*/ 227 h 246"/>
                <a:gd name="T90" fmla="*/ 139 w 195"/>
                <a:gd name="T91" fmla="*/ 246 h 246"/>
                <a:gd name="T92" fmla="*/ 108 w 195"/>
                <a:gd name="T93" fmla="*/ 161 h 246"/>
                <a:gd name="T94" fmla="*/ 9 w 195"/>
                <a:gd name="T95" fmla="*/ 16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246">
                  <a:moveTo>
                    <a:pt x="9" y="161"/>
                  </a:moveTo>
                  <a:lnTo>
                    <a:pt x="7" y="50"/>
                  </a:lnTo>
                  <a:lnTo>
                    <a:pt x="7" y="50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3" y="38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3" y="11"/>
                  </a:lnTo>
                  <a:lnTo>
                    <a:pt x="6" y="9"/>
                  </a:lnTo>
                  <a:lnTo>
                    <a:pt x="9" y="6"/>
                  </a:lnTo>
                  <a:lnTo>
                    <a:pt x="15" y="3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3" y="3"/>
                  </a:lnTo>
                  <a:lnTo>
                    <a:pt x="47" y="7"/>
                  </a:lnTo>
                  <a:lnTo>
                    <a:pt x="50" y="10"/>
                  </a:lnTo>
                  <a:lnTo>
                    <a:pt x="52" y="16"/>
                  </a:lnTo>
                  <a:lnTo>
                    <a:pt x="53" y="20"/>
                  </a:lnTo>
                  <a:lnTo>
                    <a:pt x="53" y="25"/>
                  </a:lnTo>
                  <a:lnTo>
                    <a:pt x="53" y="31"/>
                  </a:lnTo>
                  <a:lnTo>
                    <a:pt x="52" y="35"/>
                  </a:lnTo>
                  <a:lnTo>
                    <a:pt x="50" y="40"/>
                  </a:lnTo>
                  <a:lnTo>
                    <a:pt x="46" y="44"/>
                  </a:lnTo>
                  <a:lnTo>
                    <a:pt x="43" y="47"/>
                  </a:lnTo>
                  <a:lnTo>
                    <a:pt x="37" y="50"/>
                  </a:lnTo>
                  <a:lnTo>
                    <a:pt x="28" y="51"/>
                  </a:lnTo>
                  <a:lnTo>
                    <a:pt x="31" y="102"/>
                  </a:lnTo>
                  <a:lnTo>
                    <a:pt x="99" y="102"/>
                  </a:lnTo>
                  <a:lnTo>
                    <a:pt x="102" y="116"/>
                  </a:lnTo>
                  <a:lnTo>
                    <a:pt x="34" y="116"/>
                  </a:lnTo>
                  <a:lnTo>
                    <a:pt x="37" y="139"/>
                  </a:lnTo>
                  <a:lnTo>
                    <a:pt x="127" y="139"/>
                  </a:lnTo>
                  <a:lnTo>
                    <a:pt x="155" y="215"/>
                  </a:lnTo>
                  <a:lnTo>
                    <a:pt x="186" y="207"/>
                  </a:lnTo>
                  <a:lnTo>
                    <a:pt x="195" y="227"/>
                  </a:lnTo>
                  <a:lnTo>
                    <a:pt x="139" y="246"/>
                  </a:lnTo>
                  <a:lnTo>
                    <a:pt x="108" y="161"/>
                  </a:lnTo>
                  <a:lnTo>
                    <a:pt x="9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23">
              <a:extLst>
                <a:ext uri="{FF2B5EF4-FFF2-40B4-BE49-F238E27FC236}">
                  <a16:creationId xmlns:a16="http://schemas.microsoft.com/office/drawing/2014/main" id="{E72E2272-3373-4F63-8004-971ED180CB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67" y="3785"/>
              <a:ext cx="62" cy="79"/>
            </a:xfrm>
            <a:custGeom>
              <a:avLst/>
              <a:gdLst>
                <a:gd name="T0" fmla="*/ 11 w 62"/>
                <a:gd name="T1" fmla="*/ 53 h 79"/>
                <a:gd name="T2" fmla="*/ 11 w 62"/>
                <a:gd name="T3" fmla="*/ 56 h 79"/>
                <a:gd name="T4" fmla="*/ 14 w 62"/>
                <a:gd name="T5" fmla="*/ 63 h 79"/>
                <a:gd name="T6" fmla="*/ 18 w 62"/>
                <a:gd name="T7" fmla="*/ 68 h 79"/>
                <a:gd name="T8" fmla="*/ 24 w 62"/>
                <a:gd name="T9" fmla="*/ 70 h 79"/>
                <a:gd name="T10" fmla="*/ 31 w 62"/>
                <a:gd name="T11" fmla="*/ 72 h 79"/>
                <a:gd name="T12" fmla="*/ 39 w 62"/>
                <a:gd name="T13" fmla="*/ 70 h 79"/>
                <a:gd name="T14" fmla="*/ 45 w 62"/>
                <a:gd name="T15" fmla="*/ 68 h 79"/>
                <a:gd name="T16" fmla="*/ 49 w 62"/>
                <a:gd name="T17" fmla="*/ 63 h 79"/>
                <a:gd name="T18" fmla="*/ 51 w 62"/>
                <a:gd name="T19" fmla="*/ 60 h 79"/>
                <a:gd name="T20" fmla="*/ 51 w 62"/>
                <a:gd name="T21" fmla="*/ 53 h 79"/>
                <a:gd name="T22" fmla="*/ 46 w 62"/>
                <a:gd name="T23" fmla="*/ 48 h 79"/>
                <a:gd name="T24" fmla="*/ 39 w 62"/>
                <a:gd name="T25" fmla="*/ 45 h 79"/>
                <a:gd name="T26" fmla="*/ 30 w 62"/>
                <a:gd name="T27" fmla="*/ 44 h 79"/>
                <a:gd name="T28" fmla="*/ 20 w 62"/>
                <a:gd name="T29" fmla="*/ 42 h 79"/>
                <a:gd name="T30" fmla="*/ 12 w 62"/>
                <a:gd name="T31" fmla="*/ 38 h 79"/>
                <a:gd name="T32" fmla="*/ 6 w 62"/>
                <a:gd name="T33" fmla="*/ 32 h 79"/>
                <a:gd name="T34" fmla="*/ 3 w 62"/>
                <a:gd name="T35" fmla="*/ 20 h 79"/>
                <a:gd name="T36" fmla="*/ 3 w 62"/>
                <a:gd name="T37" fmla="*/ 19 h 79"/>
                <a:gd name="T38" fmla="*/ 5 w 62"/>
                <a:gd name="T39" fmla="*/ 14 h 79"/>
                <a:gd name="T40" fmla="*/ 6 w 62"/>
                <a:gd name="T41" fmla="*/ 11 h 79"/>
                <a:gd name="T42" fmla="*/ 9 w 62"/>
                <a:gd name="T43" fmla="*/ 8 h 79"/>
                <a:gd name="T44" fmla="*/ 12 w 62"/>
                <a:gd name="T45" fmla="*/ 5 h 79"/>
                <a:gd name="T46" fmla="*/ 17 w 62"/>
                <a:gd name="T47" fmla="*/ 2 h 79"/>
                <a:gd name="T48" fmla="*/ 21 w 62"/>
                <a:gd name="T49" fmla="*/ 1 h 79"/>
                <a:gd name="T50" fmla="*/ 25 w 62"/>
                <a:gd name="T51" fmla="*/ 1 h 79"/>
                <a:gd name="T52" fmla="*/ 31 w 62"/>
                <a:gd name="T53" fmla="*/ 0 h 79"/>
                <a:gd name="T54" fmla="*/ 36 w 62"/>
                <a:gd name="T55" fmla="*/ 1 h 79"/>
                <a:gd name="T56" fmla="*/ 42 w 62"/>
                <a:gd name="T57" fmla="*/ 1 h 79"/>
                <a:gd name="T58" fmla="*/ 46 w 62"/>
                <a:gd name="T59" fmla="*/ 2 h 79"/>
                <a:gd name="T60" fmla="*/ 51 w 62"/>
                <a:gd name="T61" fmla="*/ 5 h 79"/>
                <a:gd name="T62" fmla="*/ 54 w 62"/>
                <a:gd name="T63" fmla="*/ 8 h 79"/>
                <a:gd name="T64" fmla="*/ 56 w 62"/>
                <a:gd name="T65" fmla="*/ 13 h 79"/>
                <a:gd name="T66" fmla="*/ 58 w 62"/>
                <a:gd name="T67" fmla="*/ 17 h 79"/>
                <a:gd name="T68" fmla="*/ 58 w 62"/>
                <a:gd name="T69" fmla="*/ 23 h 79"/>
                <a:gd name="T70" fmla="*/ 49 w 62"/>
                <a:gd name="T71" fmla="*/ 23 h 79"/>
                <a:gd name="T72" fmla="*/ 49 w 62"/>
                <a:gd name="T73" fmla="*/ 19 h 79"/>
                <a:gd name="T74" fmla="*/ 46 w 62"/>
                <a:gd name="T75" fmla="*/ 13 h 79"/>
                <a:gd name="T76" fmla="*/ 40 w 62"/>
                <a:gd name="T77" fmla="*/ 10 h 79"/>
                <a:gd name="T78" fmla="*/ 34 w 62"/>
                <a:gd name="T79" fmla="*/ 8 h 79"/>
                <a:gd name="T80" fmla="*/ 27 w 62"/>
                <a:gd name="T81" fmla="*/ 8 h 79"/>
                <a:gd name="T82" fmla="*/ 21 w 62"/>
                <a:gd name="T83" fmla="*/ 11 h 79"/>
                <a:gd name="T84" fmla="*/ 17 w 62"/>
                <a:gd name="T85" fmla="*/ 14 h 79"/>
                <a:gd name="T86" fmla="*/ 14 w 62"/>
                <a:gd name="T87" fmla="*/ 22 h 79"/>
                <a:gd name="T88" fmla="*/ 14 w 62"/>
                <a:gd name="T89" fmla="*/ 23 h 79"/>
                <a:gd name="T90" fmla="*/ 17 w 62"/>
                <a:gd name="T91" fmla="*/ 28 h 79"/>
                <a:gd name="T92" fmla="*/ 22 w 62"/>
                <a:gd name="T93" fmla="*/ 31 h 79"/>
                <a:gd name="T94" fmla="*/ 31 w 62"/>
                <a:gd name="T95" fmla="*/ 34 h 79"/>
                <a:gd name="T96" fmla="*/ 40 w 62"/>
                <a:gd name="T97" fmla="*/ 35 h 79"/>
                <a:gd name="T98" fmla="*/ 48 w 62"/>
                <a:gd name="T99" fmla="*/ 38 h 79"/>
                <a:gd name="T100" fmla="*/ 55 w 62"/>
                <a:gd name="T101" fmla="*/ 42 h 79"/>
                <a:gd name="T102" fmla="*/ 59 w 62"/>
                <a:gd name="T103" fmla="*/ 48 h 79"/>
                <a:gd name="T104" fmla="*/ 62 w 62"/>
                <a:gd name="T105" fmla="*/ 54 h 79"/>
                <a:gd name="T106" fmla="*/ 61 w 62"/>
                <a:gd name="T107" fmla="*/ 63 h 79"/>
                <a:gd name="T108" fmla="*/ 55 w 62"/>
                <a:gd name="T109" fmla="*/ 72 h 79"/>
                <a:gd name="T110" fmla="*/ 46 w 62"/>
                <a:gd name="T111" fmla="*/ 78 h 79"/>
                <a:gd name="T112" fmla="*/ 34 w 62"/>
                <a:gd name="T113" fmla="*/ 79 h 79"/>
                <a:gd name="T114" fmla="*/ 22 w 62"/>
                <a:gd name="T115" fmla="*/ 79 h 79"/>
                <a:gd name="T116" fmla="*/ 12 w 62"/>
                <a:gd name="T117" fmla="*/ 75 h 79"/>
                <a:gd name="T118" fmla="*/ 5 w 62"/>
                <a:gd name="T119" fmla="*/ 68 h 79"/>
                <a:gd name="T120" fmla="*/ 0 w 62"/>
                <a:gd name="T121" fmla="*/ 5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" h="79">
                  <a:moveTo>
                    <a:pt x="0" y="53"/>
                  </a:moveTo>
                  <a:lnTo>
                    <a:pt x="11" y="53"/>
                  </a:lnTo>
                  <a:lnTo>
                    <a:pt x="11" y="53"/>
                  </a:lnTo>
                  <a:lnTo>
                    <a:pt x="11" y="56"/>
                  </a:lnTo>
                  <a:lnTo>
                    <a:pt x="12" y="59"/>
                  </a:lnTo>
                  <a:lnTo>
                    <a:pt x="14" y="63"/>
                  </a:lnTo>
                  <a:lnTo>
                    <a:pt x="15" y="65"/>
                  </a:lnTo>
                  <a:lnTo>
                    <a:pt x="18" y="68"/>
                  </a:lnTo>
                  <a:lnTo>
                    <a:pt x="21" y="69"/>
                  </a:lnTo>
                  <a:lnTo>
                    <a:pt x="24" y="70"/>
                  </a:lnTo>
                  <a:lnTo>
                    <a:pt x="28" y="70"/>
                  </a:lnTo>
                  <a:lnTo>
                    <a:pt x="31" y="72"/>
                  </a:lnTo>
                  <a:lnTo>
                    <a:pt x="36" y="70"/>
                  </a:lnTo>
                  <a:lnTo>
                    <a:pt x="39" y="70"/>
                  </a:lnTo>
                  <a:lnTo>
                    <a:pt x="42" y="69"/>
                  </a:lnTo>
                  <a:lnTo>
                    <a:pt x="45" y="68"/>
                  </a:lnTo>
                  <a:lnTo>
                    <a:pt x="48" y="66"/>
                  </a:lnTo>
                  <a:lnTo>
                    <a:pt x="49" y="63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48" y="51"/>
                  </a:lnTo>
                  <a:lnTo>
                    <a:pt x="46" y="48"/>
                  </a:lnTo>
                  <a:lnTo>
                    <a:pt x="42" y="47"/>
                  </a:lnTo>
                  <a:lnTo>
                    <a:pt x="39" y="45"/>
                  </a:lnTo>
                  <a:lnTo>
                    <a:pt x="34" y="44"/>
                  </a:lnTo>
                  <a:lnTo>
                    <a:pt x="30" y="44"/>
                  </a:lnTo>
                  <a:lnTo>
                    <a:pt x="24" y="42"/>
                  </a:lnTo>
                  <a:lnTo>
                    <a:pt x="20" y="42"/>
                  </a:lnTo>
                  <a:lnTo>
                    <a:pt x="17" y="41"/>
                  </a:lnTo>
                  <a:lnTo>
                    <a:pt x="12" y="38"/>
                  </a:lnTo>
                  <a:lnTo>
                    <a:pt x="9" y="35"/>
                  </a:lnTo>
                  <a:lnTo>
                    <a:pt x="6" y="32"/>
                  </a:lnTo>
                  <a:lnTo>
                    <a:pt x="5" y="2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1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2" y="5"/>
                  </a:lnTo>
                  <a:lnTo>
                    <a:pt x="14" y="4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9" y="4"/>
                  </a:lnTo>
                  <a:lnTo>
                    <a:pt x="51" y="5"/>
                  </a:lnTo>
                  <a:lnTo>
                    <a:pt x="52" y="7"/>
                  </a:lnTo>
                  <a:lnTo>
                    <a:pt x="54" y="8"/>
                  </a:lnTo>
                  <a:lnTo>
                    <a:pt x="55" y="10"/>
                  </a:lnTo>
                  <a:lnTo>
                    <a:pt x="56" y="13"/>
                  </a:lnTo>
                  <a:lnTo>
                    <a:pt x="58" y="14"/>
                  </a:lnTo>
                  <a:lnTo>
                    <a:pt x="58" y="17"/>
                  </a:lnTo>
                  <a:lnTo>
                    <a:pt x="58" y="19"/>
                  </a:lnTo>
                  <a:lnTo>
                    <a:pt x="58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19"/>
                  </a:lnTo>
                  <a:lnTo>
                    <a:pt x="48" y="16"/>
                  </a:lnTo>
                  <a:lnTo>
                    <a:pt x="46" y="13"/>
                  </a:lnTo>
                  <a:lnTo>
                    <a:pt x="43" y="11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4" y="10"/>
                  </a:lnTo>
                  <a:lnTo>
                    <a:pt x="21" y="11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5" y="17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5" y="26"/>
                  </a:lnTo>
                  <a:lnTo>
                    <a:pt x="17" y="28"/>
                  </a:lnTo>
                  <a:lnTo>
                    <a:pt x="20" y="29"/>
                  </a:lnTo>
                  <a:lnTo>
                    <a:pt x="22" y="31"/>
                  </a:lnTo>
                  <a:lnTo>
                    <a:pt x="27" y="32"/>
                  </a:lnTo>
                  <a:lnTo>
                    <a:pt x="31" y="34"/>
                  </a:lnTo>
                  <a:lnTo>
                    <a:pt x="36" y="34"/>
                  </a:lnTo>
                  <a:lnTo>
                    <a:pt x="40" y="35"/>
                  </a:lnTo>
                  <a:lnTo>
                    <a:pt x="43" y="36"/>
                  </a:lnTo>
                  <a:lnTo>
                    <a:pt x="48" y="38"/>
                  </a:lnTo>
                  <a:lnTo>
                    <a:pt x="52" y="39"/>
                  </a:lnTo>
                  <a:lnTo>
                    <a:pt x="55" y="42"/>
                  </a:lnTo>
                  <a:lnTo>
                    <a:pt x="58" y="44"/>
                  </a:lnTo>
                  <a:lnTo>
                    <a:pt x="59" y="48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7"/>
                  </a:lnTo>
                  <a:lnTo>
                    <a:pt x="61" y="63"/>
                  </a:lnTo>
                  <a:lnTo>
                    <a:pt x="58" y="68"/>
                  </a:lnTo>
                  <a:lnTo>
                    <a:pt x="55" y="72"/>
                  </a:lnTo>
                  <a:lnTo>
                    <a:pt x="51" y="75"/>
                  </a:lnTo>
                  <a:lnTo>
                    <a:pt x="46" y="78"/>
                  </a:lnTo>
                  <a:lnTo>
                    <a:pt x="40" y="79"/>
                  </a:lnTo>
                  <a:lnTo>
                    <a:pt x="34" y="79"/>
                  </a:lnTo>
                  <a:lnTo>
                    <a:pt x="28" y="79"/>
                  </a:lnTo>
                  <a:lnTo>
                    <a:pt x="22" y="79"/>
                  </a:lnTo>
                  <a:lnTo>
                    <a:pt x="18" y="78"/>
                  </a:lnTo>
                  <a:lnTo>
                    <a:pt x="12" y="75"/>
                  </a:lnTo>
                  <a:lnTo>
                    <a:pt x="8" y="72"/>
                  </a:lnTo>
                  <a:lnTo>
                    <a:pt x="5" y="68"/>
                  </a:lnTo>
                  <a:lnTo>
                    <a:pt x="2" y="6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24">
              <a:extLst>
                <a:ext uri="{FF2B5EF4-FFF2-40B4-BE49-F238E27FC236}">
                  <a16:creationId xmlns:a16="http://schemas.microsoft.com/office/drawing/2014/main" id="{14151E4B-FEF3-4C53-93B9-98217FCC69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5" y="3786"/>
              <a:ext cx="72" cy="77"/>
            </a:xfrm>
            <a:custGeom>
              <a:avLst/>
              <a:gdLst>
                <a:gd name="T0" fmla="*/ 0 w 72"/>
                <a:gd name="T1" fmla="*/ 77 h 77"/>
                <a:gd name="T2" fmla="*/ 0 w 72"/>
                <a:gd name="T3" fmla="*/ 0 h 77"/>
                <a:gd name="T4" fmla="*/ 14 w 72"/>
                <a:gd name="T5" fmla="*/ 0 h 77"/>
                <a:gd name="T6" fmla="*/ 35 w 72"/>
                <a:gd name="T7" fmla="*/ 64 h 77"/>
                <a:gd name="T8" fmla="*/ 57 w 72"/>
                <a:gd name="T9" fmla="*/ 0 h 77"/>
                <a:gd name="T10" fmla="*/ 72 w 72"/>
                <a:gd name="T11" fmla="*/ 0 h 77"/>
                <a:gd name="T12" fmla="*/ 72 w 72"/>
                <a:gd name="T13" fmla="*/ 77 h 77"/>
                <a:gd name="T14" fmla="*/ 62 w 72"/>
                <a:gd name="T15" fmla="*/ 77 h 77"/>
                <a:gd name="T16" fmla="*/ 62 w 72"/>
                <a:gd name="T17" fmla="*/ 15 h 77"/>
                <a:gd name="T18" fmla="*/ 41 w 72"/>
                <a:gd name="T19" fmla="*/ 77 h 77"/>
                <a:gd name="T20" fmla="*/ 31 w 72"/>
                <a:gd name="T21" fmla="*/ 77 h 77"/>
                <a:gd name="T22" fmla="*/ 10 w 72"/>
                <a:gd name="T23" fmla="*/ 16 h 77"/>
                <a:gd name="T24" fmla="*/ 10 w 72"/>
                <a:gd name="T25" fmla="*/ 77 h 77"/>
                <a:gd name="T26" fmla="*/ 0 w 72"/>
                <a:gd name="T2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7">
                  <a:moveTo>
                    <a:pt x="0" y="77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35" y="64"/>
                  </a:lnTo>
                  <a:lnTo>
                    <a:pt x="57" y="0"/>
                  </a:lnTo>
                  <a:lnTo>
                    <a:pt x="72" y="0"/>
                  </a:lnTo>
                  <a:lnTo>
                    <a:pt x="72" y="77"/>
                  </a:lnTo>
                  <a:lnTo>
                    <a:pt x="62" y="77"/>
                  </a:lnTo>
                  <a:lnTo>
                    <a:pt x="62" y="15"/>
                  </a:lnTo>
                  <a:lnTo>
                    <a:pt x="41" y="77"/>
                  </a:lnTo>
                  <a:lnTo>
                    <a:pt x="31" y="77"/>
                  </a:lnTo>
                  <a:lnTo>
                    <a:pt x="10" y="16"/>
                  </a:lnTo>
                  <a:lnTo>
                    <a:pt x="1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25">
              <a:extLst>
                <a:ext uri="{FF2B5EF4-FFF2-40B4-BE49-F238E27FC236}">
                  <a16:creationId xmlns:a16="http://schemas.microsoft.com/office/drawing/2014/main" id="{2566ECFB-664C-4228-8B65-024C4E43BC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99" y="3785"/>
              <a:ext cx="74" cy="79"/>
            </a:xfrm>
            <a:custGeom>
              <a:avLst/>
              <a:gdLst>
                <a:gd name="T0" fmla="*/ 0 w 74"/>
                <a:gd name="T1" fmla="*/ 36 h 79"/>
                <a:gd name="T2" fmla="*/ 0 w 74"/>
                <a:gd name="T3" fmla="*/ 32 h 79"/>
                <a:gd name="T4" fmla="*/ 1 w 74"/>
                <a:gd name="T5" fmla="*/ 25 h 79"/>
                <a:gd name="T6" fmla="*/ 4 w 74"/>
                <a:gd name="T7" fmla="*/ 19 h 79"/>
                <a:gd name="T8" fmla="*/ 9 w 74"/>
                <a:gd name="T9" fmla="*/ 13 h 79"/>
                <a:gd name="T10" fmla="*/ 13 w 74"/>
                <a:gd name="T11" fmla="*/ 8 h 79"/>
                <a:gd name="T12" fmla="*/ 19 w 74"/>
                <a:gd name="T13" fmla="*/ 4 h 79"/>
                <a:gd name="T14" fmla="*/ 26 w 74"/>
                <a:gd name="T15" fmla="*/ 1 h 79"/>
                <a:gd name="T16" fmla="*/ 37 w 74"/>
                <a:gd name="T17" fmla="*/ 0 h 79"/>
                <a:gd name="T18" fmla="*/ 38 w 74"/>
                <a:gd name="T19" fmla="*/ 1 h 79"/>
                <a:gd name="T20" fmla="*/ 44 w 74"/>
                <a:gd name="T21" fmla="*/ 1 h 79"/>
                <a:gd name="T22" fmla="*/ 52 w 74"/>
                <a:gd name="T23" fmla="*/ 2 h 79"/>
                <a:gd name="T24" fmla="*/ 57 w 74"/>
                <a:gd name="T25" fmla="*/ 5 h 79"/>
                <a:gd name="T26" fmla="*/ 62 w 74"/>
                <a:gd name="T27" fmla="*/ 10 h 79"/>
                <a:gd name="T28" fmla="*/ 68 w 74"/>
                <a:gd name="T29" fmla="*/ 16 h 79"/>
                <a:gd name="T30" fmla="*/ 71 w 74"/>
                <a:gd name="T31" fmla="*/ 23 h 79"/>
                <a:gd name="T32" fmla="*/ 74 w 74"/>
                <a:gd name="T33" fmla="*/ 32 h 79"/>
                <a:gd name="T34" fmla="*/ 74 w 74"/>
                <a:gd name="T35" fmla="*/ 39 h 79"/>
                <a:gd name="T36" fmla="*/ 74 w 74"/>
                <a:gd name="T37" fmla="*/ 45 h 79"/>
                <a:gd name="T38" fmla="*/ 72 w 74"/>
                <a:gd name="T39" fmla="*/ 53 h 79"/>
                <a:gd name="T40" fmla="*/ 69 w 74"/>
                <a:gd name="T41" fmla="*/ 60 h 79"/>
                <a:gd name="T42" fmla="*/ 65 w 74"/>
                <a:gd name="T43" fmla="*/ 66 h 79"/>
                <a:gd name="T44" fmla="*/ 60 w 74"/>
                <a:gd name="T45" fmla="*/ 72 h 79"/>
                <a:gd name="T46" fmla="*/ 53 w 74"/>
                <a:gd name="T47" fmla="*/ 76 h 79"/>
                <a:gd name="T48" fmla="*/ 46 w 74"/>
                <a:gd name="T49" fmla="*/ 78 h 79"/>
                <a:gd name="T50" fmla="*/ 34 w 74"/>
                <a:gd name="T51" fmla="*/ 79 h 79"/>
                <a:gd name="T52" fmla="*/ 32 w 74"/>
                <a:gd name="T53" fmla="*/ 79 h 79"/>
                <a:gd name="T54" fmla="*/ 25 w 74"/>
                <a:gd name="T55" fmla="*/ 78 h 79"/>
                <a:gd name="T56" fmla="*/ 18 w 74"/>
                <a:gd name="T57" fmla="*/ 76 h 79"/>
                <a:gd name="T58" fmla="*/ 12 w 74"/>
                <a:gd name="T59" fmla="*/ 72 h 79"/>
                <a:gd name="T60" fmla="*/ 7 w 74"/>
                <a:gd name="T61" fmla="*/ 66 h 79"/>
                <a:gd name="T62" fmla="*/ 4 w 74"/>
                <a:gd name="T63" fmla="*/ 60 h 79"/>
                <a:gd name="T64" fmla="*/ 1 w 74"/>
                <a:gd name="T65" fmla="*/ 51 h 79"/>
                <a:gd name="T66" fmla="*/ 0 w 74"/>
                <a:gd name="T67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79">
                  <a:moveTo>
                    <a:pt x="0" y="36"/>
                  </a:moveTo>
                  <a:lnTo>
                    <a:pt x="0" y="36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1" y="25"/>
                  </a:lnTo>
                  <a:lnTo>
                    <a:pt x="3" y="22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7" y="2"/>
                  </a:lnTo>
                  <a:lnTo>
                    <a:pt x="52" y="2"/>
                  </a:lnTo>
                  <a:lnTo>
                    <a:pt x="55" y="4"/>
                  </a:lnTo>
                  <a:lnTo>
                    <a:pt x="57" y="5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5" y="13"/>
                  </a:lnTo>
                  <a:lnTo>
                    <a:pt x="68" y="16"/>
                  </a:lnTo>
                  <a:lnTo>
                    <a:pt x="69" y="19"/>
                  </a:lnTo>
                  <a:lnTo>
                    <a:pt x="71" y="23"/>
                  </a:lnTo>
                  <a:lnTo>
                    <a:pt x="72" y="28"/>
                  </a:lnTo>
                  <a:lnTo>
                    <a:pt x="74" y="32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42"/>
                  </a:lnTo>
                  <a:lnTo>
                    <a:pt x="74" y="45"/>
                  </a:lnTo>
                  <a:lnTo>
                    <a:pt x="72" y="50"/>
                  </a:lnTo>
                  <a:lnTo>
                    <a:pt x="72" y="53"/>
                  </a:lnTo>
                  <a:lnTo>
                    <a:pt x="71" y="57"/>
                  </a:lnTo>
                  <a:lnTo>
                    <a:pt x="69" y="60"/>
                  </a:lnTo>
                  <a:lnTo>
                    <a:pt x="68" y="63"/>
                  </a:lnTo>
                  <a:lnTo>
                    <a:pt x="65" y="66"/>
                  </a:lnTo>
                  <a:lnTo>
                    <a:pt x="63" y="69"/>
                  </a:lnTo>
                  <a:lnTo>
                    <a:pt x="60" y="72"/>
                  </a:lnTo>
                  <a:lnTo>
                    <a:pt x="57" y="73"/>
                  </a:lnTo>
                  <a:lnTo>
                    <a:pt x="53" y="76"/>
                  </a:lnTo>
                  <a:lnTo>
                    <a:pt x="50" y="78"/>
                  </a:lnTo>
                  <a:lnTo>
                    <a:pt x="46" y="78"/>
                  </a:lnTo>
                  <a:lnTo>
                    <a:pt x="41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25" y="78"/>
                  </a:lnTo>
                  <a:lnTo>
                    <a:pt x="21" y="78"/>
                  </a:lnTo>
                  <a:lnTo>
                    <a:pt x="18" y="76"/>
                  </a:lnTo>
                  <a:lnTo>
                    <a:pt x="15" y="73"/>
                  </a:lnTo>
                  <a:lnTo>
                    <a:pt x="12" y="72"/>
                  </a:lnTo>
                  <a:lnTo>
                    <a:pt x="10" y="69"/>
                  </a:lnTo>
                  <a:lnTo>
                    <a:pt x="7" y="66"/>
                  </a:lnTo>
                  <a:lnTo>
                    <a:pt x="6" y="63"/>
                  </a:lnTo>
                  <a:lnTo>
                    <a:pt x="4" y="60"/>
                  </a:lnTo>
                  <a:lnTo>
                    <a:pt x="3" y="56"/>
                  </a:lnTo>
                  <a:lnTo>
                    <a:pt x="1" y="51"/>
                  </a:lnTo>
                  <a:lnTo>
                    <a:pt x="1" y="48"/>
                  </a:lnTo>
                  <a:lnTo>
                    <a:pt x="0" y="4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26">
              <a:extLst>
                <a:ext uri="{FF2B5EF4-FFF2-40B4-BE49-F238E27FC236}">
                  <a16:creationId xmlns:a16="http://schemas.microsoft.com/office/drawing/2014/main" id="{9B211E06-B604-4F60-A1CD-E11B4BA397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18" y="3785"/>
              <a:ext cx="73" cy="79"/>
            </a:xfrm>
            <a:custGeom>
              <a:avLst/>
              <a:gdLst>
                <a:gd name="T0" fmla="*/ 0 w 73"/>
                <a:gd name="T1" fmla="*/ 36 h 79"/>
                <a:gd name="T2" fmla="*/ 0 w 73"/>
                <a:gd name="T3" fmla="*/ 32 h 79"/>
                <a:gd name="T4" fmla="*/ 1 w 73"/>
                <a:gd name="T5" fmla="*/ 25 h 79"/>
                <a:gd name="T6" fmla="*/ 4 w 73"/>
                <a:gd name="T7" fmla="*/ 19 h 79"/>
                <a:gd name="T8" fmla="*/ 8 w 73"/>
                <a:gd name="T9" fmla="*/ 13 h 79"/>
                <a:gd name="T10" fmla="*/ 13 w 73"/>
                <a:gd name="T11" fmla="*/ 8 h 79"/>
                <a:gd name="T12" fmla="*/ 19 w 73"/>
                <a:gd name="T13" fmla="*/ 4 h 79"/>
                <a:gd name="T14" fmla="*/ 26 w 73"/>
                <a:gd name="T15" fmla="*/ 1 h 79"/>
                <a:gd name="T16" fmla="*/ 36 w 73"/>
                <a:gd name="T17" fmla="*/ 0 h 79"/>
                <a:gd name="T18" fmla="*/ 38 w 73"/>
                <a:gd name="T19" fmla="*/ 1 h 79"/>
                <a:gd name="T20" fmla="*/ 44 w 73"/>
                <a:gd name="T21" fmla="*/ 1 h 79"/>
                <a:gd name="T22" fmla="*/ 51 w 73"/>
                <a:gd name="T23" fmla="*/ 2 h 79"/>
                <a:gd name="T24" fmla="*/ 57 w 73"/>
                <a:gd name="T25" fmla="*/ 5 h 79"/>
                <a:gd name="T26" fmla="*/ 62 w 73"/>
                <a:gd name="T27" fmla="*/ 10 h 79"/>
                <a:gd name="T28" fmla="*/ 68 w 73"/>
                <a:gd name="T29" fmla="*/ 16 h 79"/>
                <a:gd name="T30" fmla="*/ 70 w 73"/>
                <a:gd name="T31" fmla="*/ 23 h 79"/>
                <a:gd name="T32" fmla="*/ 73 w 73"/>
                <a:gd name="T33" fmla="*/ 32 h 79"/>
                <a:gd name="T34" fmla="*/ 73 w 73"/>
                <a:gd name="T35" fmla="*/ 39 h 79"/>
                <a:gd name="T36" fmla="*/ 73 w 73"/>
                <a:gd name="T37" fmla="*/ 45 h 79"/>
                <a:gd name="T38" fmla="*/ 72 w 73"/>
                <a:gd name="T39" fmla="*/ 53 h 79"/>
                <a:gd name="T40" fmla="*/ 69 w 73"/>
                <a:gd name="T41" fmla="*/ 60 h 79"/>
                <a:gd name="T42" fmla="*/ 65 w 73"/>
                <a:gd name="T43" fmla="*/ 66 h 79"/>
                <a:gd name="T44" fmla="*/ 59 w 73"/>
                <a:gd name="T45" fmla="*/ 72 h 79"/>
                <a:gd name="T46" fmla="*/ 53 w 73"/>
                <a:gd name="T47" fmla="*/ 76 h 79"/>
                <a:gd name="T48" fmla="*/ 45 w 73"/>
                <a:gd name="T49" fmla="*/ 78 h 79"/>
                <a:gd name="T50" fmla="*/ 34 w 73"/>
                <a:gd name="T51" fmla="*/ 79 h 79"/>
                <a:gd name="T52" fmla="*/ 32 w 73"/>
                <a:gd name="T53" fmla="*/ 79 h 79"/>
                <a:gd name="T54" fmla="*/ 25 w 73"/>
                <a:gd name="T55" fmla="*/ 78 h 79"/>
                <a:gd name="T56" fmla="*/ 17 w 73"/>
                <a:gd name="T57" fmla="*/ 76 h 79"/>
                <a:gd name="T58" fmla="*/ 11 w 73"/>
                <a:gd name="T59" fmla="*/ 72 h 79"/>
                <a:gd name="T60" fmla="*/ 7 w 73"/>
                <a:gd name="T61" fmla="*/ 66 h 79"/>
                <a:gd name="T62" fmla="*/ 4 w 73"/>
                <a:gd name="T63" fmla="*/ 60 h 79"/>
                <a:gd name="T64" fmla="*/ 1 w 73"/>
                <a:gd name="T65" fmla="*/ 51 h 79"/>
                <a:gd name="T66" fmla="*/ 0 w 73"/>
                <a:gd name="T67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79">
                  <a:moveTo>
                    <a:pt x="0" y="36"/>
                  </a:moveTo>
                  <a:lnTo>
                    <a:pt x="0" y="36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4" y="19"/>
                  </a:lnTo>
                  <a:lnTo>
                    <a:pt x="5" y="16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4" y="4"/>
                  </a:lnTo>
                  <a:lnTo>
                    <a:pt x="57" y="5"/>
                  </a:lnTo>
                  <a:lnTo>
                    <a:pt x="59" y="8"/>
                  </a:lnTo>
                  <a:lnTo>
                    <a:pt x="62" y="10"/>
                  </a:lnTo>
                  <a:lnTo>
                    <a:pt x="65" y="13"/>
                  </a:lnTo>
                  <a:lnTo>
                    <a:pt x="68" y="16"/>
                  </a:lnTo>
                  <a:lnTo>
                    <a:pt x="69" y="19"/>
                  </a:lnTo>
                  <a:lnTo>
                    <a:pt x="70" y="23"/>
                  </a:lnTo>
                  <a:lnTo>
                    <a:pt x="72" y="28"/>
                  </a:lnTo>
                  <a:lnTo>
                    <a:pt x="73" y="32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42"/>
                  </a:lnTo>
                  <a:lnTo>
                    <a:pt x="73" y="45"/>
                  </a:lnTo>
                  <a:lnTo>
                    <a:pt x="72" y="50"/>
                  </a:lnTo>
                  <a:lnTo>
                    <a:pt x="72" y="53"/>
                  </a:lnTo>
                  <a:lnTo>
                    <a:pt x="70" y="57"/>
                  </a:lnTo>
                  <a:lnTo>
                    <a:pt x="69" y="60"/>
                  </a:lnTo>
                  <a:lnTo>
                    <a:pt x="68" y="63"/>
                  </a:lnTo>
                  <a:lnTo>
                    <a:pt x="65" y="66"/>
                  </a:lnTo>
                  <a:lnTo>
                    <a:pt x="62" y="69"/>
                  </a:lnTo>
                  <a:lnTo>
                    <a:pt x="59" y="72"/>
                  </a:lnTo>
                  <a:lnTo>
                    <a:pt x="56" y="73"/>
                  </a:lnTo>
                  <a:lnTo>
                    <a:pt x="53" y="76"/>
                  </a:lnTo>
                  <a:lnTo>
                    <a:pt x="50" y="78"/>
                  </a:lnTo>
                  <a:lnTo>
                    <a:pt x="45" y="78"/>
                  </a:lnTo>
                  <a:lnTo>
                    <a:pt x="41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25" y="78"/>
                  </a:lnTo>
                  <a:lnTo>
                    <a:pt x="20" y="78"/>
                  </a:lnTo>
                  <a:lnTo>
                    <a:pt x="17" y="76"/>
                  </a:lnTo>
                  <a:lnTo>
                    <a:pt x="14" y="73"/>
                  </a:lnTo>
                  <a:lnTo>
                    <a:pt x="11" y="72"/>
                  </a:lnTo>
                  <a:lnTo>
                    <a:pt x="8" y="69"/>
                  </a:lnTo>
                  <a:lnTo>
                    <a:pt x="7" y="66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6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27">
              <a:extLst>
                <a:ext uri="{FF2B5EF4-FFF2-40B4-BE49-F238E27FC236}">
                  <a16:creationId xmlns:a16="http://schemas.microsoft.com/office/drawing/2014/main" id="{0CE96D69-11E2-4B66-B3F4-EC58BE0FBF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48" y="3786"/>
              <a:ext cx="62" cy="77"/>
            </a:xfrm>
            <a:custGeom>
              <a:avLst/>
              <a:gdLst>
                <a:gd name="T0" fmla="*/ 0 w 62"/>
                <a:gd name="T1" fmla="*/ 0 h 77"/>
                <a:gd name="T2" fmla="*/ 38 w 62"/>
                <a:gd name="T3" fmla="*/ 0 h 77"/>
                <a:gd name="T4" fmla="*/ 41 w 62"/>
                <a:gd name="T5" fmla="*/ 0 h 77"/>
                <a:gd name="T6" fmla="*/ 44 w 62"/>
                <a:gd name="T7" fmla="*/ 1 h 77"/>
                <a:gd name="T8" fmla="*/ 49 w 62"/>
                <a:gd name="T9" fmla="*/ 3 h 77"/>
                <a:gd name="T10" fmla="*/ 52 w 62"/>
                <a:gd name="T11" fmla="*/ 4 h 77"/>
                <a:gd name="T12" fmla="*/ 53 w 62"/>
                <a:gd name="T13" fmla="*/ 7 h 77"/>
                <a:gd name="T14" fmla="*/ 56 w 62"/>
                <a:gd name="T15" fmla="*/ 10 h 77"/>
                <a:gd name="T16" fmla="*/ 58 w 62"/>
                <a:gd name="T17" fmla="*/ 15 h 77"/>
                <a:gd name="T18" fmla="*/ 59 w 62"/>
                <a:gd name="T19" fmla="*/ 19 h 77"/>
                <a:gd name="T20" fmla="*/ 59 w 62"/>
                <a:gd name="T21" fmla="*/ 21 h 77"/>
                <a:gd name="T22" fmla="*/ 59 w 62"/>
                <a:gd name="T23" fmla="*/ 22 h 77"/>
                <a:gd name="T24" fmla="*/ 58 w 62"/>
                <a:gd name="T25" fmla="*/ 25 h 77"/>
                <a:gd name="T26" fmla="*/ 58 w 62"/>
                <a:gd name="T27" fmla="*/ 28 h 77"/>
                <a:gd name="T28" fmla="*/ 56 w 62"/>
                <a:gd name="T29" fmla="*/ 31 h 77"/>
                <a:gd name="T30" fmla="*/ 56 w 62"/>
                <a:gd name="T31" fmla="*/ 33 h 77"/>
                <a:gd name="T32" fmla="*/ 53 w 62"/>
                <a:gd name="T33" fmla="*/ 35 h 77"/>
                <a:gd name="T34" fmla="*/ 50 w 62"/>
                <a:gd name="T35" fmla="*/ 37 h 77"/>
                <a:gd name="T36" fmla="*/ 49 w 62"/>
                <a:gd name="T37" fmla="*/ 38 h 77"/>
                <a:gd name="T38" fmla="*/ 52 w 62"/>
                <a:gd name="T39" fmla="*/ 41 h 77"/>
                <a:gd name="T40" fmla="*/ 55 w 62"/>
                <a:gd name="T41" fmla="*/ 46 h 77"/>
                <a:gd name="T42" fmla="*/ 56 w 62"/>
                <a:gd name="T43" fmla="*/ 50 h 77"/>
                <a:gd name="T44" fmla="*/ 58 w 62"/>
                <a:gd name="T45" fmla="*/ 56 h 77"/>
                <a:gd name="T46" fmla="*/ 58 w 62"/>
                <a:gd name="T47" fmla="*/ 61 h 77"/>
                <a:gd name="T48" fmla="*/ 58 w 62"/>
                <a:gd name="T49" fmla="*/ 67 h 77"/>
                <a:gd name="T50" fmla="*/ 58 w 62"/>
                <a:gd name="T51" fmla="*/ 69 h 77"/>
                <a:gd name="T52" fmla="*/ 62 w 62"/>
                <a:gd name="T53" fmla="*/ 74 h 77"/>
                <a:gd name="T54" fmla="*/ 49 w 62"/>
                <a:gd name="T55" fmla="*/ 77 h 77"/>
                <a:gd name="T56" fmla="*/ 49 w 62"/>
                <a:gd name="T57" fmla="*/ 75 h 77"/>
                <a:gd name="T58" fmla="*/ 47 w 62"/>
                <a:gd name="T59" fmla="*/ 69 h 77"/>
                <a:gd name="T60" fmla="*/ 47 w 62"/>
                <a:gd name="T61" fmla="*/ 65 h 77"/>
                <a:gd name="T62" fmla="*/ 47 w 62"/>
                <a:gd name="T63" fmla="*/ 61 h 77"/>
                <a:gd name="T64" fmla="*/ 47 w 62"/>
                <a:gd name="T65" fmla="*/ 55 h 77"/>
                <a:gd name="T66" fmla="*/ 46 w 62"/>
                <a:gd name="T67" fmla="*/ 50 h 77"/>
                <a:gd name="T68" fmla="*/ 43 w 62"/>
                <a:gd name="T69" fmla="*/ 47 h 77"/>
                <a:gd name="T70" fmla="*/ 38 w 62"/>
                <a:gd name="T71" fmla="*/ 44 h 77"/>
                <a:gd name="T72" fmla="*/ 10 w 62"/>
                <a:gd name="T73" fmla="*/ 43 h 77"/>
                <a:gd name="T74" fmla="*/ 0 w 62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77">
                  <a:moveTo>
                    <a:pt x="0" y="77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2" y="4"/>
                  </a:lnTo>
                  <a:lnTo>
                    <a:pt x="53" y="6"/>
                  </a:lnTo>
                  <a:lnTo>
                    <a:pt x="53" y="7"/>
                  </a:lnTo>
                  <a:lnTo>
                    <a:pt x="55" y="9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30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3" y="35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40"/>
                  </a:lnTo>
                  <a:lnTo>
                    <a:pt x="52" y="41"/>
                  </a:lnTo>
                  <a:lnTo>
                    <a:pt x="53" y="43"/>
                  </a:lnTo>
                  <a:lnTo>
                    <a:pt x="55" y="46"/>
                  </a:lnTo>
                  <a:lnTo>
                    <a:pt x="56" y="47"/>
                  </a:lnTo>
                  <a:lnTo>
                    <a:pt x="56" y="50"/>
                  </a:lnTo>
                  <a:lnTo>
                    <a:pt x="58" y="53"/>
                  </a:lnTo>
                  <a:lnTo>
                    <a:pt x="58" y="56"/>
                  </a:lnTo>
                  <a:lnTo>
                    <a:pt x="58" y="59"/>
                  </a:lnTo>
                  <a:lnTo>
                    <a:pt x="58" y="61"/>
                  </a:lnTo>
                  <a:lnTo>
                    <a:pt x="58" y="64"/>
                  </a:lnTo>
                  <a:lnTo>
                    <a:pt x="58" y="67"/>
                  </a:lnTo>
                  <a:lnTo>
                    <a:pt x="58" y="68"/>
                  </a:lnTo>
                  <a:lnTo>
                    <a:pt x="58" y="69"/>
                  </a:lnTo>
                  <a:lnTo>
                    <a:pt x="59" y="72"/>
                  </a:lnTo>
                  <a:lnTo>
                    <a:pt x="62" y="74"/>
                  </a:lnTo>
                  <a:lnTo>
                    <a:pt x="62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47" y="72"/>
                  </a:lnTo>
                  <a:lnTo>
                    <a:pt x="47" y="69"/>
                  </a:lnTo>
                  <a:lnTo>
                    <a:pt x="47" y="68"/>
                  </a:lnTo>
                  <a:lnTo>
                    <a:pt x="47" y="65"/>
                  </a:lnTo>
                  <a:lnTo>
                    <a:pt x="47" y="62"/>
                  </a:lnTo>
                  <a:lnTo>
                    <a:pt x="47" y="61"/>
                  </a:lnTo>
                  <a:lnTo>
                    <a:pt x="47" y="58"/>
                  </a:lnTo>
                  <a:lnTo>
                    <a:pt x="47" y="55"/>
                  </a:lnTo>
                  <a:lnTo>
                    <a:pt x="46" y="53"/>
                  </a:lnTo>
                  <a:lnTo>
                    <a:pt x="46" y="50"/>
                  </a:lnTo>
                  <a:lnTo>
                    <a:pt x="44" y="49"/>
                  </a:lnTo>
                  <a:lnTo>
                    <a:pt x="43" y="47"/>
                  </a:lnTo>
                  <a:lnTo>
                    <a:pt x="41" y="46"/>
                  </a:lnTo>
                  <a:lnTo>
                    <a:pt x="38" y="44"/>
                  </a:lnTo>
                  <a:lnTo>
                    <a:pt x="36" y="43"/>
                  </a:lnTo>
                  <a:lnTo>
                    <a:pt x="10" y="43"/>
                  </a:lnTo>
                  <a:lnTo>
                    <a:pt x="1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28">
              <a:extLst>
                <a:ext uri="{FF2B5EF4-FFF2-40B4-BE49-F238E27FC236}">
                  <a16:creationId xmlns:a16="http://schemas.microsoft.com/office/drawing/2014/main" id="{AC706552-70EA-4494-B66B-A0F1994DBE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21" y="3786"/>
              <a:ext cx="61" cy="77"/>
            </a:xfrm>
            <a:custGeom>
              <a:avLst/>
              <a:gdLst>
                <a:gd name="T0" fmla="*/ 27 w 61"/>
                <a:gd name="T1" fmla="*/ 77 h 77"/>
                <a:gd name="T2" fmla="*/ 27 w 61"/>
                <a:gd name="T3" fmla="*/ 9 h 77"/>
                <a:gd name="T4" fmla="*/ 0 w 61"/>
                <a:gd name="T5" fmla="*/ 9 h 77"/>
                <a:gd name="T6" fmla="*/ 0 w 61"/>
                <a:gd name="T7" fmla="*/ 0 h 77"/>
                <a:gd name="T8" fmla="*/ 61 w 61"/>
                <a:gd name="T9" fmla="*/ 0 h 77"/>
                <a:gd name="T10" fmla="*/ 61 w 61"/>
                <a:gd name="T11" fmla="*/ 9 h 77"/>
                <a:gd name="T12" fmla="*/ 37 w 61"/>
                <a:gd name="T13" fmla="*/ 9 h 77"/>
                <a:gd name="T14" fmla="*/ 37 w 61"/>
                <a:gd name="T15" fmla="*/ 77 h 77"/>
                <a:gd name="T16" fmla="*/ 27 w 61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77">
                  <a:moveTo>
                    <a:pt x="27" y="77"/>
                  </a:moveTo>
                  <a:lnTo>
                    <a:pt x="2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9"/>
                  </a:lnTo>
                  <a:lnTo>
                    <a:pt x="37" y="9"/>
                  </a:lnTo>
                  <a:lnTo>
                    <a:pt x="37" y="77"/>
                  </a:lnTo>
                  <a:lnTo>
                    <a:pt x="27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29">
              <a:extLst>
                <a:ext uri="{FF2B5EF4-FFF2-40B4-BE49-F238E27FC236}">
                  <a16:creationId xmlns:a16="http://schemas.microsoft.com/office/drawing/2014/main" id="{D5792AF2-32EE-4B09-9BB7-1207AECC13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4" y="3785"/>
              <a:ext cx="61" cy="79"/>
            </a:xfrm>
            <a:custGeom>
              <a:avLst/>
              <a:gdLst>
                <a:gd name="T0" fmla="*/ 11 w 61"/>
                <a:gd name="T1" fmla="*/ 53 h 79"/>
                <a:gd name="T2" fmla="*/ 11 w 61"/>
                <a:gd name="T3" fmla="*/ 56 h 79"/>
                <a:gd name="T4" fmla="*/ 12 w 61"/>
                <a:gd name="T5" fmla="*/ 63 h 79"/>
                <a:gd name="T6" fmla="*/ 17 w 61"/>
                <a:gd name="T7" fmla="*/ 68 h 79"/>
                <a:gd name="T8" fmla="*/ 24 w 61"/>
                <a:gd name="T9" fmla="*/ 70 h 79"/>
                <a:gd name="T10" fmla="*/ 31 w 61"/>
                <a:gd name="T11" fmla="*/ 72 h 79"/>
                <a:gd name="T12" fmla="*/ 39 w 61"/>
                <a:gd name="T13" fmla="*/ 70 h 79"/>
                <a:gd name="T14" fmla="*/ 45 w 61"/>
                <a:gd name="T15" fmla="*/ 68 h 79"/>
                <a:gd name="T16" fmla="*/ 48 w 61"/>
                <a:gd name="T17" fmla="*/ 63 h 79"/>
                <a:gd name="T18" fmla="*/ 51 w 61"/>
                <a:gd name="T19" fmla="*/ 60 h 79"/>
                <a:gd name="T20" fmla="*/ 49 w 61"/>
                <a:gd name="T21" fmla="*/ 53 h 79"/>
                <a:gd name="T22" fmla="*/ 45 w 61"/>
                <a:gd name="T23" fmla="*/ 48 h 79"/>
                <a:gd name="T24" fmla="*/ 37 w 61"/>
                <a:gd name="T25" fmla="*/ 45 h 79"/>
                <a:gd name="T26" fmla="*/ 28 w 61"/>
                <a:gd name="T27" fmla="*/ 44 h 79"/>
                <a:gd name="T28" fmla="*/ 20 w 61"/>
                <a:gd name="T29" fmla="*/ 42 h 79"/>
                <a:gd name="T30" fmla="*/ 11 w 61"/>
                <a:gd name="T31" fmla="*/ 38 h 79"/>
                <a:gd name="T32" fmla="*/ 5 w 61"/>
                <a:gd name="T33" fmla="*/ 32 h 79"/>
                <a:gd name="T34" fmla="*/ 3 w 61"/>
                <a:gd name="T35" fmla="*/ 20 h 79"/>
                <a:gd name="T36" fmla="*/ 3 w 61"/>
                <a:gd name="T37" fmla="*/ 19 h 79"/>
                <a:gd name="T38" fmla="*/ 3 w 61"/>
                <a:gd name="T39" fmla="*/ 14 h 79"/>
                <a:gd name="T40" fmla="*/ 6 w 61"/>
                <a:gd name="T41" fmla="*/ 11 h 79"/>
                <a:gd name="T42" fmla="*/ 8 w 61"/>
                <a:gd name="T43" fmla="*/ 8 h 79"/>
                <a:gd name="T44" fmla="*/ 11 w 61"/>
                <a:gd name="T45" fmla="*/ 5 h 79"/>
                <a:gd name="T46" fmla="*/ 15 w 61"/>
                <a:gd name="T47" fmla="*/ 2 h 79"/>
                <a:gd name="T48" fmla="*/ 20 w 61"/>
                <a:gd name="T49" fmla="*/ 1 h 79"/>
                <a:gd name="T50" fmla="*/ 26 w 61"/>
                <a:gd name="T51" fmla="*/ 1 h 79"/>
                <a:gd name="T52" fmla="*/ 30 w 61"/>
                <a:gd name="T53" fmla="*/ 0 h 79"/>
                <a:gd name="T54" fmla="*/ 34 w 61"/>
                <a:gd name="T55" fmla="*/ 1 h 79"/>
                <a:gd name="T56" fmla="*/ 40 w 61"/>
                <a:gd name="T57" fmla="*/ 1 h 79"/>
                <a:gd name="T58" fmla="*/ 46 w 61"/>
                <a:gd name="T59" fmla="*/ 2 h 79"/>
                <a:gd name="T60" fmla="*/ 51 w 61"/>
                <a:gd name="T61" fmla="*/ 5 h 79"/>
                <a:gd name="T62" fmla="*/ 54 w 61"/>
                <a:gd name="T63" fmla="*/ 8 h 79"/>
                <a:gd name="T64" fmla="*/ 57 w 61"/>
                <a:gd name="T65" fmla="*/ 13 h 79"/>
                <a:gd name="T66" fmla="*/ 58 w 61"/>
                <a:gd name="T67" fmla="*/ 17 h 79"/>
                <a:gd name="T68" fmla="*/ 58 w 61"/>
                <a:gd name="T69" fmla="*/ 23 h 79"/>
                <a:gd name="T70" fmla="*/ 48 w 61"/>
                <a:gd name="T71" fmla="*/ 23 h 79"/>
                <a:gd name="T72" fmla="*/ 48 w 61"/>
                <a:gd name="T73" fmla="*/ 19 h 79"/>
                <a:gd name="T74" fmla="*/ 45 w 61"/>
                <a:gd name="T75" fmla="*/ 13 h 79"/>
                <a:gd name="T76" fmla="*/ 39 w 61"/>
                <a:gd name="T77" fmla="*/ 10 h 79"/>
                <a:gd name="T78" fmla="*/ 33 w 61"/>
                <a:gd name="T79" fmla="*/ 8 h 79"/>
                <a:gd name="T80" fmla="*/ 27 w 61"/>
                <a:gd name="T81" fmla="*/ 8 h 79"/>
                <a:gd name="T82" fmla="*/ 20 w 61"/>
                <a:gd name="T83" fmla="*/ 11 h 79"/>
                <a:gd name="T84" fmla="*/ 15 w 61"/>
                <a:gd name="T85" fmla="*/ 14 h 79"/>
                <a:gd name="T86" fmla="*/ 14 w 61"/>
                <a:gd name="T87" fmla="*/ 22 h 79"/>
                <a:gd name="T88" fmla="*/ 14 w 61"/>
                <a:gd name="T89" fmla="*/ 23 h 79"/>
                <a:gd name="T90" fmla="*/ 17 w 61"/>
                <a:gd name="T91" fmla="*/ 28 h 79"/>
                <a:gd name="T92" fmla="*/ 23 w 61"/>
                <a:gd name="T93" fmla="*/ 31 h 79"/>
                <a:gd name="T94" fmla="*/ 30 w 61"/>
                <a:gd name="T95" fmla="*/ 34 h 79"/>
                <a:gd name="T96" fmla="*/ 39 w 61"/>
                <a:gd name="T97" fmla="*/ 35 h 79"/>
                <a:gd name="T98" fmla="*/ 48 w 61"/>
                <a:gd name="T99" fmla="*/ 38 h 79"/>
                <a:gd name="T100" fmla="*/ 55 w 61"/>
                <a:gd name="T101" fmla="*/ 42 h 79"/>
                <a:gd name="T102" fmla="*/ 60 w 61"/>
                <a:gd name="T103" fmla="*/ 48 h 79"/>
                <a:gd name="T104" fmla="*/ 61 w 61"/>
                <a:gd name="T105" fmla="*/ 54 h 79"/>
                <a:gd name="T106" fmla="*/ 61 w 61"/>
                <a:gd name="T107" fmla="*/ 63 h 79"/>
                <a:gd name="T108" fmla="*/ 55 w 61"/>
                <a:gd name="T109" fmla="*/ 72 h 79"/>
                <a:gd name="T110" fmla="*/ 45 w 61"/>
                <a:gd name="T111" fmla="*/ 78 h 79"/>
                <a:gd name="T112" fmla="*/ 34 w 61"/>
                <a:gd name="T113" fmla="*/ 79 h 79"/>
                <a:gd name="T114" fmla="*/ 23 w 61"/>
                <a:gd name="T115" fmla="*/ 79 h 79"/>
                <a:gd name="T116" fmla="*/ 12 w 61"/>
                <a:gd name="T117" fmla="*/ 75 h 79"/>
                <a:gd name="T118" fmla="*/ 5 w 61"/>
                <a:gd name="T119" fmla="*/ 68 h 79"/>
                <a:gd name="T120" fmla="*/ 0 w 61"/>
                <a:gd name="T121" fmla="*/ 5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" h="79">
                  <a:moveTo>
                    <a:pt x="0" y="53"/>
                  </a:moveTo>
                  <a:lnTo>
                    <a:pt x="11" y="53"/>
                  </a:lnTo>
                  <a:lnTo>
                    <a:pt x="11" y="53"/>
                  </a:lnTo>
                  <a:lnTo>
                    <a:pt x="11" y="56"/>
                  </a:lnTo>
                  <a:lnTo>
                    <a:pt x="11" y="59"/>
                  </a:lnTo>
                  <a:lnTo>
                    <a:pt x="12" y="63"/>
                  </a:lnTo>
                  <a:lnTo>
                    <a:pt x="15" y="65"/>
                  </a:lnTo>
                  <a:lnTo>
                    <a:pt x="17" y="68"/>
                  </a:lnTo>
                  <a:lnTo>
                    <a:pt x="21" y="69"/>
                  </a:lnTo>
                  <a:lnTo>
                    <a:pt x="24" y="70"/>
                  </a:lnTo>
                  <a:lnTo>
                    <a:pt x="27" y="70"/>
                  </a:lnTo>
                  <a:lnTo>
                    <a:pt x="31" y="72"/>
                  </a:lnTo>
                  <a:lnTo>
                    <a:pt x="34" y="70"/>
                  </a:lnTo>
                  <a:lnTo>
                    <a:pt x="39" y="70"/>
                  </a:lnTo>
                  <a:lnTo>
                    <a:pt x="42" y="69"/>
                  </a:lnTo>
                  <a:lnTo>
                    <a:pt x="45" y="68"/>
                  </a:lnTo>
                  <a:lnTo>
                    <a:pt x="46" y="66"/>
                  </a:lnTo>
                  <a:lnTo>
                    <a:pt x="48" y="63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57"/>
                  </a:lnTo>
                  <a:lnTo>
                    <a:pt x="49" y="53"/>
                  </a:lnTo>
                  <a:lnTo>
                    <a:pt x="48" y="51"/>
                  </a:lnTo>
                  <a:lnTo>
                    <a:pt x="45" y="48"/>
                  </a:lnTo>
                  <a:lnTo>
                    <a:pt x="42" y="47"/>
                  </a:lnTo>
                  <a:lnTo>
                    <a:pt x="37" y="45"/>
                  </a:lnTo>
                  <a:lnTo>
                    <a:pt x="33" y="44"/>
                  </a:lnTo>
                  <a:lnTo>
                    <a:pt x="28" y="44"/>
                  </a:lnTo>
                  <a:lnTo>
                    <a:pt x="24" y="42"/>
                  </a:lnTo>
                  <a:lnTo>
                    <a:pt x="20" y="42"/>
                  </a:lnTo>
                  <a:lnTo>
                    <a:pt x="15" y="41"/>
                  </a:lnTo>
                  <a:lnTo>
                    <a:pt x="11" y="38"/>
                  </a:lnTo>
                  <a:lnTo>
                    <a:pt x="8" y="35"/>
                  </a:lnTo>
                  <a:lnTo>
                    <a:pt x="5" y="32"/>
                  </a:lnTo>
                  <a:lnTo>
                    <a:pt x="3" y="2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1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2" y="7"/>
                  </a:lnTo>
                  <a:lnTo>
                    <a:pt x="54" y="8"/>
                  </a:lnTo>
                  <a:lnTo>
                    <a:pt x="55" y="10"/>
                  </a:lnTo>
                  <a:lnTo>
                    <a:pt x="57" y="13"/>
                  </a:lnTo>
                  <a:lnTo>
                    <a:pt x="57" y="14"/>
                  </a:lnTo>
                  <a:lnTo>
                    <a:pt x="58" y="17"/>
                  </a:lnTo>
                  <a:lnTo>
                    <a:pt x="58" y="19"/>
                  </a:lnTo>
                  <a:lnTo>
                    <a:pt x="58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6" y="16"/>
                  </a:lnTo>
                  <a:lnTo>
                    <a:pt x="45" y="13"/>
                  </a:lnTo>
                  <a:lnTo>
                    <a:pt x="42" y="11"/>
                  </a:lnTo>
                  <a:lnTo>
                    <a:pt x="39" y="10"/>
                  </a:lnTo>
                  <a:lnTo>
                    <a:pt x="36" y="10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3" y="10"/>
                  </a:lnTo>
                  <a:lnTo>
                    <a:pt x="20" y="11"/>
                  </a:lnTo>
                  <a:lnTo>
                    <a:pt x="18" y="13"/>
                  </a:lnTo>
                  <a:lnTo>
                    <a:pt x="15" y="14"/>
                  </a:lnTo>
                  <a:lnTo>
                    <a:pt x="14" y="17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5" y="26"/>
                  </a:lnTo>
                  <a:lnTo>
                    <a:pt x="17" y="28"/>
                  </a:lnTo>
                  <a:lnTo>
                    <a:pt x="20" y="29"/>
                  </a:lnTo>
                  <a:lnTo>
                    <a:pt x="23" y="31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4" y="34"/>
                  </a:lnTo>
                  <a:lnTo>
                    <a:pt x="39" y="35"/>
                  </a:lnTo>
                  <a:lnTo>
                    <a:pt x="43" y="36"/>
                  </a:lnTo>
                  <a:lnTo>
                    <a:pt x="48" y="38"/>
                  </a:lnTo>
                  <a:lnTo>
                    <a:pt x="51" y="39"/>
                  </a:lnTo>
                  <a:lnTo>
                    <a:pt x="55" y="42"/>
                  </a:lnTo>
                  <a:lnTo>
                    <a:pt x="57" y="44"/>
                  </a:lnTo>
                  <a:lnTo>
                    <a:pt x="60" y="48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1" y="57"/>
                  </a:lnTo>
                  <a:lnTo>
                    <a:pt x="61" y="63"/>
                  </a:lnTo>
                  <a:lnTo>
                    <a:pt x="58" y="68"/>
                  </a:lnTo>
                  <a:lnTo>
                    <a:pt x="55" y="72"/>
                  </a:lnTo>
                  <a:lnTo>
                    <a:pt x="51" y="75"/>
                  </a:lnTo>
                  <a:lnTo>
                    <a:pt x="45" y="78"/>
                  </a:lnTo>
                  <a:lnTo>
                    <a:pt x="40" y="79"/>
                  </a:lnTo>
                  <a:lnTo>
                    <a:pt x="34" y="79"/>
                  </a:lnTo>
                  <a:lnTo>
                    <a:pt x="28" y="79"/>
                  </a:lnTo>
                  <a:lnTo>
                    <a:pt x="23" y="79"/>
                  </a:lnTo>
                  <a:lnTo>
                    <a:pt x="17" y="78"/>
                  </a:lnTo>
                  <a:lnTo>
                    <a:pt x="12" y="75"/>
                  </a:lnTo>
                  <a:lnTo>
                    <a:pt x="8" y="72"/>
                  </a:lnTo>
                  <a:lnTo>
                    <a:pt x="5" y="68"/>
                  </a:lnTo>
                  <a:lnTo>
                    <a:pt x="2" y="6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30">
              <a:extLst>
                <a:ext uri="{FF2B5EF4-FFF2-40B4-BE49-F238E27FC236}">
                  <a16:creationId xmlns:a16="http://schemas.microsoft.com/office/drawing/2014/main" id="{59646322-22CE-4DCF-A895-50921A6F27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89" y="3786"/>
              <a:ext cx="55" cy="77"/>
            </a:xfrm>
            <a:custGeom>
              <a:avLst/>
              <a:gdLst>
                <a:gd name="T0" fmla="*/ 0 w 55"/>
                <a:gd name="T1" fmla="*/ 77 h 77"/>
                <a:gd name="T2" fmla="*/ 0 w 55"/>
                <a:gd name="T3" fmla="*/ 0 h 77"/>
                <a:gd name="T4" fmla="*/ 54 w 55"/>
                <a:gd name="T5" fmla="*/ 0 h 77"/>
                <a:gd name="T6" fmla="*/ 54 w 55"/>
                <a:gd name="T7" fmla="*/ 9 h 77"/>
                <a:gd name="T8" fmla="*/ 11 w 55"/>
                <a:gd name="T9" fmla="*/ 9 h 77"/>
                <a:gd name="T10" fmla="*/ 11 w 55"/>
                <a:gd name="T11" fmla="*/ 33 h 77"/>
                <a:gd name="T12" fmla="*/ 52 w 55"/>
                <a:gd name="T13" fmla="*/ 33 h 77"/>
                <a:gd name="T14" fmla="*/ 52 w 55"/>
                <a:gd name="T15" fmla="*/ 41 h 77"/>
                <a:gd name="T16" fmla="*/ 11 w 55"/>
                <a:gd name="T17" fmla="*/ 41 h 77"/>
                <a:gd name="T18" fmla="*/ 11 w 55"/>
                <a:gd name="T19" fmla="*/ 68 h 77"/>
                <a:gd name="T20" fmla="*/ 55 w 55"/>
                <a:gd name="T21" fmla="*/ 68 h 77"/>
                <a:gd name="T22" fmla="*/ 55 w 55"/>
                <a:gd name="T23" fmla="*/ 77 h 77"/>
                <a:gd name="T24" fmla="*/ 0 w 55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77">
                  <a:moveTo>
                    <a:pt x="0" y="77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54" y="9"/>
                  </a:lnTo>
                  <a:lnTo>
                    <a:pt x="11" y="9"/>
                  </a:lnTo>
                  <a:lnTo>
                    <a:pt x="11" y="33"/>
                  </a:lnTo>
                  <a:lnTo>
                    <a:pt x="52" y="33"/>
                  </a:lnTo>
                  <a:lnTo>
                    <a:pt x="52" y="41"/>
                  </a:lnTo>
                  <a:lnTo>
                    <a:pt x="11" y="41"/>
                  </a:lnTo>
                  <a:lnTo>
                    <a:pt x="11" y="68"/>
                  </a:lnTo>
                  <a:lnTo>
                    <a:pt x="55" y="68"/>
                  </a:lnTo>
                  <a:lnTo>
                    <a:pt x="55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31">
              <a:extLst>
                <a:ext uri="{FF2B5EF4-FFF2-40B4-BE49-F238E27FC236}">
                  <a16:creationId xmlns:a16="http://schemas.microsoft.com/office/drawing/2014/main" id="{A2E95762-3291-41F1-AFB9-285A80DEC7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14" y="3786"/>
              <a:ext cx="62" cy="77"/>
            </a:xfrm>
            <a:custGeom>
              <a:avLst/>
              <a:gdLst>
                <a:gd name="T0" fmla="*/ 0 w 62"/>
                <a:gd name="T1" fmla="*/ 0 h 77"/>
                <a:gd name="T2" fmla="*/ 38 w 62"/>
                <a:gd name="T3" fmla="*/ 0 h 77"/>
                <a:gd name="T4" fmla="*/ 41 w 62"/>
                <a:gd name="T5" fmla="*/ 0 h 77"/>
                <a:gd name="T6" fmla="*/ 46 w 62"/>
                <a:gd name="T7" fmla="*/ 1 h 77"/>
                <a:gd name="T8" fmla="*/ 49 w 62"/>
                <a:gd name="T9" fmla="*/ 3 h 77"/>
                <a:gd name="T10" fmla="*/ 52 w 62"/>
                <a:gd name="T11" fmla="*/ 4 h 77"/>
                <a:gd name="T12" fmla="*/ 55 w 62"/>
                <a:gd name="T13" fmla="*/ 7 h 77"/>
                <a:gd name="T14" fmla="*/ 56 w 62"/>
                <a:gd name="T15" fmla="*/ 10 h 77"/>
                <a:gd name="T16" fmla="*/ 58 w 62"/>
                <a:gd name="T17" fmla="*/ 15 h 77"/>
                <a:gd name="T18" fmla="*/ 59 w 62"/>
                <a:gd name="T19" fmla="*/ 19 h 77"/>
                <a:gd name="T20" fmla="*/ 59 w 62"/>
                <a:gd name="T21" fmla="*/ 21 h 77"/>
                <a:gd name="T22" fmla="*/ 59 w 62"/>
                <a:gd name="T23" fmla="*/ 22 h 77"/>
                <a:gd name="T24" fmla="*/ 59 w 62"/>
                <a:gd name="T25" fmla="*/ 25 h 77"/>
                <a:gd name="T26" fmla="*/ 58 w 62"/>
                <a:gd name="T27" fmla="*/ 28 h 77"/>
                <a:gd name="T28" fmla="*/ 58 w 62"/>
                <a:gd name="T29" fmla="*/ 31 h 77"/>
                <a:gd name="T30" fmla="*/ 56 w 62"/>
                <a:gd name="T31" fmla="*/ 33 h 77"/>
                <a:gd name="T32" fmla="*/ 53 w 62"/>
                <a:gd name="T33" fmla="*/ 35 h 77"/>
                <a:gd name="T34" fmla="*/ 52 w 62"/>
                <a:gd name="T35" fmla="*/ 37 h 77"/>
                <a:gd name="T36" fmla="*/ 49 w 62"/>
                <a:gd name="T37" fmla="*/ 38 h 77"/>
                <a:gd name="T38" fmla="*/ 52 w 62"/>
                <a:gd name="T39" fmla="*/ 41 h 77"/>
                <a:gd name="T40" fmla="*/ 56 w 62"/>
                <a:gd name="T41" fmla="*/ 46 h 77"/>
                <a:gd name="T42" fmla="*/ 58 w 62"/>
                <a:gd name="T43" fmla="*/ 50 h 77"/>
                <a:gd name="T44" fmla="*/ 58 w 62"/>
                <a:gd name="T45" fmla="*/ 56 h 77"/>
                <a:gd name="T46" fmla="*/ 58 w 62"/>
                <a:gd name="T47" fmla="*/ 61 h 77"/>
                <a:gd name="T48" fmla="*/ 58 w 62"/>
                <a:gd name="T49" fmla="*/ 67 h 77"/>
                <a:gd name="T50" fmla="*/ 59 w 62"/>
                <a:gd name="T51" fmla="*/ 69 h 77"/>
                <a:gd name="T52" fmla="*/ 62 w 62"/>
                <a:gd name="T53" fmla="*/ 74 h 77"/>
                <a:gd name="T54" fmla="*/ 49 w 62"/>
                <a:gd name="T55" fmla="*/ 77 h 77"/>
                <a:gd name="T56" fmla="*/ 49 w 62"/>
                <a:gd name="T57" fmla="*/ 75 h 77"/>
                <a:gd name="T58" fmla="*/ 47 w 62"/>
                <a:gd name="T59" fmla="*/ 69 h 77"/>
                <a:gd name="T60" fmla="*/ 47 w 62"/>
                <a:gd name="T61" fmla="*/ 65 h 77"/>
                <a:gd name="T62" fmla="*/ 47 w 62"/>
                <a:gd name="T63" fmla="*/ 61 h 77"/>
                <a:gd name="T64" fmla="*/ 47 w 62"/>
                <a:gd name="T65" fmla="*/ 55 h 77"/>
                <a:gd name="T66" fmla="*/ 46 w 62"/>
                <a:gd name="T67" fmla="*/ 50 h 77"/>
                <a:gd name="T68" fmla="*/ 44 w 62"/>
                <a:gd name="T69" fmla="*/ 47 h 77"/>
                <a:gd name="T70" fmla="*/ 40 w 62"/>
                <a:gd name="T71" fmla="*/ 44 h 77"/>
                <a:gd name="T72" fmla="*/ 10 w 62"/>
                <a:gd name="T73" fmla="*/ 43 h 77"/>
                <a:gd name="T74" fmla="*/ 0 w 62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77">
                  <a:moveTo>
                    <a:pt x="0" y="77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2" y="4"/>
                  </a:lnTo>
                  <a:lnTo>
                    <a:pt x="53" y="6"/>
                  </a:lnTo>
                  <a:lnTo>
                    <a:pt x="55" y="7"/>
                  </a:lnTo>
                  <a:lnTo>
                    <a:pt x="56" y="9"/>
                  </a:lnTo>
                  <a:lnTo>
                    <a:pt x="56" y="10"/>
                  </a:lnTo>
                  <a:lnTo>
                    <a:pt x="58" y="12"/>
                  </a:lnTo>
                  <a:lnTo>
                    <a:pt x="58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9" y="25"/>
                  </a:lnTo>
                  <a:lnTo>
                    <a:pt x="59" y="27"/>
                  </a:lnTo>
                  <a:lnTo>
                    <a:pt x="58" y="28"/>
                  </a:lnTo>
                  <a:lnTo>
                    <a:pt x="58" y="30"/>
                  </a:lnTo>
                  <a:lnTo>
                    <a:pt x="58" y="31"/>
                  </a:lnTo>
                  <a:lnTo>
                    <a:pt x="56" y="31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50" y="40"/>
                  </a:lnTo>
                  <a:lnTo>
                    <a:pt x="52" y="41"/>
                  </a:lnTo>
                  <a:lnTo>
                    <a:pt x="55" y="43"/>
                  </a:lnTo>
                  <a:lnTo>
                    <a:pt x="56" y="46"/>
                  </a:lnTo>
                  <a:lnTo>
                    <a:pt x="56" y="47"/>
                  </a:lnTo>
                  <a:lnTo>
                    <a:pt x="58" y="50"/>
                  </a:lnTo>
                  <a:lnTo>
                    <a:pt x="58" y="53"/>
                  </a:lnTo>
                  <a:lnTo>
                    <a:pt x="58" y="56"/>
                  </a:lnTo>
                  <a:lnTo>
                    <a:pt x="58" y="59"/>
                  </a:lnTo>
                  <a:lnTo>
                    <a:pt x="58" y="61"/>
                  </a:lnTo>
                  <a:lnTo>
                    <a:pt x="58" y="64"/>
                  </a:lnTo>
                  <a:lnTo>
                    <a:pt x="58" y="67"/>
                  </a:lnTo>
                  <a:lnTo>
                    <a:pt x="58" y="68"/>
                  </a:lnTo>
                  <a:lnTo>
                    <a:pt x="59" y="69"/>
                  </a:lnTo>
                  <a:lnTo>
                    <a:pt x="59" y="72"/>
                  </a:lnTo>
                  <a:lnTo>
                    <a:pt x="62" y="74"/>
                  </a:lnTo>
                  <a:lnTo>
                    <a:pt x="62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49" y="72"/>
                  </a:lnTo>
                  <a:lnTo>
                    <a:pt x="47" y="69"/>
                  </a:lnTo>
                  <a:lnTo>
                    <a:pt x="47" y="68"/>
                  </a:lnTo>
                  <a:lnTo>
                    <a:pt x="47" y="65"/>
                  </a:lnTo>
                  <a:lnTo>
                    <a:pt x="47" y="62"/>
                  </a:lnTo>
                  <a:lnTo>
                    <a:pt x="47" y="61"/>
                  </a:lnTo>
                  <a:lnTo>
                    <a:pt x="47" y="58"/>
                  </a:lnTo>
                  <a:lnTo>
                    <a:pt x="47" y="55"/>
                  </a:lnTo>
                  <a:lnTo>
                    <a:pt x="47" y="53"/>
                  </a:lnTo>
                  <a:lnTo>
                    <a:pt x="46" y="50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1" y="46"/>
                  </a:lnTo>
                  <a:lnTo>
                    <a:pt x="40" y="44"/>
                  </a:lnTo>
                  <a:lnTo>
                    <a:pt x="35" y="43"/>
                  </a:lnTo>
                  <a:lnTo>
                    <a:pt x="10" y="43"/>
                  </a:lnTo>
                  <a:lnTo>
                    <a:pt x="1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32">
              <a:extLst>
                <a:ext uri="{FF2B5EF4-FFF2-40B4-BE49-F238E27FC236}">
                  <a16:creationId xmlns:a16="http://schemas.microsoft.com/office/drawing/2014/main" id="{2F1E2965-713B-4082-A344-DF29E3338E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09" y="3795"/>
              <a:ext cx="53" cy="60"/>
            </a:xfrm>
            <a:custGeom>
              <a:avLst/>
              <a:gdLst>
                <a:gd name="T0" fmla="*/ 0 w 53"/>
                <a:gd name="T1" fmla="*/ 31 h 60"/>
                <a:gd name="T2" fmla="*/ 0 w 53"/>
                <a:gd name="T3" fmla="*/ 34 h 60"/>
                <a:gd name="T4" fmla="*/ 0 w 53"/>
                <a:gd name="T5" fmla="*/ 38 h 60"/>
                <a:gd name="T6" fmla="*/ 2 w 53"/>
                <a:gd name="T7" fmla="*/ 43 h 60"/>
                <a:gd name="T8" fmla="*/ 5 w 53"/>
                <a:gd name="T9" fmla="*/ 49 h 60"/>
                <a:gd name="T10" fmla="*/ 8 w 53"/>
                <a:gd name="T11" fmla="*/ 53 h 60"/>
                <a:gd name="T12" fmla="*/ 11 w 53"/>
                <a:gd name="T13" fmla="*/ 56 h 60"/>
                <a:gd name="T14" fmla="*/ 16 w 53"/>
                <a:gd name="T15" fmla="*/ 59 h 60"/>
                <a:gd name="T16" fmla="*/ 24 w 53"/>
                <a:gd name="T17" fmla="*/ 60 h 60"/>
                <a:gd name="T18" fmla="*/ 25 w 53"/>
                <a:gd name="T19" fmla="*/ 60 h 60"/>
                <a:gd name="T20" fmla="*/ 31 w 53"/>
                <a:gd name="T21" fmla="*/ 60 h 60"/>
                <a:gd name="T22" fmla="*/ 36 w 53"/>
                <a:gd name="T23" fmla="*/ 59 h 60"/>
                <a:gd name="T24" fmla="*/ 42 w 53"/>
                <a:gd name="T25" fmla="*/ 56 h 60"/>
                <a:gd name="T26" fmla="*/ 46 w 53"/>
                <a:gd name="T27" fmla="*/ 53 h 60"/>
                <a:gd name="T28" fmla="*/ 49 w 53"/>
                <a:gd name="T29" fmla="*/ 47 h 60"/>
                <a:gd name="T30" fmla="*/ 52 w 53"/>
                <a:gd name="T31" fmla="*/ 40 h 60"/>
                <a:gd name="T32" fmla="*/ 53 w 53"/>
                <a:gd name="T33" fmla="*/ 32 h 60"/>
                <a:gd name="T34" fmla="*/ 53 w 53"/>
                <a:gd name="T35" fmla="*/ 25 h 60"/>
                <a:gd name="T36" fmla="*/ 53 w 53"/>
                <a:gd name="T37" fmla="*/ 22 h 60"/>
                <a:gd name="T38" fmla="*/ 52 w 53"/>
                <a:gd name="T39" fmla="*/ 16 h 60"/>
                <a:gd name="T40" fmla="*/ 49 w 53"/>
                <a:gd name="T41" fmla="*/ 12 h 60"/>
                <a:gd name="T42" fmla="*/ 46 w 53"/>
                <a:gd name="T43" fmla="*/ 9 h 60"/>
                <a:gd name="T44" fmla="*/ 43 w 53"/>
                <a:gd name="T45" fmla="*/ 4 h 60"/>
                <a:gd name="T46" fmla="*/ 39 w 53"/>
                <a:gd name="T47" fmla="*/ 3 h 60"/>
                <a:gd name="T48" fmla="*/ 34 w 53"/>
                <a:gd name="T49" fmla="*/ 0 h 60"/>
                <a:gd name="T50" fmla="*/ 27 w 53"/>
                <a:gd name="T51" fmla="*/ 0 h 60"/>
                <a:gd name="T52" fmla="*/ 25 w 53"/>
                <a:gd name="T53" fmla="*/ 0 h 60"/>
                <a:gd name="T54" fmla="*/ 21 w 53"/>
                <a:gd name="T55" fmla="*/ 0 h 60"/>
                <a:gd name="T56" fmla="*/ 16 w 53"/>
                <a:gd name="T57" fmla="*/ 1 h 60"/>
                <a:gd name="T58" fmla="*/ 12 w 53"/>
                <a:gd name="T59" fmla="*/ 4 h 60"/>
                <a:gd name="T60" fmla="*/ 8 w 53"/>
                <a:gd name="T61" fmla="*/ 7 h 60"/>
                <a:gd name="T62" fmla="*/ 5 w 53"/>
                <a:gd name="T63" fmla="*/ 12 h 60"/>
                <a:gd name="T64" fmla="*/ 2 w 53"/>
                <a:gd name="T65" fmla="*/ 18 h 60"/>
                <a:gd name="T66" fmla="*/ 0 w 53"/>
                <a:gd name="T6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" h="60">
                  <a:moveTo>
                    <a:pt x="0" y="31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3" y="46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3"/>
                  </a:lnTo>
                  <a:lnTo>
                    <a:pt x="9" y="55"/>
                  </a:lnTo>
                  <a:lnTo>
                    <a:pt x="11" y="56"/>
                  </a:lnTo>
                  <a:lnTo>
                    <a:pt x="13" y="58"/>
                  </a:lnTo>
                  <a:lnTo>
                    <a:pt x="16" y="59"/>
                  </a:lnTo>
                  <a:lnTo>
                    <a:pt x="19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60"/>
                  </a:lnTo>
                  <a:lnTo>
                    <a:pt x="28" y="60"/>
                  </a:lnTo>
                  <a:lnTo>
                    <a:pt x="31" y="60"/>
                  </a:lnTo>
                  <a:lnTo>
                    <a:pt x="34" y="60"/>
                  </a:lnTo>
                  <a:lnTo>
                    <a:pt x="36" y="59"/>
                  </a:lnTo>
                  <a:lnTo>
                    <a:pt x="39" y="58"/>
                  </a:lnTo>
                  <a:lnTo>
                    <a:pt x="42" y="56"/>
                  </a:lnTo>
                  <a:lnTo>
                    <a:pt x="43" y="55"/>
                  </a:lnTo>
                  <a:lnTo>
                    <a:pt x="46" y="53"/>
                  </a:lnTo>
                  <a:lnTo>
                    <a:pt x="47" y="50"/>
                  </a:lnTo>
                  <a:lnTo>
                    <a:pt x="49" y="47"/>
                  </a:lnTo>
                  <a:lnTo>
                    <a:pt x="50" y="44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3" y="32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2" y="19"/>
                  </a:lnTo>
                  <a:lnTo>
                    <a:pt x="52" y="16"/>
                  </a:lnTo>
                  <a:lnTo>
                    <a:pt x="50" y="15"/>
                  </a:lnTo>
                  <a:lnTo>
                    <a:pt x="49" y="12"/>
                  </a:lnTo>
                  <a:lnTo>
                    <a:pt x="47" y="10"/>
                  </a:lnTo>
                  <a:lnTo>
                    <a:pt x="46" y="9"/>
                  </a:lnTo>
                  <a:lnTo>
                    <a:pt x="45" y="6"/>
                  </a:lnTo>
                  <a:lnTo>
                    <a:pt x="43" y="4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9" y="6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33">
              <a:extLst>
                <a:ext uri="{FF2B5EF4-FFF2-40B4-BE49-F238E27FC236}">
                  <a16:creationId xmlns:a16="http://schemas.microsoft.com/office/drawing/2014/main" id="{26419B58-9714-4AC6-9C1C-14DDCF0B4F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8" y="3795"/>
              <a:ext cx="53" cy="60"/>
            </a:xfrm>
            <a:custGeom>
              <a:avLst/>
              <a:gdLst>
                <a:gd name="T0" fmla="*/ 0 w 53"/>
                <a:gd name="T1" fmla="*/ 31 h 60"/>
                <a:gd name="T2" fmla="*/ 0 w 53"/>
                <a:gd name="T3" fmla="*/ 34 h 60"/>
                <a:gd name="T4" fmla="*/ 0 w 53"/>
                <a:gd name="T5" fmla="*/ 38 h 60"/>
                <a:gd name="T6" fmla="*/ 1 w 53"/>
                <a:gd name="T7" fmla="*/ 43 h 60"/>
                <a:gd name="T8" fmla="*/ 4 w 53"/>
                <a:gd name="T9" fmla="*/ 49 h 60"/>
                <a:gd name="T10" fmla="*/ 7 w 53"/>
                <a:gd name="T11" fmla="*/ 53 h 60"/>
                <a:gd name="T12" fmla="*/ 10 w 53"/>
                <a:gd name="T13" fmla="*/ 56 h 60"/>
                <a:gd name="T14" fmla="*/ 16 w 53"/>
                <a:gd name="T15" fmla="*/ 59 h 60"/>
                <a:gd name="T16" fmla="*/ 24 w 53"/>
                <a:gd name="T17" fmla="*/ 60 h 60"/>
                <a:gd name="T18" fmla="*/ 25 w 53"/>
                <a:gd name="T19" fmla="*/ 60 h 60"/>
                <a:gd name="T20" fmla="*/ 31 w 53"/>
                <a:gd name="T21" fmla="*/ 60 h 60"/>
                <a:gd name="T22" fmla="*/ 35 w 53"/>
                <a:gd name="T23" fmla="*/ 59 h 60"/>
                <a:gd name="T24" fmla="*/ 41 w 53"/>
                <a:gd name="T25" fmla="*/ 56 h 60"/>
                <a:gd name="T26" fmla="*/ 46 w 53"/>
                <a:gd name="T27" fmla="*/ 53 h 60"/>
                <a:gd name="T28" fmla="*/ 49 w 53"/>
                <a:gd name="T29" fmla="*/ 47 h 60"/>
                <a:gd name="T30" fmla="*/ 52 w 53"/>
                <a:gd name="T31" fmla="*/ 40 h 60"/>
                <a:gd name="T32" fmla="*/ 53 w 53"/>
                <a:gd name="T33" fmla="*/ 32 h 60"/>
                <a:gd name="T34" fmla="*/ 53 w 53"/>
                <a:gd name="T35" fmla="*/ 25 h 60"/>
                <a:gd name="T36" fmla="*/ 52 w 53"/>
                <a:gd name="T37" fmla="*/ 22 h 60"/>
                <a:gd name="T38" fmla="*/ 50 w 53"/>
                <a:gd name="T39" fmla="*/ 16 h 60"/>
                <a:gd name="T40" fmla="*/ 49 w 53"/>
                <a:gd name="T41" fmla="*/ 12 h 60"/>
                <a:gd name="T42" fmla="*/ 46 w 53"/>
                <a:gd name="T43" fmla="*/ 9 h 60"/>
                <a:gd name="T44" fmla="*/ 43 w 53"/>
                <a:gd name="T45" fmla="*/ 4 h 60"/>
                <a:gd name="T46" fmla="*/ 38 w 53"/>
                <a:gd name="T47" fmla="*/ 3 h 60"/>
                <a:gd name="T48" fmla="*/ 34 w 53"/>
                <a:gd name="T49" fmla="*/ 0 h 60"/>
                <a:gd name="T50" fmla="*/ 26 w 53"/>
                <a:gd name="T51" fmla="*/ 0 h 60"/>
                <a:gd name="T52" fmla="*/ 25 w 53"/>
                <a:gd name="T53" fmla="*/ 0 h 60"/>
                <a:gd name="T54" fmla="*/ 21 w 53"/>
                <a:gd name="T55" fmla="*/ 0 h 60"/>
                <a:gd name="T56" fmla="*/ 16 w 53"/>
                <a:gd name="T57" fmla="*/ 1 h 60"/>
                <a:gd name="T58" fmla="*/ 12 w 53"/>
                <a:gd name="T59" fmla="*/ 4 h 60"/>
                <a:gd name="T60" fmla="*/ 7 w 53"/>
                <a:gd name="T61" fmla="*/ 7 h 60"/>
                <a:gd name="T62" fmla="*/ 4 w 53"/>
                <a:gd name="T63" fmla="*/ 12 h 60"/>
                <a:gd name="T64" fmla="*/ 1 w 53"/>
                <a:gd name="T65" fmla="*/ 18 h 60"/>
                <a:gd name="T66" fmla="*/ 0 w 53"/>
                <a:gd name="T6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" h="60">
                  <a:moveTo>
                    <a:pt x="0" y="31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4" y="49"/>
                  </a:lnTo>
                  <a:lnTo>
                    <a:pt x="6" y="50"/>
                  </a:lnTo>
                  <a:lnTo>
                    <a:pt x="7" y="53"/>
                  </a:lnTo>
                  <a:lnTo>
                    <a:pt x="9" y="55"/>
                  </a:lnTo>
                  <a:lnTo>
                    <a:pt x="10" y="56"/>
                  </a:lnTo>
                  <a:lnTo>
                    <a:pt x="13" y="58"/>
                  </a:lnTo>
                  <a:lnTo>
                    <a:pt x="16" y="59"/>
                  </a:lnTo>
                  <a:lnTo>
                    <a:pt x="19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60"/>
                  </a:lnTo>
                  <a:lnTo>
                    <a:pt x="28" y="60"/>
                  </a:lnTo>
                  <a:lnTo>
                    <a:pt x="31" y="60"/>
                  </a:lnTo>
                  <a:lnTo>
                    <a:pt x="34" y="60"/>
                  </a:lnTo>
                  <a:lnTo>
                    <a:pt x="35" y="59"/>
                  </a:lnTo>
                  <a:lnTo>
                    <a:pt x="38" y="58"/>
                  </a:lnTo>
                  <a:lnTo>
                    <a:pt x="41" y="56"/>
                  </a:lnTo>
                  <a:lnTo>
                    <a:pt x="43" y="55"/>
                  </a:lnTo>
                  <a:lnTo>
                    <a:pt x="46" y="53"/>
                  </a:lnTo>
                  <a:lnTo>
                    <a:pt x="47" y="50"/>
                  </a:lnTo>
                  <a:lnTo>
                    <a:pt x="49" y="47"/>
                  </a:lnTo>
                  <a:lnTo>
                    <a:pt x="50" y="44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3" y="32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49" y="12"/>
                  </a:lnTo>
                  <a:lnTo>
                    <a:pt x="47" y="10"/>
                  </a:lnTo>
                  <a:lnTo>
                    <a:pt x="46" y="9"/>
                  </a:lnTo>
                  <a:lnTo>
                    <a:pt x="44" y="6"/>
                  </a:lnTo>
                  <a:lnTo>
                    <a:pt x="43" y="4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5" y="1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3" y="15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34">
              <a:extLst>
                <a:ext uri="{FF2B5EF4-FFF2-40B4-BE49-F238E27FC236}">
                  <a16:creationId xmlns:a16="http://schemas.microsoft.com/office/drawing/2014/main" id="{40B645E0-232B-4A4B-9B28-D04A5B8FE6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58" y="3795"/>
              <a:ext cx="39" cy="25"/>
            </a:xfrm>
            <a:custGeom>
              <a:avLst/>
              <a:gdLst>
                <a:gd name="T0" fmla="*/ 0 w 39"/>
                <a:gd name="T1" fmla="*/ 25 h 25"/>
                <a:gd name="T2" fmla="*/ 26 w 39"/>
                <a:gd name="T3" fmla="*/ 25 h 25"/>
                <a:gd name="T4" fmla="*/ 26 w 39"/>
                <a:gd name="T5" fmla="*/ 25 h 25"/>
                <a:gd name="T6" fmla="*/ 27 w 39"/>
                <a:gd name="T7" fmla="*/ 25 h 25"/>
                <a:gd name="T8" fmla="*/ 28 w 39"/>
                <a:gd name="T9" fmla="*/ 25 h 25"/>
                <a:gd name="T10" fmla="*/ 31 w 39"/>
                <a:gd name="T11" fmla="*/ 25 h 25"/>
                <a:gd name="T12" fmla="*/ 33 w 39"/>
                <a:gd name="T13" fmla="*/ 24 h 25"/>
                <a:gd name="T14" fmla="*/ 34 w 39"/>
                <a:gd name="T15" fmla="*/ 22 h 25"/>
                <a:gd name="T16" fmla="*/ 36 w 39"/>
                <a:gd name="T17" fmla="*/ 21 h 25"/>
                <a:gd name="T18" fmla="*/ 37 w 39"/>
                <a:gd name="T19" fmla="*/ 18 h 25"/>
                <a:gd name="T20" fmla="*/ 39 w 39"/>
                <a:gd name="T21" fmla="*/ 15 h 25"/>
                <a:gd name="T22" fmla="*/ 39 w 39"/>
                <a:gd name="T23" fmla="*/ 13 h 25"/>
                <a:gd name="T24" fmla="*/ 39 w 39"/>
                <a:gd name="T25" fmla="*/ 10 h 25"/>
                <a:gd name="T26" fmla="*/ 37 w 39"/>
                <a:gd name="T27" fmla="*/ 9 h 25"/>
                <a:gd name="T28" fmla="*/ 36 w 39"/>
                <a:gd name="T29" fmla="*/ 6 h 25"/>
                <a:gd name="T30" fmla="*/ 34 w 39"/>
                <a:gd name="T31" fmla="*/ 4 h 25"/>
                <a:gd name="T32" fmla="*/ 31 w 39"/>
                <a:gd name="T33" fmla="*/ 3 h 25"/>
                <a:gd name="T34" fmla="*/ 28 w 39"/>
                <a:gd name="T35" fmla="*/ 1 h 25"/>
                <a:gd name="T36" fmla="*/ 24 w 39"/>
                <a:gd name="T37" fmla="*/ 0 h 25"/>
                <a:gd name="T38" fmla="*/ 0 w 39"/>
                <a:gd name="T39" fmla="*/ 0 h 25"/>
                <a:gd name="T40" fmla="*/ 0 w 39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25">
                  <a:moveTo>
                    <a:pt x="0" y="25"/>
                  </a:moveTo>
                  <a:lnTo>
                    <a:pt x="26" y="25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3" y="24"/>
                  </a:lnTo>
                  <a:lnTo>
                    <a:pt x="34" y="22"/>
                  </a:lnTo>
                  <a:lnTo>
                    <a:pt x="36" y="21"/>
                  </a:lnTo>
                  <a:lnTo>
                    <a:pt x="37" y="18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9"/>
                  </a:lnTo>
                  <a:lnTo>
                    <a:pt x="36" y="6"/>
                  </a:lnTo>
                  <a:lnTo>
                    <a:pt x="34" y="4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35">
              <a:extLst>
                <a:ext uri="{FF2B5EF4-FFF2-40B4-BE49-F238E27FC236}">
                  <a16:creationId xmlns:a16="http://schemas.microsoft.com/office/drawing/2014/main" id="{38830C74-9752-476F-A413-83D5678214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4" y="3795"/>
              <a:ext cx="39" cy="25"/>
            </a:xfrm>
            <a:custGeom>
              <a:avLst/>
              <a:gdLst>
                <a:gd name="T0" fmla="*/ 0 w 39"/>
                <a:gd name="T1" fmla="*/ 25 h 25"/>
                <a:gd name="T2" fmla="*/ 25 w 39"/>
                <a:gd name="T3" fmla="*/ 25 h 25"/>
                <a:gd name="T4" fmla="*/ 25 w 39"/>
                <a:gd name="T5" fmla="*/ 25 h 25"/>
                <a:gd name="T6" fmla="*/ 27 w 39"/>
                <a:gd name="T7" fmla="*/ 25 h 25"/>
                <a:gd name="T8" fmla="*/ 30 w 39"/>
                <a:gd name="T9" fmla="*/ 25 h 25"/>
                <a:gd name="T10" fmla="*/ 31 w 39"/>
                <a:gd name="T11" fmla="*/ 25 h 25"/>
                <a:gd name="T12" fmla="*/ 34 w 39"/>
                <a:gd name="T13" fmla="*/ 24 h 25"/>
                <a:gd name="T14" fmla="*/ 36 w 39"/>
                <a:gd name="T15" fmla="*/ 22 h 25"/>
                <a:gd name="T16" fmla="*/ 37 w 39"/>
                <a:gd name="T17" fmla="*/ 21 h 25"/>
                <a:gd name="T18" fmla="*/ 37 w 39"/>
                <a:gd name="T19" fmla="*/ 18 h 25"/>
                <a:gd name="T20" fmla="*/ 39 w 39"/>
                <a:gd name="T21" fmla="*/ 15 h 25"/>
                <a:gd name="T22" fmla="*/ 39 w 39"/>
                <a:gd name="T23" fmla="*/ 13 h 25"/>
                <a:gd name="T24" fmla="*/ 39 w 39"/>
                <a:gd name="T25" fmla="*/ 10 h 25"/>
                <a:gd name="T26" fmla="*/ 37 w 39"/>
                <a:gd name="T27" fmla="*/ 9 h 25"/>
                <a:gd name="T28" fmla="*/ 37 w 39"/>
                <a:gd name="T29" fmla="*/ 6 h 25"/>
                <a:gd name="T30" fmla="*/ 34 w 39"/>
                <a:gd name="T31" fmla="*/ 4 h 25"/>
                <a:gd name="T32" fmla="*/ 33 w 39"/>
                <a:gd name="T33" fmla="*/ 3 h 25"/>
                <a:gd name="T34" fmla="*/ 30 w 39"/>
                <a:gd name="T35" fmla="*/ 1 h 25"/>
                <a:gd name="T36" fmla="*/ 24 w 39"/>
                <a:gd name="T37" fmla="*/ 0 h 25"/>
                <a:gd name="T38" fmla="*/ 0 w 39"/>
                <a:gd name="T39" fmla="*/ 0 h 25"/>
                <a:gd name="T40" fmla="*/ 0 w 39"/>
                <a:gd name="T4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25">
                  <a:moveTo>
                    <a:pt x="0" y="25"/>
                  </a:moveTo>
                  <a:lnTo>
                    <a:pt x="25" y="25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37" y="21"/>
                  </a:lnTo>
                  <a:lnTo>
                    <a:pt x="37" y="18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3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4" name="Picture 16" descr="MVC-001F">
            <a:extLst>
              <a:ext uri="{FF2B5EF4-FFF2-40B4-BE49-F238E27FC236}">
                <a16:creationId xmlns:a16="http://schemas.microsoft.com/office/drawing/2014/main" id="{D890E8BA-C0F2-4C07-A2B9-DADF4FDC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42" y="1805940"/>
            <a:ext cx="2017174" cy="644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Text Box 177">
            <a:extLst>
              <a:ext uri="{FF2B5EF4-FFF2-40B4-BE49-F238E27FC236}">
                <a16:creationId xmlns:a16="http://schemas.microsoft.com/office/drawing/2014/main" id="{D2FE72F2-47F8-448D-987D-E7D499BA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616" y="6222215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Air Ribbons</a:t>
            </a:r>
          </a:p>
        </p:txBody>
      </p:sp>
    </p:spTree>
    <p:extLst>
      <p:ext uri="{BB962C8B-B14F-4D97-AF65-F5344CB8AC3E}">
        <p14:creationId xmlns:p14="http://schemas.microsoft.com/office/powerpoint/2010/main" val="379135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EA72F-79A0-402F-8D62-40E4E25B1C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Proactive Maintenance Strategies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56534B8-E6CE-4282-8A13-88194453A2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050900"/>
              </p:ext>
            </p:extLst>
          </p:nvPr>
        </p:nvGraphicFramePr>
        <p:xfrm>
          <a:off x="1066800" y="1643673"/>
          <a:ext cx="10058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25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6483F-91A0-43AD-B13A-DE5C7F063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Predictive Maintenance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57BA0-840F-415A-A74C-4DA1C902C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8" y="1898150"/>
            <a:ext cx="5512070" cy="22987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Vibration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Ultrasonic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Infrared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Oil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Lasor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Motor Circuit Analysis</a:t>
            </a:r>
          </a:p>
        </p:txBody>
      </p:sp>
      <p:pic>
        <p:nvPicPr>
          <p:cNvPr id="1026" name="Picture 2" descr="Maintenance Tool Spotlight: The Infrared Camera - Global Electronic Services">
            <a:extLst>
              <a:ext uri="{FF2B5EF4-FFF2-40B4-BE49-F238E27FC236}">
                <a16:creationId xmlns:a16="http://schemas.microsoft.com/office/drawing/2014/main" id="{BA953602-34AB-4C80-A167-62706430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00" y="1469204"/>
            <a:ext cx="3298900" cy="22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dictive Maintenance Equipment - SDT Ultrasound Solutions">
            <a:extLst>
              <a:ext uri="{FF2B5EF4-FFF2-40B4-BE49-F238E27FC236}">
                <a16:creationId xmlns:a16="http://schemas.microsoft.com/office/drawing/2014/main" id="{D5F3EACD-E292-4BFA-88F2-2CA56A7F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00" y="3878254"/>
            <a:ext cx="3298900" cy="234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il Analysis: The baseline for all condition monitoring. | Clean Oil  Services">
            <a:extLst>
              <a:ext uri="{FF2B5EF4-FFF2-40B4-BE49-F238E27FC236}">
                <a16:creationId xmlns:a16="http://schemas.microsoft.com/office/drawing/2014/main" id="{B002D2F4-57D3-4C6B-B4D5-BFE3C3E10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29" y="3906202"/>
            <a:ext cx="4521007" cy="25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3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C71FF-D21C-4EDF-AF76-EF13A8233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Definition of TPM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B3CBB-7A3F-4F98-B055-21D5DAD53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TPM is a process that maximizes the productivity of equipment for its entire life cycle and will extend the life of the equipment.</a:t>
            </a:r>
          </a:p>
          <a:p>
            <a:endParaRPr lang="en-US" altLang="en-US" dirty="0"/>
          </a:p>
          <a:p>
            <a:r>
              <a:rPr lang="en-US" altLang="en-US" dirty="0"/>
              <a:t>Through the participation of all employees, TPM creates an environment that encourages improvement efforts in safety, quality, cost, delivery, and creativity.</a:t>
            </a:r>
          </a:p>
          <a:p>
            <a:endParaRPr lang="en-US" dirty="0"/>
          </a:p>
        </p:txBody>
      </p:sp>
      <p:pic>
        <p:nvPicPr>
          <p:cNvPr id="3" name="Picture Placeholder 2" descr="A group of people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0E7EBC40-FBB3-4305-98FD-CBFD5C540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665" r="326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59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81E0EF-54A2-46C9-8E6F-450729C6F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Focused Improvement Strategy</a:t>
            </a:r>
          </a:p>
        </p:txBody>
      </p:sp>
      <p:sp>
        <p:nvSpPr>
          <p:cNvPr id="4" name="Text Box 52">
            <a:extLst>
              <a:ext uri="{FF2B5EF4-FFF2-40B4-BE49-F238E27FC236}">
                <a16:creationId xmlns:a16="http://schemas.microsoft.com/office/drawing/2014/main" id="{F70703FE-9B21-48AC-8F1D-8B0321039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276600"/>
            <a:ext cx="3352800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114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B3D335"/>
                </a:solidFill>
                <a:latin typeface="Avenir Next Demi Bold" panose="020B0703020202020204" pitchFamily="34" charset="0"/>
              </a:rPr>
              <a:t>Implementing</a:t>
            </a:r>
            <a:br>
              <a:rPr lang="en-US" sz="3200" b="1" dirty="0">
                <a:solidFill>
                  <a:srgbClr val="B3D335"/>
                </a:solidFill>
                <a:latin typeface="Avenir Next Demi Bold" panose="020B0703020202020204" pitchFamily="34" charset="0"/>
              </a:rPr>
            </a:br>
            <a:r>
              <a:rPr lang="en-US" sz="3200" b="1" dirty="0">
                <a:solidFill>
                  <a:srgbClr val="B3D335"/>
                </a:solidFill>
                <a:latin typeface="Avenir Next Demi Bold" panose="020B0703020202020204" pitchFamily="34" charset="0"/>
              </a:rPr>
              <a:t>TPM</a:t>
            </a:r>
          </a:p>
        </p:txBody>
      </p:sp>
      <p:sp>
        <p:nvSpPr>
          <p:cNvPr id="5" name="Freeform 45">
            <a:extLst>
              <a:ext uri="{FF2B5EF4-FFF2-40B4-BE49-F238E27FC236}">
                <a16:creationId xmlns:a16="http://schemas.microsoft.com/office/drawing/2014/main" id="{8E0E232E-0661-4520-954D-B821AD32AEC9}"/>
              </a:ext>
            </a:extLst>
          </p:cNvPr>
          <p:cNvSpPr>
            <a:spLocks/>
          </p:cNvSpPr>
          <p:nvPr/>
        </p:nvSpPr>
        <p:spPr bwMode="auto">
          <a:xfrm>
            <a:off x="3638550" y="838200"/>
            <a:ext cx="2973388" cy="5334000"/>
          </a:xfrm>
          <a:custGeom>
            <a:avLst/>
            <a:gdLst>
              <a:gd name="T0" fmla="*/ 1366 w 2085"/>
              <a:gd name="T1" fmla="*/ 378 h 3741"/>
              <a:gd name="T2" fmla="*/ 1137 w 2085"/>
              <a:gd name="T3" fmla="*/ 447 h 3741"/>
              <a:gd name="T4" fmla="*/ 922 w 2085"/>
              <a:gd name="T5" fmla="*/ 544 h 3741"/>
              <a:gd name="T6" fmla="*/ 725 w 2085"/>
              <a:gd name="T7" fmla="*/ 671 h 3741"/>
              <a:gd name="T8" fmla="*/ 546 w 2085"/>
              <a:gd name="T9" fmla="*/ 819 h 3741"/>
              <a:gd name="T10" fmla="*/ 389 w 2085"/>
              <a:gd name="T11" fmla="*/ 991 h 3741"/>
              <a:gd name="T12" fmla="*/ 255 w 2085"/>
              <a:gd name="T13" fmla="*/ 1181 h 3741"/>
              <a:gd name="T14" fmla="*/ 147 w 2085"/>
              <a:gd name="T15" fmla="*/ 1390 h 3741"/>
              <a:gd name="T16" fmla="*/ 67 w 2085"/>
              <a:gd name="T17" fmla="*/ 1613 h 3741"/>
              <a:gd name="T18" fmla="*/ 17 w 2085"/>
              <a:gd name="T19" fmla="*/ 1849 h 3741"/>
              <a:gd name="T20" fmla="*/ 0 w 2085"/>
              <a:gd name="T21" fmla="*/ 2096 h 3741"/>
              <a:gd name="T22" fmla="*/ 11 w 2085"/>
              <a:gd name="T23" fmla="*/ 2304 h 3741"/>
              <a:gd name="T24" fmla="*/ 48 w 2085"/>
              <a:gd name="T25" fmla="*/ 2505 h 3741"/>
              <a:gd name="T26" fmla="*/ 103 w 2085"/>
              <a:gd name="T27" fmla="*/ 2697 h 3741"/>
              <a:gd name="T28" fmla="*/ 182 w 2085"/>
              <a:gd name="T29" fmla="*/ 2879 h 3741"/>
              <a:gd name="T30" fmla="*/ 278 w 2085"/>
              <a:gd name="T31" fmla="*/ 3050 h 3741"/>
              <a:gd name="T32" fmla="*/ 391 w 2085"/>
              <a:gd name="T33" fmla="*/ 3207 h 3741"/>
              <a:gd name="T34" fmla="*/ 523 w 2085"/>
              <a:gd name="T35" fmla="*/ 3353 h 3741"/>
              <a:gd name="T36" fmla="*/ 669 w 2085"/>
              <a:gd name="T37" fmla="*/ 3482 h 3741"/>
              <a:gd name="T38" fmla="*/ 828 w 2085"/>
              <a:gd name="T39" fmla="*/ 3595 h 3741"/>
              <a:gd name="T40" fmla="*/ 999 w 2085"/>
              <a:gd name="T41" fmla="*/ 3689 h 3741"/>
              <a:gd name="T42" fmla="*/ 1275 w 2085"/>
              <a:gd name="T43" fmla="*/ 3317 h 3741"/>
              <a:gd name="T44" fmla="*/ 1135 w 2085"/>
              <a:gd name="T45" fmla="*/ 3259 h 3741"/>
              <a:gd name="T46" fmla="*/ 1005 w 2085"/>
              <a:gd name="T47" fmla="*/ 3186 h 3741"/>
              <a:gd name="T48" fmla="*/ 884 w 2085"/>
              <a:gd name="T49" fmla="*/ 3098 h 3741"/>
              <a:gd name="T50" fmla="*/ 775 w 2085"/>
              <a:gd name="T51" fmla="*/ 2998 h 3741"/>
              <a:gd name="T52" fmla="*/ 675 w 2085"/>
              <a:gd name="T53" fmla="*/ 2887 h 3741"/>
              <a:gd name="T54" fmla="*/ 591 w 2085"/>
              <a:gd name="T55" fmla="*/ 2764 h 3741"/>
              <a:gd name="T56" fmla="*/ 520 w 2085"/>
              <a:gd name="T57" fmla="*/ 2632 h 3741"/>
              <a:gd name="T58" fmla="*/ 464 w 2085"/>
              <a:gd name="T59" fmla="*/ 2492 h 3741"/>
              <a:gd name="T60" fmla="*/ 426 w 2085"/>
              <a:gd name="T61" fmla="*/ 2342 h 3741"/>
              <a:gd name="T62" fmla="*/ 403 w 2085"/>
              <a:gd name="T63" fmla="*/ 2189 h 3741"/>
              <a:gd name="T64" fmla="*/ 401 w 2085"/>
              <a:gd name="T65" fmla="*/ 2020 h 3741"/>
              <a:gd name="T66" fmla="*/ 422 w 2085"/>
              <a:gd name="T67" fmla="*/ 1839 h 3741"/>
              <a:gd name="T68" fmla="*/ 466 w 2085"/>
              <a:gd name="T69" fmla="*/ 1669 h 3741"/>
              <a:gd name="T70" fmla="*/ 533 w 2085"/>
              <a:gd name="T71" fmla="*/ 1506 h 3741"/>
              <a:gd name="T72" fmla="*/ 619 w 2085"/>
              <a:gd name="T73" fmla="*/ 1356 h 3741"/>
              <a:gd name="T74" fmla="*/ 725 w 2085"/>
              <a:gd name="T75" fmla="*/ 1218 h 3741"/>
              <a:gd name="T76" fmla="*/ 846 w 2085"/>
              <a:gd name="T77" fmla="*/ 1097 h 3741"/>
              <a:gd name="T78" fmla="*/ 984 w 2085"/>
              <a:gd name="T79" fmla="*/ 991 h 3741"/>
              <a:gd name="T80" fmla="*/ 1135 w 2085"/>
              <a:gd name="T81" fmla="*/ 905 h 3741"/>
              <a:gd name="T82" fmla="*/ 1297 w 2085"/>
              <a:gd name="T83" fmla="*/ 840 h 3741"/>
              <a:gd name="T84" fmla="*/ 1469 w 2085"/>
              <a:gd name="T85" fmla="*/ 796 h 3741"/>
              <a:gd name="T86" fmla="*/ 2085 w 2085"/>
              <a:gd name="T87" fmla="*/ 577 h 3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85" h="3741">
                <a:moveTo>
                  <a:pt x="1523" y="349"/>
                </a:moveTo>
                <a:lnTo>
                  <a:pt x="1444" y="360"/>
                </a:lnTo>
                <a:lnTo>
                  <a:pt x="1366" y="378"/>
                </a:lnTo>
                <a:lnTo>
                  <a:pt x="1287" y="397"/>
                </a:lnTo>
                <a:lnTo>
                  <a:pt x="1210" y="420"/>
                </a:lnTo>
                <a:lnTo>
                  <a:pt x="1137" y="447"/>
                </a:lnTo>
                <a:lnTo>
                  <a:pt x="1063" y="477"/>
                </a:lnTo>
                <a:lnTo>
                  <a:pt x="992" y="510"/>
                </a:lnTo>
                <a:lnTo>
                  <a:pt x="922" y="544"/>
                </a:lnTo>
                <a:lnTo>
                  <a:pt x="855" y="585"/>
                </a:lnTo>
                <a:lnTo>
                  <a:pt x="788" y="625"/>
                </a:lnTo>
                <a:lnTo>
                  <a:pt x="725" y="671"/>
                </a:lnTo>
                <a:lnTo>
                  <a:pt x="663" y="717"/>
                </a:lnTo>
                <a:lnTo>
                  <a:pt x="604" y="767"/>
                </a:lnTo>
                <a:lnTo>
                  <a:pt x="546" y="819"/>
                </a:lnTo>
                <a:lnTo>
                  <a:pt x="491" y="874"/>
                </a:lnTo>
                <a:lnTo>
                  <a:pt x="439" y="932"/>
                </a:lnTo>
                <a:lnTo>
                  <a:pt x="389" y="991"/>
                </a:lnTo>
                <a:lnTo>
                  <a:pt x="341" y="1053"/>
                </a:lnTo>
                <a:lnTo>
                  <a:pt x="297" y="1116"/>
                </a:lnTo>
                <a:lnTo>
                  <a:pt x="255" y="1181"/>
                </a:lnTo>
                <a:lnTo>
                  <a:pt x="216" y="1250"/>
                </a:lnTo>
                <a:lnTo>
                  <a:pt x="180" y="1319"/>
                </a:lnTo>
                <a:lnTo>
                  <a:pt x="147" y="1390"/>
                </a:lnTo>
                <a:lnTo>
                  <a:pt x="117" y="1463"/>
                </a:lnTo>
                <a:lnTo>
                  <a:pt x="90" y="1538"/>
                </a:lnTo>
                <a:lnTo>
                  <a:pt x="67" y="1613"/>
                </a:lnTo>
                <a:lnTo>
                  <a:pt x="46" y="1692"/>
                </a:lnTo>
                <a:lnTo>
                  <a:pt x="30" y="1770"/>
                </a:lnTo>
                <a:lnTo>
                  <a:pt x="17" y="1849"/>
                </a:lnTo>
                <a:lnTo>
                  <a:pt x="7" y="1931"/>
                </a:lnTo>
                <a:lnTo>
                  <a:pt x="2" y="2014"/>
                </a:lnTo>
                <a:lnTo>
                  <a:pt x="0" y="2096"/>
                </a:lnTo>
                <a:lnTo>
                  <a:pt x="2" y="2166"/>
                </a:lnTo>
                <a:lnTo>
                  <a:pt x="5" y="2237"/>
                </a:lnTo>
                <a:lnTo>
                  <a:pt x="11" y="2304"/>
                </a:lnTo>
                <a:lnTo>
                  <a:pt x="21" y="2371"/>
                </a:lnTo>
                <a:lnTo>
                  <a:pt x="32" y="2438"/>
                </a:lnTo>
                <a:lnTo>
                  <a:pt x="48" y="2505"/>
                </a:lnTo>
                <a:lnTo>
                  <a:pt x="63" y="2570"/>
                </a:lnTo>
                <a:lnTo>
                  <a:pt x="82" y="2634"/>
                </a:lnTo>
                <a:lnTo>
                  <a:pt x="103" y="2697"/>
                </a:lnTo>
                <a:lnTo>
                  <a:pt x="128" y="2758"/>
                </a:lnTo>
                <a:lnTo>
                  <a:pt x="153" y="2820"/>
                </a:lnTo>
                <a:lnTo>
                  <a:pt x="182" y="2879"/>
                </a:lnTo>
                <a:lnTo>
                  <a:pt x="211" y="2937"/>
                </a:lnTo>
                <a:lnTo>
                  <a:pt x="243" y="2994"/>
                </a:lnTo>
                <a:lnTo>
                  <a:pt x="278" y="3050"/>
                </a:lnTo>
                <a:lnTo>
                  <a:pt x="314" y="3104"/>
                </a:lnTo>
                <a:lnTo>
                  <a:pt x="353" y="3157"/>
                </a:lnTo>
                <a:lnTo>
                  <a:pt x="391" y="3207"/>
                </a:lnTo>
                <a:lnTo>
                  <a:pt x="433" y="3257"/>
                </a:lnTo>
                <a:lnTo>
                  <a:pt x="477" y="3305"/>
                </a:lnTo>
                <a:lnTo>
                  <a:pt x="523" y="3353"/>
                </a:lnTo>
                <a:lnTo>
                  <a:pt x="569" y="3397"/>
                </a:lnTo>
                <a:lnTo>
                  <a:pt x="617" y="3441"/>
                </a:lnTo>
                <a:lnTo>
                  <a:pt x="669" y="3482"/>
                </a:lnTo>
                <a:lnTo>
                  <a:pt x="721" y="3522"/>
                </a:lnTo>
                <a:lnTo>
                  <a:pt x="773" y="3558"/>
                </a:lnTo>
                <a:lnTo>
                  <a:pt x="828" y="3595"/>
                </a:lnTo>
                <a:lnTo>
                  <a:pt x="884" y="3627"/>
                </a:lnTo>
                <a:lnTo>
                  <a:pt x="942" y="3660"/>
                </a:lnTo>
                <a:lnTo>
                  <a:pt x="999" y="3689"/>
                </a:lnTo>
                <a:lnTo>
                  <a:pt x="1061" y="3716"/>
                </a:lnTo>
                <a:lnTo>
                  <a:pt x="1122" y="3741"/>
                </a:lnTo>
                <a:lnTo>
                  <a:pt x="1275" y="3317"/>
                </a:lnTo>
                <a:lnTo>
                  <a:pt x="1228" y="3299"/>
                </a:lnTo>
                <a:lnTo>
                  <a:pt x="1181" y="3280"/>
                </a:lnTo>
                <a:lnTo>
                  <a:pt x="1135" y="3259"/>
                </a:lnTo>
                <a:lnTo>
                  <a:pt x="1091" y="3236"/>
                </a:lnTo>
                <a:lnTo>
                  <a:pt x="1047" y="3211"/>
                </a:lnTo>
                <a:lnTo>
                  <a:pt x="1005" y="3186"/>
                </a:lnTo>
                <a:lnTo>
                  <a:pt x="963" y="3157"/>
                </a:lnTo>
                <a:lnTo>
                  <a:pt x="922" y="3129"/>
                </a:lnTo>
                <a:lnTo>
                  <a:pt x="884" y="3098"/>
                </a:lnTo>
                <a:lnTo>
                  <a:pt x="846" y="3067"/>
                </a:lnTo>
                <a:lnTo>
                  <a:pt x="809" y="3033"/>
                </a:lnTo>
                <a:lnTo>
                  <a:pt x="775" y="2998"/>
                </a:lnTo>
                <a:lnTo>
                  <a:pt x="740" y="2962"/>
                </a:lnTo>
                <a:lnTo>
                  <a:pt x="708" y="2925"/>
                </a:lnTo>
                <a:lnTo>
                  <a:pt x="675" y="2887"/>
                </a:lnTo>
                <a:lnTo>
                  <a:pt x="646" y="2847"/>
                </a:lnTo>
                <a:lnTo>
                  <a:pt x="617" y="2806"/>
                </a:lnTo>
                <a:lnTo>
                  <a:pt x="591" y="2764"/>
                </a:lnTo>
                <a:lnTo>
                  <a:pt x="566" y="2720"/>
                </a:lnTo>
                <a:lnTo>
                  <a:pt x="543" y="2676"/>
                </a:lnTo>
                <a:lnTo>
                  <a:pt x="520" y="2632"/>
                </a:lnTo>
                <a:lnTo>
                  <a:pt x="498" y="2586"/>
                </a:lnTo>
                <a:lnTo>
                  <a:pt x="481" y="2538"/>
                </a:lnTo>
                <a:lnTo>
                  <a:pt x="464" y="2492"/>
                </a:lnTo>
                <a:lnTo>
                  <a:pt x="449" y="2442"/>
                </a:lnTo>
                <a:lnTo>
                  <a:pt x="435" y="2392"/>
                </a:lnTo>
                <a:lnTo>
                  <a:pt x="426" y="2342"/>
                </a:lnTo>
                <a:lnTo>
                  <a:pt x="416" y="2292"/>
                </a:lnTo>
                <a:lnTo>
                  <a:pt x="408" y="2240"/>
                </a:lnTo>
                <a:lnTo>
                  <a:pt x="403" y="2189"/>
                </a:lnTo>
                <a:lnTo>
                  <a:pt x="401" y="2135"/>
                </a:lnTo>
                <a:lnTo>
                  <a:pt x="399" y="2081"/>
                </a:lnTo>
                <a:lnTo>
                  <a:pt x="401" y="2020"/>
                </a:lnTo>
                <a:lnTo>
                  <a:pt x="404" y="1960"/>
                </a:lnTo>
                <a:lnTo>
                  <a:pt x="412" y="1899"/>
                </a:lnTo>
                <a:lnTo>
                  <a:pt x="422" y="1839"/>
                </a:lnTo>
                <a:lnTo>
                  <a:pt x="433" y="1782"/>
                </a:lnTo>
                <a:lnTo>
                  <a:pt x="449" y="1724"/>
                </a:lnTo>
                <a:lnTo>
                  <a:pt x="466" y="1669"/>
                </a:lnTo>
                <a:lnTo>
                  <a:pt x="485" y="1613"/>
                </a:lnTo>
                <a:lnTo>
                  <a:pt x="508" y="1559"/>
                </a:lnTo>
                <a:lnTo>
                  <a:pt x="533" y="1506"/>
                </a:lnTo>
                <a:lnTo>
                  <a:pt x="560" y="1454"/>
                </a:lnTo>
                <a:lnTo>
                  <a:pt x="589" y="1404"/>
                </a:lnTo>
                <a:lnTo>
                  <a:pt x="619" y="1356"/>
                </a:lnTo>
                <a:lnTo>
                  <a:pt x="652" y="1308"/>
                </a:lnTo>
                <a:lnTo>
                  <a:pt x="686" y="1262"/>
                </a:lnTo>
                <a:lnTo>
                  <a:pt x="725" y="1218"/>
                </a:lnTo>
                <a:lnTo>
                  <a:pt x="763" y="1176"/>
                </a:lnTo>
                <a:lnTo>
                  <a:pt x="804" y="1135"/>
                </a:lnTo>
                <a:lnTo>
                  <a:pt x="846" y="1097"/>
                </a:lnTo>
                <a:lnTo>
                  <a:pt x="890" y="1061"/>
                </a:lnTo>
                <a:lnTo>
                  <a:pt x="936" y="1024"/>
                </a:lnTo>
                <a:lnTo>
                  <a:pt x="984" y="991"/>
                </a:lnTo>
                <a:lnTo>
                  <a:pt x="1032" y="961"/>
                </a:lnTo>
                <a:lnTo>
                  <a:pt x="1084" y="932"/>
                </a:lnTo>
                <a:lnTo>
                  <a:pt x="1135" y="905"/>
                </a:lnTo>
                <a:lnTo>
                  <a:pt x="1187" y="882"/>
                </a:lnTo>
                <a:lnTo>
                  <a:pt x="1241" y="859"/>
                </a:lnTo>
                <a:lnTo>
                  <a:pt x="1297" y="840"/>
                </a:lnTo>
                <a:lnTo>
                  <a:pt x="1354" y="823"/>
                </a:lnTo>
                <a:lnTo>
                  <a:pt x="1412" y="807"/>
                </a:lnTo>
                <a:lnTo>
                  <a:pt x="1469" y="796"/>
                </a:lnTo>
                <a:lnTo>
                  <a:pt x="1529" y="786"/>
                </a:lnTo>
                <a:lnTo>
                  <a:pt x="1529" y="1195"/>
                </a:lnTo>
                <a:lnTo>
                  <a:pt x="2085" y="577"/>
                </a:lnTo>
                <a:lnTo>
                  <a:pt x="1525" y="0"/>
                </a:lnTo>
                <a:lnTo>
                  <a:pt x="1523" y="349"/>
                </a:lnTo>
              </a:path>
            </a:pathLst>
          </a:custGeom>
          <a:solidFill>
            <a:srgbClr val="003B55"/>
          </a:solidFill>
          <a:ln>
            <a:noFill/>
          </a:ln>
        </p:spPr>
        <p:txBody>
          <a:bodyPr/>
          <a:lstStyle/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7" name="WordArt 47">
            <a:extLst>
              <a:ext uri="{FF2B5EF4-FFF2-40B4-BE49-F238E27FC236}">
                <a16:creationId xmlns:a16="http://schemas.microsoft.com/office/drawing/2014/main" id="{DCBE1114-1583-4611-A944-1F04DCD5D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3992564" y="1706564"/>
            <a:ext cx="4205287" cy="4205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B2B2B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3595290"/>
              </a:avLst>
            </a:prstTxWarp>
          </a:bodyPr>
          <a:lstStyle/>
          <a:p>
            <a:pPr algn="ctr"/>
            <a:r>
              <a:rPr lang="en-US" sz="3200" kern="10" dirty="0">
                <a:solidFill>
                  <a:schemeClr val="bg1"/>
                </a:solidFill>
                <a:latin typeface="Franklin Gothic Book" panose="020B0503020102020204" pitchFamily="34" charset="0"/>
              </a:rPr>
              <a:t>Sustaining TPM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C3C77FBF-E815-4D23-A790-4EEBF44E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046" y="4464659"/>
            <a:ext cx="2725737" cy="144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1111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latin typeface="Avenir Next Demi Bold" panose="020B0703020202020204" pitchFamily="34" charset="0"/>
              </a:rPr>
              <a:t>Do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Clean to inspect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5S and visual controls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Countermeasures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PM and checklists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46FBDA4E-80E0-4CA3-A4D5-90FCA7501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76" y="4938352"/>
            <a:ext cx="2724720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114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latin typeface="Avenir Next Demi Bold" panose="020B0703020202020204" pitchFamily="34" charset="0"/>
              </a:rPr>
              <a:t>Check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Check measurements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Compare objectives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Countermeasures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A96BB788-F802-4106-9231-355A426D8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446" y="1417002"/>
            <a:ext cx="3070649" cy="144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33363" indent="-1190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latin typeface="Avenir Next Demi Bold" panose="020B0703020202020204" pitchFamily="34" charset="0"/>
              </a:rPr>
              <a:t>Plan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Choose critical equipment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Measure baseline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Solicit champion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Create timetable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BA7E35E7-20E8-44D5-8042-FEA78F806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31" y="1763343"/>
            <a:ext cx="2897332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1143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latin typeface="Avenir Next Demi Bold" panose="020B0703020202020204" pitchFamily="34" charset="0"/>
              </a:rPr>
              <a:t>Act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Lessons learned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Best practices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cumin Pro Wide Light" panose="020B0405020202020204" pitchFamily="34" charset="0"/>
              </a:rPr>
              <a:t>Document/Standardize</a:t>
            </a:r>
            <a:endParaRPr lang="en-US" dirty="0">
              <a:latin typeface="Acumin Pro Wide Light" panose="020B0405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73120D-3EDF-4FE5-8E26-AE1421969CCD}"/>
              </a:ext>
            </a:extLst>
          </p:cNvPr>
          <p:cNvGrpSpPr/>
          <p:nvPr/>
        </p:nvGrpSpPr>
        <p:grpSpPr>
          <a:xfrm>
            <a:off x="4002167" y="1418320"/>
            <a:ext cx="4560887" cy="5334000"/>
            <a:chOff x="4002167" y="1418320"/>
            <a:chExt cx="4560887" cy="5334000"/>
          </a:xfrm>
        </p:grpSpPr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463B966E-DFC8-42A4-AC32-66B06611C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667" y="1418320"/>
              <a:ext cx="2973387" cy="5334000"/>
            </a:xfrm>
            <a:custGeom>
              <a:avLst/>
              <a:gdLst>
                <a:gd name="T0" fmla="*/ 719 w 2085"/>
                <a:gd name="T1" fmla="*/ 3363 h 3741"/>
                <a:gd name="T2" fmla="*/ 948 w 2085"/>
                <a:gd name="T3" fmla="*/ 3294 h 3741"/>
                <a:gd name="T4" fmla="*/ 1163 w 2085"/>
                <a:gd name="T5" fmla="*/ 3197 h 3741"/>
                <a:gd name="T6" fmla="*/ 1360 w 2085"/>
                <a:gd name="T7" fmla="*/ 3070 h 3741"/>
                <a:gd name="T8" fmla="*/ 1539 w 2085"/>
                <a:gd name="T9" fmla="*/ 2922 h 3741"/>
                <a:gd name="T10" fmla="*/ 1696 w 2085"/>
                <a:gd name="T11" fmla="*/ 2750 h 3741"/>
                <a:gd name="T12" fmla="*/ 1830 w 2085"/>
                <a:gd name="T13" fmla="*/ 2560 h 3741"/>
                <a:gd name="T14" fmla="*/ 1938 w 2085"/>
                <a:gd name="T15" fmla="*/ 2351 h 3741"/>
                <a:gd name="T16" fmla="*/ 2018 w 2085"/>
                <a:gd name="T17" fmla="*/ 2128 h 3741"/>
                <a:gd name="T18" fmla="*/ 2068 w 2085"/>
                <a:gd name="T19" fmla="*/ 1892 h 3741"/>
                <a:gd name="T20" fmla="*/ 2085 w 2085"/>
                <a:gd name="T21" fmla="*/ 1645 h 3741"/>
                <a:gd name="T22" fmla="*/ 2074 w 2085"/>
                <a:gd name="T23" fmla="*/ 1437 h 3741"/>
                <a:gd name="T24" fmla="*/ 2037 w 2085"/>
                <a:gd name="T25" fmla="*/ 1236 h 3741"/>
                <a:gd name="T26" fmla="*/ 1982 w 2085"/>
                <a:gd name="T27" fmla="*/ 1044 h 3741"/>
                <a:gd name="T28" fmla="*/ 1905 w 2085"/>
                <a:gd name="T29" fmla="*/ 862 h 3741"/>
                <a:gd name="T30" fmla="*/ 1807 w 2085"/>
                <a:gd name="T31" fmla="*/ 691 h 3741"/>
                <a:gd name="T32" fmla="*/ 1694 w 2085"/>
                <a:gd name="T33" fmla="*/ 534 h 3741"/>
                <a:gd name="T34" fmla="*/ 1564 w 2085"/>
                <a:gd name="T35" fmla="*/ 388 h 3741"/>
                <a:gd name="T36" fmla="*/ 1418 w 2085"/>
                <a:gd name="T37" fmla="*/ 259 h 3741"/>
                <a:gd name="T38" fmla="*/ 1257 w 2085"/>
                <a:gd name="T39" fmla="*/ 146 h 3741"/>
                <a:gd name="T40" fmla="*/ 1086 w 2085"/>
                <a:gd name="T41" fmla="*/ 52 h 3741"/>
                <a:gd name="T42" fmla="*/ 810 w 2085"/>
                <a:gd name="T43" fmla="*/ 424 h 3741"/>
                <a:gd name="T44" fmla="*/ 950 w 2085"/>
                <a:gd name="T45" fmla="*/ 482 h 3741"/>
                <a:gd name="T46" fmla="*/ 1080 w 2085"/>
                <a:gd name="T47" fmla="*/ 555 h 3741"/>
                <a:gd name="T48" fmla="*/ 1201 w 2085"/>
                <a:gd name="T49" fmla="*/ 643 h 3741"/>
                <a:gd name="T50" fmla="*/ 1312 w 2085"/>
                <a:gd name="T51" fmla="*/ 743 h 3741"/>
                <a:gd name="T52" fmla="*/ 1410 w 2085"/>
                <a:gd name="T53" fmla="*/ 854 h 3741"/>
                <a:gd name="T54" fmla="*/ 1494 w 2085"/>
                <a:gd name="T55" fmla="*/ 977 h 3741"/>
                <a:gd name="T56" fmla="*/ 1565 w 2085"/>
                <a:gd name="T57" fmla="*/ 1109 h 3741"/>
                <a:gd name="T58" fmla="*/ 1621 w 2085"/>
                <a:gd name="T59" fmla="*/ 1251 h 3741"/>
                <a:gd name="T60" fmla="*/ 1659 w 2085"/>
                <a:gd name="T61" fmla="*/ 1399 h 3741"/>
                <a:gd name="T62" fmla="*/ 1682 w 2085"/>
                <a:gd name="T63" fmla="*/ 1552 h 3741"/>
                <a:gd name="T64" fmla="*/ 1684 w 2085"/>
                <a:gd name="T65" fmla="*/ 1721 h 3741"/>
                <a:gd name="T66" fmla="*/ 1663 w 2085"/>
                <a:gd name="T67" fmla="*/ 1902 h 3741"/>
                <a:gd name="T68" fmla="*/ 1619 w 2085"/>
                <a:gd name="T69" fmla="*/ 2072 h 3741"/>
                <a:gd name="T70" fmla="*/ 1552 w 2085"/>
                <a:gd name="T71" fmla="*/ 2235 h 3741"/>
                <a:gd name="T72" fmla="*/ 1466 w 2085"/>
                <a:gd name="T73" fmla="*/ 2385 h 3741"/>
                <a:gd name="T74" fmla="*/ 1360 w 2085"/>
                <a:gd name="T75" fmla="*/ 2523 h 3741"/>
                <a:gd name="T76" fmla="*/ 1239 w 2085"/>
                <a:gd name="T77" fmla="*/ 2644 h 3741"/>
                <a:gd name="T78" fmla="*/ 1101 w 2085"/>
                <a:gd name="T79" fmla="*/ 2750 h 3741"/>
                <a:gd name="T80" fmla="*/ 950 w 2085"/>
                <a:gd name="T81" fmla="*/ 2836 h 3741"/>
                <a:gd name="T82" fmla="*/ 788 w 2085"/>
                <a:gd name="T83" fmla="*/ 2901 h 3741"/>
                <a:gd name="T84" fmla="*/ 616 w 2085"/>
                <a:gd name="T85" fmla="*/ 2945 h 3741"/>
                <a:gd name="T86" fmla="*/ 0 w 2085"/>
                <a:gd name="T87" fmla="*/ 3164 h 3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5" h="3741">
                  <a:moveTo>
                    <a:pt x="562" y="3392"/>
                  </a:moveTo>
                  <a:lnTo>
                    <a:pt x="641" y="3381"/>
                  </a:lnTo>
                  <a:lnTo>
                    <a:pt x="719" y="3363"/>
                  </a:lnTo>
                  <a:lnTo>
                    <a:pt x="798" y="3344"/>
                  </a:lnTo>
                  <a:lnTo>
                    <a:pt x="875" y="3321"/>
                  </a:lnTo>
                  <a:lnTo>
                    <a:pt x="948" y="3294"/>
                  </a:lnTo>
                  <a:lnTo>
                    <a:pt x="1022" y="3264"/>
                  </a:lnTo>
                  <a:lnTo>
                    <a:pt x="1093" y="3231"/>
                  </a:lnTo>
                  <a:lnTo>
                    <a:pt x="1163" y="3197"/>
                  </a:lnTo>
                  <a:lnTo>
                    <a:pt x="1230" y="3156"/>
                  </a:lnTo>
                  <a:lnTo>
                    <a:pt x="1297" y="3116"/>
                  </a:lnTo>
                  <a:lnTo>
                    <a:pt x="1360" y="3070"/>
                  </a:lnTo>
                  <a:lnTo>
                    <a:pt x="1422" y="3024"/>
                  </a:lnTo>
                  <a:lnTo>
                    <a:pt x="1481" y="2974"/>
                  </a:lnTo>
                  <a:lnTo>
                    <a:pt x="1539" y="2922"/>
                  </a:lnTo>
                  <a:lnTo>
                    <a:pt x="1594" y="2867"/>
                  </a:lnTo>
                  <a:lnTo>
                    <a:pt x="1646" y="2809"/>
                  </a:lnTo>
                  <a:lnTo>
                    <a:pt x="1696" y="2750"/>
                  </a:lnTo>
                  <a:lnTo>
                    <a:pt x="1744" y="2688"/>
                  </a:lnTo>
                  <a:lnTo>
                    <a:pt x="1788" y="2625"/>
                  </a:lnTo>
                  <a:lnTo>
                    <a:pt x="1830" y="2560"/>
                  </a:lnTo>
                  <a:lnTo>
                    <a:pt x="1869" y="2491"/>
                  </a:lnTo>
                  <a:lnTo>
                    <a:pt x="1905" y="2422"/>
                  </a:lnTo>
                  <a:lnTo>
                    <a:pt x="1938" y="2351"/>
                  </a:lnTo>
                  <a:lnTo>
                    <a:pt x="1968" y="2278"/>
                  </a:lnTo>
                  <a:lnTo>
                    <a:pt x="1995" y="2203"/>
                  </a:lnTo>
                  <a:lnTo>
                    <a:pt x="2018" y="2128"/>
                  </a:lnTo>
                  <a:lnTo>
                    <a:pt x="2039" y="2049"/>
                  </a:lnTo>
                  <a:lnTo>
                    <a:pt x="2055" y="1971"/>
                  </a:lnTo>
                  <a:lnTo>
                    <a:pt x="2068" y="1892"/>
                  </a:lnTo>
                  <a:lnTo>
                    <a:pt x="2078" y="1810"/>
                  </a:lnTo>
                  <a:lnTo>
                    <a:pt x="2083" y="1727"/>
                  </a:lnTo>
                  <a:lnTo>
                    <a:pt x="2085" y="1645"/>
                  </a:lnTo>
                  <a:lnTo>
                    <a:pt x="2083" y="1575"/>
                  </a:lnTo>
                  <a:lnTo>
                    <a:pt x="2080" y="1506"/>
                  </a:lnTo>
                  <a:lnTo>
                    <a:pt x="2074" y="1437"/>
                  </a:lnTo>
                  <a:lnTo>
                    <a:pt x="2064" y="1370"/>
                  </a:lnTo>
                  <a:lnTo>
                    <a:pt x="2053" y="1303"/>
                  </a:lnTo>
                  <a:lnTo>
                    <a:pt x="2037" y="1236"/>
                  </a:lnTo>
                  <a:lnTo>
                    <a:pt x="2022" y="1173"/>
                  </a:lnTo>
                  <a:lnTo>
                    <a:pt x="2003" y="1107"/>
                  </a:lnTo>
                  <a:lnTo>
                    <a:pt x="1982" y="1044"/>
                  </a:lnTo>
                  <a:lnTo>
                    <a:pt x="1959" y="983"/>
                  </a:lnTo>
                  <a:lnTo>
                    <a:pt x="1932" y="921"/>
                  </a:lnTo>
                  <a:lnTo>
                    <a:pt x="1905" y="862"/>
                  </a:lnTo>
                  <a:lnTo>
                    <a:pt x="1874" y="804"/>
                  </a:lnTo>
                  <a:lnTo>
                    <a:pt x="1842" y="747"/>
                  </a:lnTo>
                  <a:lnTo>
                    <a:pt x="1807" y="691"/>
                  </a:lnTo>
                  <a:lnTo>
                    <a:pt x="1771" y="637"/>
                  </a:lnTo>
                  <a:lnTo>
                    <a:pt x="1734" y="586"/>
                  </a:lnTo>
                  <a:lnTo>
                    <a:pt x="1694" y="534"/>
                  </a:lnTo>
                  <a:lnTo>
                    <a:pt x="1652" y="484"/>
                  </a:lnTo>
                  <a:lnTo>
                    <a:pt x="1608" y="436"/>
                  </a:lnTo>
                  <a:lnTo>
                    <a:pt x="1564" y="388"/>
                  </a:lnTo>
                  <a:lnTo>
                    <a:pt x="1516" y="344"/>
                  </a:lnTo>
                  <a:lnTo>
                    <a:pt x="1468" y="302"/>
                  </a:lnTo>
                  <a:lnTo>
                    <a:pt x="1418" y="259"/>
                  </a:lnTo>
                  <a:lnTo>
                    <a:pt x="1366" y="219"/>
                  </a:lnTo>
                  <a:lnTo>
                    <a:pt x="1312" y="183"/>
                  </a:lnTo>
                  <a:lnTo>
                    <a:pt x="1257" y="146"/>
                  </a:lnTo>
                  <a:lnTo>
                    <a:pt x="1201" y="114"/>
                  </a:lnTo>
                  <a:lnTo>
                    <a:pt x="1143" y="81"/>
                  </a:lnTo>
                  <a:lnTo>
                    <a:pt x="1086" y="52"/>
                  </a:lnTo>
                  <a:lnTo>
                    <a:pt x="1026" y="25"/>
                  </a:lnTo>
                  <a:lnTo>
                    <a:pt x="965" y="0"/>
                  </a:lnTo>
                  <a:lnTo>
                    <a:pt x="810" y="424"/>
                  </a:lnTo>
                  <a:lnTo>
                    <a:pt x="857" y="442"/>
                  </a:lnTo>
                  <a:lnTo>
                    <a:pt x="904" y="461"/>
                  </a:lnTo>
                  <a:lnTo>
                    <a:pt x="950" y="482"/>
                  </a:lnTo>
                  <a:lnTo>
                    <a:pt x="994" y="505"/>
                  </a:lnTo>
                  <a:lnTo>
                    <a:pt x="1038" y="530"/>
                  </a:lnTo>
                  <a:lnTo>
                    <a:pt x="1080" y="555"/>
                  </a:lnTo>
                  <a:lnTo>
                    <a:pt x="1122" y="584"/>
                  </a:lnTo>
                  <a:lnTo>
                    <a:pt x="1163" y="612"/>
                  </a:lnTo>
                  <a:lnTo>
                    <a:pt x="1201" y="643"/>
                  </a:lnTo>
                  <a:lnTo>
                    <a:pt x="1239" y="676"/>
                  </a:lnTo>
                  <a:lnTo>
                    <a:pt x="1276" y="708"/>
                  </a:lnTo>
                  <a:lnTo>
                    <a:pt x="1312" y="743"/>
                  </a:lnTo>
                  <a:lnTo>
                    <a:pt x="1345" y="779"/>
                  </a:lnTo>
                  <a:lnTo>
                    <a:pt x="1377" y="816"/>
                  </a:lnTo>
                  <a:lnTo>
                    <a:pt x="1410" y="854"/>
                  </a:lnTo>
                  <a:lnTo>
                    <a:pt x="1439" y="894"/>
                  </a:lnTo>
                  <a:lnTo>
                    <a:pt x="1468" y="935"/>
                  </a:lnTo>
                  <a:lnTo>
                    <a:pt x="1494" y="977"/>
                  </a:lnTo>
                  <a:lnTo>
                    <a:pt x="1519" y="1021"/>
                  </a:lnTo>
                  <a:lnTo>
                    <a:pt x="1544" y="1065"/>
                  </a:lnTo>
                  <a:lnTo>
                    <a:pt x="1565" y="1109"/>
                  </a:lnTo>
                  <a:lnTo>
                    <a:pt x="1587" y="1155"/>
                  </a:lnTo>
                  <a:lnTo>
                    <a:pt x="1604" y="1203"/>
                  </a:lnTo>
                  <a:lnTo>
                    <a:pt x="1621" y="1251"/>
                  </a:lnTo>
                  <a:lnTo>
                    <a:pt x="1636" y="1299"/>
                  </a:lnTo>
                  <a:lnTo>
                    <a:pt x="1650" y="1349"/>
                  </a:lnTo>
                  <a:lnTo>
                    <a:pt x="1659" y="1399"/>
                  </a:lnTo>
                  <a:lnTo>
                    <a:pt x="1669" y="1449"/>
                  </a:lnTo>
                  <a:lnTo>
                    <a:pt x="1677" y="1501"/>
                  </a:lnTo>
                  <a:lnTo>
                    <a:pt x="1682" y="1552"/>
                  </a:lnTo>
                  <a:lnTo>
                    <a:pt x="1684" y="1606"/>
                  </a:lnTo>
                  <a:lnTo>
                    <a:pt x="1686" y="1660"/>
                  </a:lnTo>
                  <a:lnTo>
                    <a:pt x="1684" y="1721"/>
                  </a:lnTo>
                  <a:lnTo>
                    <a:pt x="1681" y="1781"/>
                  </a:lnTo>
                  <a:lnTo>
                    <a:pt x="1673" y="1842"/>
                  </a:lnTo>
                  <a:lnTo>
                    <a:pt x="1663" y="1902"/>
                  </a:lnTo>
                  <a:lnTo>
                    <a:pt x="1652" y="1959"/>
                  </a:lnTo>
                  <a:lnTo>
                    <a:pt x="1636" y="2017"/>
                  </a:lnTo>
                  <a:lnTo>
                    <a:pt x="1619" y="2072"/>
                  </a:lnTo>
                  <a:lnTo>
                    <a:pt x="1600" y="2128"/>
                  </a:lnTo>
                  <a:lnTo>
                    <a:pt x="1577" y="2182"/>
                  </a:lnTo>
                  <a:lnTo>
                    <a:pt x="1552" y="2235"/>
                  </a:lnTo>
                  <a:lnTo>
                    <a:pt x="1525" y="2287"/>
                  </a:lnTo>
                  <a:lnTo>
                    <a:pt x="1496" y="2337"/>
                  </a:lnTo>
                  <a:lnTo>
                    <a:pt x="1466" y="2385"/>
                  </a:lnTo>
                  <a:lnTo>
                    <a:pt x="1433" y="2433"/>
                  </a:lnTo>
                  <a:lnTo>
                    <a:pt x="1399" y="2479"/>
                  </a:lnTo>
                  <a:lnTo>
                    <a:pt x="1360" y="2523"/>
                  </a:lnTo>
                  <a:lnTo>
                    <a:pt x="1322" y="2565"/>
                  </a:lnTo>
                  <a:lnTo>
                    <a:pt x="1281" y="2606"/>
                  </a:lnTo>
                  <a:lnTo>
                    <a:pt x="1239" y="2644"/>
                  </a:lnTo>
                  <a:lnTo>
                    <a:pt x="1195" y="2680"/>
                  </a:lnTo>
                  <a:lnTo>
                    <a:pt x="1149" y="2717"/>
                  </a:lnTo>
                  <a:lnTo>
                    <a:pt x="1101" y="2750"/>
                  </a:lnTo>
                  <a:lnTo>
                    <a:pt x="1053" y="2780"/>
                  </a:lnTo>
                  <a:lnTo>
                    <a:pt x="1001" y="2809"/>
                  </a:lnTo>
                  <a:lnTo>
                    <a:pt x="950" y="2836"/>
                  </a:lnTo>
                  <a:lnTo>
                    <a:pt x="898" y="2859"/>
                  </a:lnTo>
                  <a:lnTo>
                    <a:pt x="844" y="2882"/>
                  </a:lnTo>
                  <a:lnTo>
                    <a:pt x="788" y="2901"/>
                  </a:lnTo>
                  <a:lnTo>
                    <a:pt x="731" y="2918"/>
                  </a:lnTo>
                  <a:lnTo>
                    <a:pt x="673" y="2934"/>
                  </a:lnTo>
                  <a:lnTo>
                    <a:pt x="616" y="2945"/>
                  </a:lnTo>
                  <a:lnTo>
                    <a:pt x="556" y="2955"/>
                  </a:lnTo>
                  <a:lnTo>
                    <a:pt x="556" y="2546"/>
                  </a:lnTo>
                  <a:lnTo>
                    <a:pt x="0" y="3164"/>
                  </a:lnTo>
                  <a:lnTo>
                    <a:pt x="560" y="3741"/>
                  </a:lnTo>
                  <a:lnTo>
                    <a:pt x="562" y="3392"/>
                  </a:lnTo>
                </a:path>
              </a:pathLst>
            </a:custGeom>
            <a:solidFill>
              <a:srgbClr val="003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3B3CD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Franklin Gothic Book" panose="020B0503020102020204" pitchFamily="34" charset="0"/>
              </a:endParaRPr>
            </a:p>
          </p:txBody>
        </p:sp>
        <p:sp>
          <p:nvSpPr>
            <p:cNvPr id="13" name="WordArt 48">
              <a:extLst>
                <a:ext uri="{FF2B5EF4-FFF2-40B4-BE49-F238E27FC236}">
                  <a16:creationId xmlns:a16="http://schemas.microsoft.com/office/drawing/2014/main" id="{9694DB74-6AC0-488C-8EBE-E85CDE96188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5400000">
              <a:off x="4002167" y="1677084"/>
              <a:ext cx="4205287" cy="420528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290850"/>
                </a:avLst>
              </a:prstTxWarp>
            </a:bodyPr>
            <a:lstStyle/>
            <a:p>
              <a:pPr algn="ctr"/>
              <a:r>
                <a:rPr lang="en-US" sz="3200" kern="1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Focused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95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A3CF70-D807-4C20-B8C2-847DECC96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Focused Improvement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CC5D0-8E2F-4A24-B5E6-D85DAD81BC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Each team will focus on one of the following: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countermeasures and modifications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Apply visual controls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daily operator PM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planned maintenance checklist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critical spare parts list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80000"/>
              </a:lnSpc>
            </a:pPr>
            <a:r>
              <a:rPr lang="en-US" dirty="0"/>
              <a:t>Team tasks include the following: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 equipment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Identify and analyze problems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Recommend improvements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Apply 5S principles and visual controls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preventive maintenance checklists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Identify critical spare parts</a:t>
            </a:r>
          </a:p>
          <a:p>
            <a:endParaRPr lang="en-US" dirty="0"/>
          </a:p>
        </p:txBody>
      </p:sp>
      <p:pic>
        <p:nvPicPr>
          <p:cNvPr id="4" name="Picture 108" descr="Factory">
            <a:extLst>
              <a:ext uri="{FF2B5EF4-FFF2-40B4-BE49-F238E27FC236}">
                <a16:creationId xmlns:a16="http://schemas.microsoft.com/office/drawing/2014/main" id="{B4A0E35D-11F6-4A26-A4EA-F078880E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33" y="1438906"/>
            <a:ext cx="3367088" cy="5029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3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5016A-2763-6A55-DE0D-9DE8A1148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Kaizen Planning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A8D7B-2E23-744E-8982-E9F5EC9A9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 Equipment/Area</a:t>
            </a:r>
          </a:p>
          <a:p>
            <a:r>
              <a:rPr lang="en-US" dirty="0"/>
              <a:t>Determine Supplies Needed</a:t>
            </a:r>
          </a:p>
          <a:p>
            <a:r>
              <a:rPr lang="en-US" dirty="0"/>
              <a:t>	Cleaning Supplies</a:t>
            </a:r>
          </a:p>
          <a:p>
            <a:r>
              <a:rPr lang="en-US" dirty="0"/>
              <a:t>	Parts/Tools </a:t>
            </a:r>
          </a:p>
          <a:p>
            <a:r>
              <a:rPr lang="en-US" dirty="0"/>
              <a:t>	Additional Resources</a:t>
            </a:r>
          </a:p>
          <a:p>
            <a:r>
              <a:rPr lang="en-US" dirty="0"/>
              <a:t>Develop Gameplan</a:t>
            </a:r>
          </a:p>
        </p:txBody>
      </p:sp>
      <p:pic>
        <p:nvPicPr>
          <p:cNvPr id="7" name="Picture Placeholder 6" descr="A picture containing person, person, indoor, miller&#10;&#10;Description automatically generated">
            <a:extLst>
              <a:ext uri="{FF2B5EF4-FFF2-40B4-BE49-F238E27FC236}">
                <a16:creationId xmlns:a16="http://schemas.microsoft.com/office/drawing/2014/main" id="{3588960A-C58D-DA34-AA7F-3CDF92427F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" r="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90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A8D7B-2E23-744E-8982-E9F5EC9A9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</a:t>
            </a:r>
          </a:p>
          <a:p>
            <a:r>
              <a:rPr lang="en-US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423234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87917-41D1-D740-A2B3-CDD3C4A0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Specialist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0B1DC-FF52-944D-BCEA-32D914D92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Jesse Brady</a:t>
            </a:r>
          </a:p>
        </p:txBody>
      </p:sp>
      <p:pic>
        <p:nvPicPr>
          <p:cNvPr id="8" name="Picture Placeholder 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3A6C9FF-4177-4C82-8A25-F84E312434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21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FA7657-2FAD-C7E3-18C3-241D9FA0C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Target Audience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CF51E-63AB-407E-9AF0-BA6BC1C2E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Maintenance Personnel</a:t>
            </a:r>
          </a:p>
          <a:p>
            <a:r>
              <a:rPr lang="en-US" dirty="0"/>
              <a:t>Production Operators</a:t>
            </a:r>
          </a:p>
          <a:p>
            <a:r>
              <a:rPr lang="en-US" dirty="0"/>
              <a:t>Supervisors</a:t>
            </a:r>
          </a:p>
          <a:p>
            <a:r>
              <a:rPr lang="en-US" dirty="0"/>
              <a:t>Leads</a:t>
            </a:r>
          </a:p>
          <a:p>
            <a:r>
              <a:rPr lang="en-US" dirty="0"/>
              <a:t>Planners</a:t>
            </a:r>
          </a:p>
        </p:txBody>
      </p:sp>
      <p:pic>
        <p:nvPicPr>
          <p:cNvPr id="10" name="Picture Placeholder 9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F4F79E5A-DBE4-515A-ADFF-84A5604121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13" b="913"/>
          <a:stretch>
            <a:fillRect/>
          </a:stretch>
        </p:blipFill>
        <p:spPr/>
      </p:pic>
      <p:pic>
        <p:nvPicPr>
          <p:cNvPr id="12" name="Picture Placeholder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1D07D26A-D9C3-A43E-F1A9-0932592C3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360" r="9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677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Project Cadence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B662E-E52F-77E8-AA84-332443B8FC05}"/>
              </a:ext>
            </a:extLst>
          </p:cNvPr>
          <p:cNvSpPr txBox="1"/>
          <p:nvPr/>
        </p:nvSpPr>
        <p:spPr>
          <a:xfrm>
            <a:off x="1726404" y="1651201"/>
            <a:ext cx="3371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1</a:t>
            </a:r>
          </a:p>
          <a:p>
            <a:r>
              <a:rPr lang="en-US" dirty="0"/>
              <a:t>Classroom Training</a:t>
            </a:r>
            <a:endParaRPr lang="en-US" b="1" dirty="0"/>
          </a:p>
          <a:p>
            <a:r>
              <a:rPr lang="en-US" dirty="0"/>
              <a:t>Maintenance Process Assessment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1F1D0-B34D-EC57-2C3A-4848A16392E1}"/>
              </a:ext>
            </a:extLst>
          </p:cNvPr>
          <p:cNvSpPr txBox="1"/>
          <p:nvPr/>
        </p:nvSpPr>
        <p:spPr>
          <a:xfrm>
            <a:off x="3481825" y="2860844"/>
            <a:ext cx="433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2</a:t>
            </a:r>
          </a:p>
          <a:p>
            <a:r>
              <a:rPr lang="en-US" dirty="0"/>
              <a:t>Assessment Debrief &amp; Classroom Training</a:t>
            </a:r>
          </a:p>
          <a:p>
            <a:r>
              <a:rPr lang="en-US" dirty="0"/>
              <a:t>Kaizen Area Selection &amp; Planning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57F34-2C9F-E9E2-FC77-E5CD03D43293}"/>
              </a:ext>
            </a:extLst>
          </p:cNvPr>
          <p:cNvSpPr txBox="1"/>
          <p:nvPr/>
        </p:nvSpPr>
        <p:spPr>
          <a:xfrm>
            <a:off x="6543675" y="4016352"/>
            <a:ext cx="320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3</a:t>
            </a:r>
          </a:p>
          <a:p>
            <a:r>
              <a:rPr lang="en-US" dirty="0"/>
              <a:t>Kaizen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4DAA7-9023-4903-7DF9-DE0ED96B961D}"/>
              </a:ext>
            </a:extLst>
          </p:cNvPr>
          <p:cNvSpPr txBox="1"/>
          <p:nvPr/>
        </p:nvSpPr>
        <p:spPr>
          <a:xfrm>
            <a:off x="7814824" y="4866743"/>
            <a:ext cx="320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4</a:t>
            </a:r>
          </a:p>
          <a:p>
            <a:r>
              <a:rPr lang="en-US" dirty="0"/>
              <a:t>Kaizen Event</a:t>
            </a:r>
          </a:p>
        </p:txBody>
      </p:sp>
    </p:spTree>
    <p:extLst>
      <p:ext uri="{BB962C8B-B14F-4D97-AF65-F5344CB8AC3E}">
        <p14:creationId xmlns:p14="http://schemas.microsoft.com/office/powerpoint/2010/main" val="394241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562070-C7D1-4050-A9E4-F3E1D7429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Training Agenda &amp; Objectives</a:t>
            </a:r>
          </a:p>
        </p:txBody>
      </p:sp>
      <p:graphicFrame>
        <p:nvGraphicFramePr>
          <p:cNvPr id="4" name="Rectangle 8">
            <a:extLst>
              <a:ext uri="{FF2B5EF4-FFF2-40B4-BE49-F238E27FC236}">
                <a16:creationId xmlns:a16="http://schemas.microsoft.com/office/drawing/2014/main" id="{29D7DD97-7449-428A-BAD2-29D764E12E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643853"/>
              </p:ext>
            </p:extLst>
          </p:nvPr>
        </p:nvGraphicFramePr>
        <p:xfrm>
          <a:off x="952123" y="1350596"/>
          <a:ext cx="10058400" cy="5117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280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3C891-22E7-4552-B38C-8E3DDC6DEB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Maintenance Planning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CE71B-2396-4E8D-8FB2-4A69B81C9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Asset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ERP / CMMS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Equipment Evaluation Form</a:t>
            </a:r>
          </a:p>
          <a:p>
            <a:endParaRPr lang="en-US" dirty="0"/>
          </a:p>
          <a:p>
            <a:r>
              <a:rPr lang="en-US" sz="2400" dirty="0"/>
              <a:t>Identify Spare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ERP / CMMS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Inventory Tracking Spreadsheet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Critical Spare Parts List</a:t>
            </a:r>
          </a:p>
        </p:txBody>
      </p:sp>
      <p:pic>
        <p:nvPicPr>
          <p:cNvPr id="6" name="Picture Placeholder 5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544019B6-236C-4374-91D9-3D39AA2763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279" r="28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805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1A22A0-D537-473A-8BB3-3843C0B30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8848" y="389894"/>
            <a:ext cx="10744951" cy="960703"/>
          </a:xfrm>
        </p:spPr>
        <p:txBody>
          <a:bodyPr>
            <a:normAutofit/>
          </a:bodyPr>
          <a:lstStyle/>
          <a:p>
            <a:r>
              <a:rPr lang="en-US" sz="5400" dirty="0"/>
              <a:t>Equipment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3FFE-06AA-48AB-9F7D-47FA0DFC57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554163"/>
            <a:ext cx="5486400" cy="4597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Production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Utilization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Back Ups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Maintenance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Know deficiencies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Spare Parts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Lead Time for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Safety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Guards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Housekeeping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E65AE-F7B8-4A77-B718-8C82B9D2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656" y="540135"/>
            <a:ext cx="4580035" cy="5777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501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FB72C-E79F-4F20-F013-5B3AB217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F0244-2C78-FA10-CE0D-6F6CE493D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Maintenance Assessment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3A97DE-C077-73A0-3783-DA3B0EC41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554773"/>
            <a:ext cx="3780271" cy="548347"/>
          </a:xfrm>
        </p:spPr>
        <p:txBody>
          <a:bodyPr>
            <a:normAutofit fontScale="32500" lnSpcReduction="20000"/>
          </a:bodyPr>
          <a:lstStyle/>
          <a:p>
            <a:r>
              <a:rPr lang="en-US" sz="6500" b="1" dirty="0">
                <a:solidFill>
                  <a:srgbClr val="006885"/>
                </a:solidFill>
                <a:latin typeface="Avenir Next Demi Bold" panose="020B0503020202020204" pitchFamily="34" charset="0"/>
              </a:rPr>
              <a:t>Determining Current 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9EC91-1F31-59AB-E536-989D5A8DE037}"/>
              </a:ext>
            </a:extLst>
          </p:cNvPr>
          <p:cNvSpPr txBox="1"/>
          <p:nvPr/>
        </p:nvSpPr>
        <p:spPr>
          <a:xfrm>
            <a:off x="608848" y="1851293"/>
            <a:ext cx="67507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Housekeeping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</a:t>
            </a:r>
          </a:p>
          <a:p>
            <a:endParaRPr lang="en-US" dirty="0"/>
          </a:p>
          <a:p>
            <a:r>
              <a:rPr lang="en-US" dirty="0"/>
              <a:t>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Uptime/Downtime</a:t>
            </a:r>
          </a:p>
          <a:p>
            <a:endParaRPr lang="en-US" dirty="0"/>
          </a:p>
          <a:p>
            <a:r>
              <a:rPr lang="en-US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Critical vs Non-Critical</a:t>
            </a:r>
          </a:p>
          <a:p>
            <a:endParaRPr lang="en-US" dirty="0"/>
          </a:p>
          <a:p>
            <a:r>
              <a:rPr lang="en-US" dirty="0"/>
              <a:t>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PM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Maintenance Planning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32D15-0EB0-5A7C-0FBE-FB72F10C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03" y="1359982"/>
            <a:ext cx="6611514" cy="48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48DA5-7495-4049-B4FF-A48236095C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Safety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BAA5D-3DBC-4154-A98B-AD7A9D798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PPE</a:t>
            </a:r>
          </a:p>
          <a:p>
            <a:r>
              <a:rPr lang="en-US" sz="2600" dirty="0"/>
              <a:t>Procedures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Start Up / Shut Down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Safety Device Verification / Validation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LOTO Procedures at Machine</a:t>
            </a:r>
          </a:p>
          <a:p>
            <a:r>
              <a:rPr lang="en-US" sz="2400" dirty="0"/>
              <a:t>LOTO Program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Affected vs Authorized Identified?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Hazards Identification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Equipment – Locks, Isolation Devices,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600" dirty="0"/>
              <a:t>Training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LOTO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Arc Flash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Records / Competence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SDS Records/Awareness</a:t>
            </a:r>
            <a:endParaRPr lang="en-US" dirty="0"/>
          </a:p>
        </p:txBody>
      </p:sp>
      <p:pic>
        <p:nvPicPr>
          <p:cNvPr id="3" name="Picture Placeholder 2" descr="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42BF0159-6A66-4483-8393-17BCD68602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696" r="15696"/>
          <a:stretch>
            <a:fillRect/>
          </a:stretch>
        </p:blipFill>
        <p:spPr/>
      </p:pic>
      <p:pic>
        <p:nvPicPr>
          <p:cNvPr id="9" name="Picture Placeholder 8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32124C1F-100E-4C82-9695-CB0AB0C26D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279" r="9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876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500</Words>
  <Application>Microsoft Office PowerPoint</Application>
  <PresentationFormat>Widescreen</PresentationFormat>
  <Paragraphs>183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Acumin Pro Wide Light</vt:lpstr>
      <vt:lpstr>Arial</vt:lpstr>
      <vt:lpstr>Avenir LT Std 45 Book</vt:lpstr>
      <vt:lpstr>Avenir Next</vt:lpstr>
      <vt:lpstr>Avenir Next Demi Bold</vt:lpstr>
      <vt:lpstr>Avenir Next Heavy</vt:lpstr>
      <vt:lpstr>Avenir Next LT Pro Demi</vt:lpstr>
      <vt:lpstr>Calibri</vt:lpstr>
      <vt:lpstr>Calibri Light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Jesse Brady</cp:lastModifiedBy>
  <cp:revision>241</cp:revision>
  <dcterms:created xsi:type="dcterms:W3CDTF">2020-12-09T14:52:08Z</dcterms:created>
  <dcterms:modified xsi:type="dcterms:W3CDTF">2022-11-07T21:32:01Z</dcterms:modified>
</cp:coreProperties>
</file>