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19"/>
  </p:notesMasterIdLst>
  <p:sldIdLst>
    <p:sldId id="256" r:id="rId5"/>
    <p:sldId id="329" r:id="rId6"/>
    <p:sldId id="693" r:id="rId7"/>
    <p:sldId id="646" r:id="rId8"/>
    <p:sldId id="642" r:id="rId9"/>
    <p:sldId id="645" r:id="rId10"/>
    <p:sldId id="717" r:id="rId11"/>
    <p:sldId id="722" r:id="rId12"/>
    <p:sldId id="725" r:id="rId13"/>
    <p:sldId id="723" r:id="rId14"/>
    <p:sldId id="724" r:id="rId15"/>
    <p:sldId id="643" r:id="rId16"/>
    <p:sldId id="716" r:id="rId17"/>
    <p:sldId id="72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berly Brisky" initials="KB" lastIdx="1" clrIdx="0">
    <p:extLst>
      <p:ext uri="{19B8F6BF-5375-455C-9EA6-DF929625EA0E}">
        <p15:presenceInfo xmlns:p15="http://schemas.microsoft.com/office/powerpoint/2012/main" userId="S::kbrisky@somercor.com::ffaee719-d274-44e0-bbe3-0dcf06b4db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16AC4"/>
    <a:srgbClr val="00A6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45FA47-8A44-4288-B792-CE179EC5B4D9}" v="101" dt="2023-05-22T20:15:24.444"/>
    <p1510:client id="{2655EB07-4954-422D-B14C-89D1151C7829}" v="2" dt="2023-05-22T20:09:25.9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ber Smith" userId="e17d1ef5-2f76-4444-bebe-b4b8d645e45d" providerId="ADAL" clId="{0545FA47-8A44-4288-B792-CE179EC5B4D9}"/>
    <pc:docChg chg="undo custSel modSld">
      <pc:chgData name="Amber Smith" userId="e17d1ef5-2f76-4444-bebe-b4b8d645e45d" providerId="ADAL" clId="{0545FA47-8A44-4288-B792-CE179EC5B4D9}" dt="2023-05-22T20:15:24.444" v="100" actId="20577"/>
      <pc:docMkLst>
        <pc:docMk/>
      </pc:docMkLst>
      <pc:sldChg chg="modSp mod">
        <pc:chgData name="Amber Smith" userId="e17d1ef5-2f76-4444-bebe-b4b8d645e45d" providerId="ADAL" clId="{0545FA47-8A44-4288-B792-CE179EC5B4D9}" dt="2023-05-22T20:15:24.444" v="100" actId="20577"/>
        <pc:sldMkLst>
          <pc:docMk/>
          <pc:sldMk cId="248147696" sldId="642"/>
        </pc:sldMkLst>
        <pc:spChg chg="mod">
          <ac:chgData name="Amber Smith" userId="e17d1ef5-2f76-4444-bebe-b4b8d645e45d" providerId="ADAL" clId="{0545FA47-8A44-4288-B792-CE179EC5B4D9}" dt="2023-05-22T20:15:24.444" v="100" actId="20577"/>
          <ac:spMkLst>
            <pc:docMk/>
            <pc:sldMk cId="248147696" sldId="642"/>
            <ac:spMk id="5" creationId="{F0C0F5AD-CB15-407C-91A2-F3E5DAEBB2DB}"/>
          </ac:spMkLst>
        </pc:spChg>
      </pc:sldChg>
    </pc:docChg>
  </pc:docChgLst>
  <pc:docChgLst>
    <pc:chgData name="Kimberly Brisky" userId="ffaee719-d274-44e0-bbe3-0dcf06b4dbce" providerId="ADAL" clId="{E4473FC3-08EC-467F-B5B8-84E745AA679F}"/>
    <pc:docChg chg="undo redo custSel modSld">
      <pc:chgData name="Kimberly Brisky" userId="ffaee719-d274-44e0-bbe3-0dcf06b4dbce" providerId="ADAL" clId="{E4473FC3-08EC-467F-B5B8-84E745AA679F}" dt="2023-04-28T20:00:48.446" v="145" actId="20577"/>
      <pc:docMkLst>
        <pc:docMk/>
      </pc:docMkLst>
      <pc:sldChg chg="modSp mod">
        <pc:chgData name="Kimberly Brisky" userId="ffaee719-d274-44e0-bbe3-0dcf06b4dbce" providerId="ADAL" clId="{E4473FC3-08EC-467F-B5B8-84E745AA679F}" dt="2023-04-28T19:46:25.239" v="92" actId="1076"/>
        <pc:sldMkLst>
          <pc:docMk/>
          <pc:sldMk cId="248147696" sldId="642"/>
        </pc:sldMkLst>
        <pc:spChg chg="mod">
          <ac:chgData name="Kimberly Brisky" userId="ffaee719-d274-44e0-bbe3-0dcf06b4dbce" providerId="ADAL" clId="{E4473FC3-08EC-467F-B5B8-84E745AA679F}" dt="2023-04-28T19:46:25.239" v="92" actId="1076"/>
          <ac:spMkLst>
            <pc:docMk/>
            <pc:sldMk cId="248147696" sldId="642"/>
            <ac:spMk id="5" creationId="{F0C0F5AD-CB15-407C-91A2-F3E5DAEBB2DB}"/>
          </ac:spMkLst>
        </pc:spChg>
      </pc:sldChg>
      <pc:sldChg chg="modSp mod">
        <pc:chgData name="Kimberly Brisky" userId="ffaee719-d274-44e0-bbe3-0dcf06b4dbce" providerId="ADAL" clId="{E4473FC3-08EC-467F-B5B8-84E745AA679F}" dt="2023-04-28T20:00:48.446" v="145" actId="20577"/>
        <pc:sldMkLst>
          <pc:docMk/>
          <pc:sldMk cId="2029178358" sldId="725"/>
        </pc:sldMkLst>
        <pc:spChg chg="mod">
          <ac:chgData name="Kimberly Brisky" userId="ffaee719-d274-44e0-bbe3-0dcf06b4dbce" providerId="ADAL" clId="{E4473FC3-08EC-467F-B5B8-84E745AA679F}" dt="2023-04-28T20:00:48.446" v="145" actId="20577"/>
          <ac:spMkLst>
            <pc:docMk/>
            <pc:sldMk cId="2029178358" sldId="725"/>
            <ac:spMk id="5" creationId="{21EBB085-0829-6280-F02D-3759E77E8915}"/>
          </ac:spMkLst>
        </pc:spChg>
      </pc:sldChg>
    </pc:docChg>
  </pc:docChgLst>
  <pc:docChgLst>
    <pc:chgData name="Kimberly Brisky" userId="ffaee719-d274-44e0-bbe3-0dcf06b4dbce" providerId="ADAL" clId="{499241C4-9B27-4923-BB5F-F7C18B657C9E}"/>
    <pc:docChg chg="undo redo custSel addSld delSld modSld sldOrd">
      <pc:chgData name="Kimberly Brisky" userId="ffaee719-d274-44e0-bbe3-0dcf06b4dbce" providerId="ADAL" clId="{499241C4-9B27-4923-BB5F-F7C18B657C9E}" dt="2022-05-26T15:57:12.884" v="638" actId="2711"/>
      <pc:docMkLst>
        <pc:docMk/>
      </pc:docMkLst>
      <pc:sldChg chg="addSp delSp modSp mod">
        <pc:chgData name="Kimberly Brisky" userId="ffaee719-d274-44e0-bbe3-0dcf06b4dbce" providerId="ADAL" clId="{499241C4-9B27-4923-BB5F-F7C18B657C9E}" dt="2022-05-25T19:13:34.290" v="3" actId="962"/>
        <pc:sldMkLst>
          <pc:docMk/>
          <pc:sldMk cId="3972881140" sldId="256"/>
        </pc:sldMkLst>
        <pc:picChg chg="add mod">
          <ac:chgData name="Kimberly Brisky" userId="ffaee719-d274-44e0-bbe3-0dcf06b4dbce" providerId="ADAL" clId="{499241C4-9B27-4923-BB5F-F7C18B657C9E}" dt="2022-05-25T19:13:34.290" v="3" actId="962"/>
          <ac:picMkLst>
            <pc:docMk/>
            <pc:sldMk cId="3972881140" sldId="256"/>
            <ac:picMk id="3" creationId="{F81D0E05-BAAE-4F52-9475-0FD22C3C2910}"/>
          </ac:picMkLst>
        </pc:picChg>
        <pc:picChg chg="del">
          <ac:chgData name="Kimberly Brisky" userId="ffaee719-d274-44e0-bbe3-0dcf06b4dbce" providerId="ADAL" clId="{499241C4-9B27-4923-BB5F-F7C18B657C9E}" dt="2022-05-25T19:13:16.139" v="0" actId="478"/>
          <ac:picMkLst>
            <pc:docMk/>
            <pc:sldMk cId="3972881140" sldId="256"/>
            <ac:picMk id="11" creationId="{E4AEC7D4-445F-4215-8DAB-B39987FB04D4}"/>
          </ac:picMkLst>
        </pc:picChg>
      </pc:sldChg>
      <pc:sldChg chg="modSp mod">
        <pc:chgData name="Kimberly Brisky" userId="ffaee719-d274-44e0-bbe3-0dcf06b4dbce" providerId="ADAL" clId="{499241C4-9B27-4923-BB5F-F7C18B657C9E}" dt="2022-05-26T15:36:02.729" v="392" actId="20577"/>
        <pc:sldMkLst>
          <pc:docMk/>
          <pc:sldMk cId="2009439737" sldId="257"/>
        </pc:sldMkLst>
        <pc:spChg chg="mod">
          <ac:chgData name="Kimberly Brisky" userId="ffaee719-d274-44e0-bbe3-0dcf06b4dbce" providerId="ADAL" clId="{499241C4-9B27-4923-BB5F-F7C18B657C9E}" dt="2022-05-26T15:36:02.729" v="392" actId="20577"/>
          <ac:spMkLst>
            <pc:docMk/>
            <pc:sldMk cId="2009439737" sldId="257"/>
            <ac:spMk id="21" creationId="{46B0A8FA-F329-439D-B361-BE6A0C5C767E}"/>
          </ac:spMkLst>
        </pc:spChg>
      </pc:sldChg>
      <pc:sldChg chg="addSp delSp modSp mod">
        <pc:chgData name="Kimberly Brisky" userId="ffaee719-d274-44e0-bbe3-0dcf06b4dbce" providerId="ADAL" clId="{499241C4-9B27-4923-BB5F-F7C18B657C9E}" dt="2022-05-25T20:34:26.410" v="191" actId="1076"/>
        <pc:sldMkLst>
          <pc:docMk/>
          <pc:sldMk cId="425540602" sldId="263"/>
        </pc:sldMkLst>
        <pc:spChg chg="mod">
          <ac:chgData name="Kimberly Brisky" userId="ffaee719-d274-44e0-bbe3-0dcf06b4dbce" providerId="ADAL" clId="{499241C4-9B27-4923-BB5F-F7C18B657C9E}" dt="2022-05-25T20:33:47.326" v="188" actId="1076"/>
          <ac:spMkLst>
            <pc:docMk/>
            <pc:sldMk cId="425540602" sldId="263"/>
            <ac:spMk id="13" creationId="{55C9E8D2-1967-445F-BE81-A68A4D368E2E}"/>
          </ac:spMkLst>
        </pc:spChg>
        <pc:spChg chg="mod">
          <ac:chgData name="Kimberly Brisky" userId="ffaee719-d274-44e0-bbe3-0dcf06b4dbce" providerId="ADAL" clId="{499241C4-9B27-4923-BB5F-F7C18B657C9E}" dt="2022-05-25T20:33:47.326" v="188" actId="1076"/>
          <ac:spMkLst>
            <pc:docMk/>
            <pc:sldMk cId="425540602" sldId="263"/>
            <ac:spMk id="17" creationId="{2CA7F3D9-3B87-4C96-8C41-C568D490921E}"/>
          </ac:spMkLst>
        </pc:spChg>
        <pc:spChg chg="mod">
          <ac:chgData name="Kimberly Brisky" userId="ffaee719-d274-44e0-bbe3-0dcf06b4dbce" providerId="ADAL" clId="{499241C4-9B27-4923-BB5F-F7C18B657C9E}" dt="2022-05-25T20:34:26.410" v="191" actId="1076"/>
          <ac:spMkLst>
            <pc:docMk/>
            <pc:sldMk cId="425540602" sldId="263"/>
            <ac:spMk id="18" creationId="{27080910-DCD0-418A-8C19-B1A02BBCB03A}"/>
          </ac:spMkLst>
        </pc:spChg>
        <pc:picChg chg="del">
          <ac:chgData name="Kimberly Brisky" userId="ffaee719-d274-44e0-bbe3-0dcf06b4dbce" providerId="ADAL" clId="{499241C4-9B27-4923-BB5F-F7C18B657C9E}" dt="2022-05-25T20:33:08.688" v="182" actId="478"/>
          <ac:picMkLst>
            <pc:docMk/>
            <pc:sldMk cId="425540602" sldId="263"/>
            <ac:picMk id="10" creationId="{918D6840-F424-4623-AC81-387EA647A607}"/>
          </ac:picMkLst>
        </pc:picChg>
        <pc:picChg chg="add mod ord">
          <ac:chgData name="Kimberly Brisky" userId="ffaee719-d274-44e0-bbe3-0dcf06b4dbce" providerId="ADAL" clId="{499241C4-9B27-4923-BB5F-F7C18B657C9E}" dt="2022-05-25T20:33:38.667" v="187" actId="1076"/>
          <ac:picMkLst>
            <pc:docMk/>
            <pc:sldMk cId="425540602" sldId="263"/>
            <ac:picMk id="11" creationId="{0A017E49-0847-45C8-B663-59CE55FA0B20}"/>
          </ac:picMkLst>
        </pc:picChg>
      </pc:sldChg>
      <pc:sldChg chg="modSp mod">
        <pc:chgData name="Kimberly Brisky" userId="ffaee719-d274-44e0-bbe3-0dcf06b4dbce" providerId="ADAL" clId="{499241C4-9B27-4923-BB5F-F7C18B657C9E}" dt="2022-05-25T22:04:26.092" v="322" actId="20577"/>
        <pc:sldMkLst>
          <pc:docMk/>
          <pc:sldMk cId="1668450439" sldId="269"/>
        </pc:sldMkLst>
        <pc:spChg chg="mod">
          <ac:chgData name="Kimberly Brisky" userId="ffaee719-d274-44e0-bbe3-0dcf06b4dbce" providerId="ADAL" clId="{499241C4-9B27-4923-BB5F-F7C18B657C9E}" dt="2022-05-25T22:04:26.092" v="322" actId="20577"/>
          <ac:spMkLst>
            <pc:docMk/>
            <pc:sldMk cId="1668450439" sldId="269"/>
            <ac:spMk id="6" creationId="{74CEE560-C6EA-427E-B568-6376EF1A2AD2}"/>
          </ac:spMkLst>
        </pc:spChg>
        <pc:picChg chg="mod">
          <ac:chgData name="Kimberly Brisky" userId="ffaee719-d274-44e0-bbe3-0dcf06b4dbce" providerId="ADAL" clId="{499241C4-9B27-4923-BB5F-F7C18B657C9E}" dt="2022-05-25T20:35:51.319" v="211" actId="1076"/>
          <ac:picMkLst>
            <pc:docMk/>
            <pc:sldMk cId="1668450439" sldId="269"/>
            <ac:picMk id="9" creationId="{11E1CA07-514F-4769-B42E-23AEA3FC52AB}"/>
          </ac:picMkLst>
        </pc:picChg>
      </pc:sldChg>
      <pc:sldChg chg="del">
        <pc:chgData name="Kimberly Brisky" userId="ffaee719-d274-44e0-bbe3-0dcf06b4dbce" providerId="ADAL" clId="{499241C4-9B27-4923-BB5F-F7C18B657C9E}" dt="2022-05-26T15:53:53.095" v="634" actId="2696"/>
        <pc:sldMkLst>
          <pc:docMk/>
          <pc:sldMk cId="3154206022" sldId="275"/>
        </pc:sldMkLst>
      </pc:sldChg>
      <pc:sldChg chg="modSp add del mod">
        <pc:chgData name="Kimberly Brisky" userId="ffaee719-d274-44e0-bbe3-0dcf06b4dbce" providerId="ADAL" clId="{499241C4-9B27-4923-BB5F-F7C18B657C9E}" dt="2022-05-25T21:54:15.878" v="293" actId="947"/>
        <pc:sldMkLst>
          <pc:docMk/>
          <pc:sldMk cId="391446568" sldId="277"/>
        </pc:sldMkLst>
        <pc:spChg chg="mod">
          <ac:chgData name="Kimberly Brisky" userId="ffaee719-d274-44e0-bbe3-0dcf06b4dbce" providerId="ADAL" clId="{499241C4-9B27-4923-BB5F-F7C18B657C9E}" dt="2022-05-25T21:53:15.745" v="289" actId="947"/>
          <ac:spMkLst>
            <pc:docMk/>
            <pc:sldMk cId="391446568" sldId="277"/>
            <ac:spMk id="10" creationId="{7907F04E-021B-7A46-BC2A-D5D3401FEC4A}"/>
          </ac:spMkLst>
        </pc:spChg>
        <pc:spChg chg="mod">
          <ac:chgData name="Kimberly Brisky" userId="ffaee719-d274-44e0-bbe3-0dcf06b4dbce" providerId="ADAL" clId="{499241C4-9B27-4923-BB5F-F7C18B657C9E}" dt="2022-05-25T21:54:15.878" v="293" actId="947"/>
          <ac:spMkLst>
            <pc:docMk/>
            <pc:sldMk cId="391446568" sldId="277"/>
            <ac:spMk id="11" creationId="{82A4119D-EC62-284C-8A6B-610E2FF4EB75}"/>
          </ac:spMkLst>
        </pc:spChg>
        <pc:spChg chg="mod">
          <ac:chgData name="Kimberly Brisky" userId="ffaee719-d274-44e0-bbe3-0dcf06b4dbce" providerId="ADAL" clId="{499241C4-9B27-4923-BB5F-F7C18B657C9E}" dt="2022-05-25T21:53:58.512" v="292" actId="27636"/>
          <ac:spMkLst>
            <pc:docMk/>
            <pc:sldMk cId="391446568" sldId="277"/>
            <ac:spMk id="12" creationId="{0FCC0D47-90BC-534E-B678-77B7C7142DBF}"/>
          </ac:spMkLst>
        </pc:spChg>
        <pc:spChg chg="mod">
          <ac:chgData name="Kimberly Brisky" userId="ffaee719-d274-44e0-bbe3-0dcf06b4dbce" providerId="ADAL" clId="{499241C4-9B27-4923-BB5F-F7C18B657C9E}" dt="2022-05-25T20:46:03.447" v="271" actId="113"/>
          <ac:spMkLst>
            <pc:docMk/>
            <pc:sldMk cId="391446568" sldId="277"/>
            <ac:spMk id="45" creationId="{632C061E-D29A-415C-BB90-6A2096C1430B}"/>
          </ac:spMkLst>
        </pc:spChg>
      </pc:sldChg>
      <pc:sldChg chg="addSp delSp modSp add del mod setBg">
        <pc:chgData name="Kimberly Brisky" userId="ffaee719-d274-44e0-bbe3-0dcf06b4dbce" providerId="ADAL" clId="{499241C4-9B27-4923-BB5F-F7C18B657C9E}" dt="2022-05-25T22:17:30.999" v="327"/>
        <pc:sldMkLst>
          <pc:docMk/>
          <pc:sldMk cId="3282673023" sldId="315"/>
        </pc:sldMkLst>
        <pc:spChg chg="del">
          <ac:chgData name="Kimberly Brisky" userId="ffaee719-d274-44e0-bbe3-0dcf06b4dbce" providerId="ADAL" clId="{499241C4-9B27-4923-BB5F-F7C18B657C9E}" dt="2022-05-25T22:17:30.377" v="326" actId="478"/>
          <ac:spMkLst>
            <pc:docMk/>
            <pc:sldMk cId="3282673023" sldId="315"/>
            <ac:spMk id="5" creationId="{F9D2A392-299E-4D9B-B2C1-82F98DD210A1}"/>
          </ac:spMkLst>
        </pc:spChg>
        <pc:spChg chg="add mod">
          <ac:chgData name="Kimberly Brisky" userId="ffaee719-d274-44e0-bbe3-0dcf06b4dbce" providerId="ADAL" clId="{499241C4-9B27-4923-BB5F-F7C18B657C9E}" dt="2022-05-25T22:17:30.999" v="327"/>
          <ac:spMkLst>
            <pc:docMk/>
            <pc:sldMk cId="3282673023" sldId="315"/>
            <ac:spMk id="10" creationId="{077ED625-C57E-461A-98AD-FA46738A80CD}"/>
          </ac:spMkLst>
        </pc:spChg>
      </pc:sldChg>
      <pc:sldChg chg="del">
        <pc:chgData name="Kimberly Brisky" userId="ffaee719-d274-44e0-bbe3-0dcf06b4dbce" providerId="ADAL" clId="{499241C4-9B27-4923-BB5F-F7C18B657C9E}" dt="2022-05-25T20:23:57.418" v="77" actId="2696"/>
        <pc:sldMkLst>
          <pc:docMk/>
          <pc:sldMk cId="3220850592" sldId="326"/>
        </pc:sldMkLst>
      </pc:sldChg>
      <pc:sldChg chg="modSp mod">
        <pc:chgData name="Kimberly Brisky" userId="ffaee719-d274-44e0-bbe3-0dcf06b4dbce" providerId="ADAL" clId="{499241C4-9B27-4923-BB5F-F7C18B657C9E}" dt="2022-05-25T22:04:06.600" v="317" actId="14100"/>
        <pc:sldMkLst>
          <pc:docMk/>
          <pc:sldMk cId="3435604013" sldId="329"/>
        </pc:sldMkLst>
        <pc:spChg chg="mod">
          <ac:chgData name="Kimberly Brisky" userId="ffaee719-d274-44e0-bbe3-0dcf06b4dbce" providerId="ADAL" clId="{499241C4-9B27-4923-BB5F-F7C18B657C9E}" dt="2022-05-25T22:04:06.600" v="317" actId="14100"/>
          <ac:spMkLst>
            <pc:docMk/>
            <pc:sldMk cId="3435604013" sldId="329"/>
            <ac:spMk id="8" creationId="{F9D6B50B-EC6B-4E38-A6D0-E0FCF46AA6AA}"/>
          </ac:spMkLst>
        </pc:spChg>
      </pc:sldChg>
      <pc:sldChg chg="modSp mod ord">
        <pc:chgData name="Kimberly Brisky" userId="ffaee719-d274-44e0-bbe3-0dcf06b4dbce" providerId="ADAL" clId="{499241C4-9B27-4923-BB5F-F7C18B657C9E}" dt="2022-05-25T19:17:44.243" v="75" actId="1076"/>
        <pc:sldMkLst>
          <pc:docMk/>
          <pc:sldMk cId="1913085483" sldId="474"/>
        </pc:sldMkLst>
        <pc:spChg chg="mod">
          <ac:chgData name="Kimberly Brisky" userId="ffaee719-d274-44e0-bbe3-0dcf06b4dbce" providerId="ADAL" clId="{499241C4-9B27-4923-BB5F-F7C18B657C9E}" dt="2022-05-25T19:14:28.574" v="7" actId="6549"/>
          <ac:spMkLst>
            <pc:docMk/>
            <pc:sldMk cId="1913085483" sldId="474"/>
            <ac:spMk id="11" creationId="{30DBF407-186A-4129-BA96-6040ADA5B870}"/>
          </ac:spMkLst>
        </pc:spChg>
        <pc:picChg chg="mod">
          <ac:chgData name="Kimberly Brisky" userId="ffaee719-d274-44e0-bbe3-0dcf06b4dbce" providerId="ADAL" clId="{499241C4-9B27-4923-BB5F-F7C18B657C9E}" dt="2022-05-25T19:17:44.243" v="75" actId="1076"/>
          <ac:picMkLst>
            <pc:docMk/>
            <pc:sldMk cId="1913085483" sldId="474"/>
            <ac:picMk id="12" creationId="{64922406-1C8F-4BB8-A64D-61828424AA41}"/>
          </ac:picMkLst>
        </pc:picChg>
      </pc:sldChg>
      <pc:sldChg chg="del">
        <pc:chgData name="Kimberly Brisky" userId="ffaee719-d274-44e0-bbe3-0dcf06b4dbce" providerId="ADAL" clId="{499241C4-9B27-4923-BB5F-F7C18B657C9E}" dt="2022-05-25T19:15:16.342" v="8" actId="2696"/>
        <pc:sldMkLst>
          <pc:docMk/>
          <pc:sldMk cId="2742419463" sldId="480"/>
        </pc:sldMkLst>
      </pc:sldChg>
      <pc:sldChg chg="addSp delSp modSp mod">
        <pc:chgData name="Kimberly Brisky" userId="ffaee719-d274-44e0-bbe3-0dcf06b4dbce" providerId="ADAL" clId="{499241C4-9B27-4923-BB5F-F7C18B657C9E}" dt="2022-05-25T22:18:27.744" v="336" actId="1076"/>
        <pc:sldMkLst>
          <pc:docMk/>
          <pc:sldMk cId="161461120" sldId="481"/>
        </pc:sldMkLst>
        <pc:spChg chg="add mod">
          <ac:chgData name="Kimberly Brisky" userId="ffaee719-d274-44e0-bbe3-0dcf06b4dbce" providerId="ADAL" clId="{499241C4-9B27-4923-BB5F-F7C18B657C9E}" dt="2022-05-25T22:18:21.161" v="335" actId="1076"/>
          <ac:spMkLst>
            <pc:docMk/>
            <pc:sldMk cId="161461120" sldId="481"/>
            <ac:spMk id="9" creationId="{8A0580D7-69D3-4B5F-B3F4-948478DDCDA6}"/>
          </ac:spMkLst>
        </pc:spChg>
        <pc:spChg chg="add mod">
          <ac:chgData name="Kimberly Brisky" userId="ffaee719-d274-44e0-bbe3-0dcf06b4dbce" providerId="ADAL" clId="{499241C4-9B27-4923-BB5F-F7C18B657C9E}" dt="2022-05-25T22:18:21.161" v="335" actId="1076"/>
          <ac:spMkLst>
            <pc:docMk/>
            <pc:sldMk cId="161461120" sldId="481"/>
            <ac:spMk id="10" creationId="{8B45EA60-C019-4681-9CF6-0F2873BE9326}"/>
          </ac:spMkLst>
        </pc:spChg>
        <pc:spChg chg="mod">
          <ac:chgData name="Kimberly Brisky" userId="ffaee719-d274-44e0-bbe3-0dcf06b4dbce" providerId="ADAL" clId="{499241C4-9B27-4923-BB5F-F7C18B657C9E}" dt="2022-05-25T22:18:27.744" v="336" actId="1076"/>
          <ac:spMkLst>
            <pc:docMk/>
            <pc:sldMk cId="161461120" sldId="481"/>
            <ac:spMk id="16" creationId="{BE77F87D-0EB1-4439-9810-66CC1226F578}"/>
          </ac:spMkLst>
        </pc:spChg>
        <pc:spChg chg="del topLvl">
          <ac:chgData name="Kimberly Brisky" userId="ffaee719-d274-44e0-bbe3-0dcf06b4dbce" providerId="ADAL" clId="{499241C4-9B27-4923-BB5F-F7C18B657C9E}" dt="2022-05-25T22:18:14.839" v="333" actId="478"/>
          <ac:spMkLst>
            <pc:docMk/>
            <pc:sldMk cId="161461120" sldId="481"/>
            <ac:spMk id="18" creationId="{F612F8B1-137B-4A28-BAF8-1578F26DBF56}"/>
          </ac:spMkLst>
        </pc:spChg>
        <pc:spChg chg="del topLvl">
          <ac:chgData name="Kimberly Brisky" userId="ffaee719-d274-44e0-bbe3-0dcf06b4dbce" providerId="ADAL" clId="{499241C4-9B27-4923-BB5F-F7C18B657C9E}" dt="2022-05-25T22:18:12.573" v="332" actId="478"/>
          <ac:spMkLst>
            <pc:docMk/>
            <pc:sldMk cId="161461120" sldId="481"/>
            <ac:spMk id="19" creationId="{E9B34B21-DB07-4A10-A030-1E378A124BB2}"/>
          </ac:spMkLst>
        </pc:spChg>
        <pc:grpChg chg="del mod">
          <ac:chgData name="Kimberly Brisky" userId="ffaee719-d274-44e0-bbe3-0dcf06b4dbce" providerId="ADAL" clId="{499241C4-9B27-4923-BB5F-F7C18B657C9E}" dt="2022-05-25T22:18:12.573" v="332" actId="478"/>
          <ac:grpSpMkLst>
            <pc:docMk/>
            <pc:sldMk cId="161461120" sldId="481"/>
            <ac:grpSpMk id="17" creationId="{9966991A-1F13-4D49-85F1-5004B0A3E99F}"/>
          </ac:grpSpMkLst>
        </pc:grpChg>
      </pc:sldChg>
      <pc:sldChg chg="addSp delSp modSp mod">
        <pc:chgData name="Kimberly Brisky" userId="ffaee719-d274-44e0-bbe3-0dcf06b4dbce" providerId="ADAL" clId="{499241C4-9B27-4923-BB5F-F7C18B657C9E}" dt="2022-05-25T22:18:53.316" v="341" actId="1076"/>
        <pc:sldMkLst>
          <pc:docMk/>
          <pc:sldMk cId="2251334424" sldId="482"/>
        </pc:sldMkLst>
        <pc:spChg chg="add mod">
          <ac:chgData name="Kimberly Brisky" userId="ffaee719-d274-44e0-bbe3-0dcf06b4dbce" providerId="ADAL" clId="{499241C4-9B27-4923-BB5F-F7C18B657C9E}" dt="2022-05-25T22:18:48.898" v="340" actId="1076"/>
          <ac:spMkLst>
            <pc:docMk/>
            <pc:sldMk cId="2251334424" sldId="482"/>
            <ac:spMk id="9" creationId="{17D918EB-31C3-416D-AEF8-DE3BF4CB35A5}"/>
          </ac:spMkLst>
        </pc:spChg>
        <pc:spChg chg="del topLvl">
          <ac:chgData name="Kimberly Brisky" userId="ffaee719-d274-44e0-bbe3-0dcf06b4dbce" providerId="ADAL" clId="{499241C4-9B27-4923-BB5F-F7C18B657C9E}" dt="2022-05-25T22:18:40.799" v="338" actId="478"/>
          <ac:spMkLst>
            <pc:docMk/>
            <pc:sldMk cId="2251334424" sldId="482"/>
            <ac:spMk id="11" creationId="{D830A712-8323-4962-AEC9-03E66C20AEFE}"/>
          </ac:spMkLst>
        </pc:spChg>
        <pc:spChg chg="del topLvl">
          <ac:chgData name="Kimberly Brisky" userId="ffaee719-d274-44e0-bbe3-0dcf06b4dbce" providerId="ADAL" clId="{499241C4-9B27-4923-BB5F-F7C18B657C9E}" dt="2022-05-25T22:18:38.797" v="337" actId="478"/>
          <ac:spMkLst>
            <pc:docMk/>
            <pc:sldMk cId="2251334424" sldId="482"/>
            <ac:spMk id="12" creationId="{42D16733-B50D-4E0D-AE8F-0B428D2D4005}"/>
          </ac:spMkLst>
        </pc:spChg>
        <pc:spChg chg="add mod">
          <ac:chgData name="Kimberly Brisky" userId="ffaee719-d274-44e0-bbe3-0dcf06b4dbce" providerId="ADAL" clId="{499241C4-9B27-4923-BB5F-F7C18B657C9E}" dt="2022-05-25T22:18:48.898" v="340" actId="1076"/>
          <ac:spMkLst>
            <pc:docMk/>
            <pc:sldMk cId="2251334424" sldId="482"/>
            <ac:spMk id="16" creationId="{E0285702-5248-4A03-9F39-939F84913E96}"/>
          </ac:spMkLst>
        </pc:spChg>
        <pc:grpChg chg="del">
          <ac:chgData name="Kimberly Brisky" userId="ffaee719-d274-44e0-bbe3-0dcf06b4dbce" providerId="ADAL" clId="{499241C4-9B27-4923-BB5F-F7C18B657C9E}" dt="2022-05-25T22:18:38.797" v="337" actId="478"/>
          <ac:grpSpMkLst>
            <pc:docMk/>
            <pc:sldMk cId="2251334424" sldId="482"/>
            <ac:grpSpMk id="10" creationId="{17FC3846-4C16-4934-AB22-3CC0B92101B6}"/>
          </ac:grpSpMkLst>
        </pc:grpChg>
        <pc:picChg chg="mod">
          <ac:chgData name="Kimberly Brisky" userId="ffaee719-d274-44e0-bbe3-0dcf06b4dbce" providerId="ADAL" clId="{499241C4-9B27-4923-BB5F-F7C18B657C9E}" dt="2022-05-25T22:18:53.316" v="341" actId="1076"/>
          <ac:picMkLst>
            <pc:docMk/>
            <pc:sldMk cId="2251334424" sldId="482"/>
            <ac:picMk id="13" creationId="{4D0E473D-A4BC-4575-A299-8AC7B3C4AF01}"/>
          </ac:picMkLst>
        </pc:picChg>
        <pc:picChg chg="mod">
          <ac:chgData name="Kimberly Brisky" userId="ffaee719-d274-44e0-bbe3-0dcf06b4dbce" providerId="ADAL" clId="{499241C4-9B27-4923-BB5F-F7C18B657C9E}" dt="2022-05-25T22:18:53.316" v="341" actId="1076"/>
          <ac:picMkLst>
            <pc:docMk/>
            <pc:sldMk cId="2251334424" sldId="482"/>
            <ac:picMk id="14" creationId="{3160420A-704D-4E4C-ADFE-DD0222FE7F55}"/>
          </ac:picMkLst>
        </pc:picChg>
        <pc:picChg chg="mod">
          <ac:chgData name="Kimberly Brisky" userId="ffaee719-d274-44e0-bbe3-0dcf06b4dbce" providerId="ADAL" clId="{499241C4-9B27-4923-BB5F-F7C18B657C9E}" dt="2022-05-25T22:18:53.316" v="341" actId="1076"/>
          <ac:picMkLst>
            <pc:docMk/>
            <pc:sldMk cId="2251334424" sldId="482"/>
            <ac:picMk id="23" creationId="{93471B7F-2712-4BE5-A601-1E550B76BB37}"/>
          </ac:picMkLst>
        </pc:picChg>
      </pc:sldChg>
      <pc:sldChg chg="addSp delSp modSp mod">
        <pc:chgData name="Kimberly Brisky" userId="ffaee719-d274-44e0-bbe3-0dcf06b4dbce" providerId="ADAL" clId="{499241C4-9B27-4923-BB5F-F7C18B657C9E}" dt="2022-05-25T20:26:08.523" v="128" actId="20577"/>
        <pc:sldMkLst>
          <pc:docMk/>
          <pc:sldMk cId="581209583" sldId="484"/>
        </pc:sldMkLst>
        <pc:spChg chg="add mod">
          <ac:chgData name="Kimberly Brisky" userId="ffaee719-d274-44e0-bbe3-0dcf06b4dbce" providerId="ADAL" clId="{499241C4-9B27-4923-BB5F-F7C18B657C9E}" dt="2022-05-25T20:26:08.523" v="128" actId="20577"/>
          <ac:spMkLst>
            <pc:docMk/>
            <pc:sldMk cId="581209583" sldId="484"/>
            <ac:spMk id="11" creationId="{D9B67C8B-48E1-4217-A7A4-FF94407CB7D7}"/>
          </ac:spMkLst>
        </pc:spChg>
        <pc:spChg chg="del">
          <ac:chgData name="Kimberly Brisky" userId="ffaee719-d274-44e0-bbe3-0dcf06b4dbce" providerId="ADAL" clId="{499241C4-9B27-4923-BB5F-F7C18B657C9E}" dt="2022-05-25T20:24:24.018" v="91" actId="478"/>
          <ac:spMkLst>
            <pc:docMk/>
            <pc:sldMk cId="581209583" sldId="484"/>
            <ac:spMk id="15" creationId="{9A5CDF27-91E7-466A-82D1-A69753070CCA}"/>
          </ac:spMkLst>
        </pc:spChg>
        <pc:spChg chg="mod">
          <ac:chgData name="Kimberly Brisky" userId="ffaee719-d274-44e0-bbe3-0dcf06b4dbce" providerId="ADAL" clId="{499241C4-9B27-4923-BB5F-F7C18B657C9E}" dt="2022-05-25T20:24:31.828" v="93" actId="1076"/>
          <ac:spMkLst>
            <pc:docMk/>
            <pc:sldMk cId="581209583" sldId="484"/>
            <ac:spMk id="21" creationId="{58F5543F-A18D-4DAF-B70B-AFFC2CA73299}"/>
          </ac:spMkLst>
        </pc:spChg>
        <pc:spChg chg="mod">
          <ac:chgData name="Kimberly Brisky" userId="ffaee719-d274-44e0-bbe3-0dcf06b4dbce" providerId="ADAL" clId="{499241C4-9B27-4923-BB5F-F7C18B657C9E}" dt="2022-05-25T20:25:33.152" v="102" actId="1076"/>
          <ac:spMkLst>
            <pc:docMk/>
            <pc:sldMk cId="581209583" sldId="484"/>
            <ac:spMk id="22" creationId="{4E5C227A-A05D-40E3-A370-0369D87650C2}"/>
          </ac:spMkLst>
        </pc:spChg>
      </pc:sldChg>
      <pc:sldChg chg="del">
        <pc:chgData name="Kimberly Brisky" userId="ffaee719-d274-44e0-bbe3-0dcf06b4dbce" providerId="ADAL" clId="{499241C4-9B27-4923-BB5F-F7C18B657C9E}" dt="2022-05-25T19:16:18.325" v="35" actId="2696"/>
        <pc:sldMkLst>
          <pc:docMk/>
          <pc:sldMk cId="2820208912" sldId="490"/>
        </pc:sldMkLst>
      </pc:sldChg>
      <pc:sldChg chg="del">
        <pc:chgData name="Kimberly Brisky" userId="ffaee719-d274-44e0-bbe3-0dcf06b4dbce" providerId="ADAL" clId="{499241C4-9B27-4923-BB5F-F7C18B657C9E}" dt="2022-05-25T19:16:54.601" v="62" actId="2696"/>
        <pc:sldMkLst>
          <pc:docMk/>
          <pc:sldMk cId="1943612454" sldId="491"/>
        </pc:sldMkLst>
      </pc:sldChg>
      <pc:sldChg chg="del">
        <pc:chgData name="Kimberly Brisky" userId="ffaee719-d274-44e0-bbe3-0dcf06b4dbce" providerId="ADAL" clId="{499241C4-9B27-4923-BB5F-F7C18B657C9E}" dt="2022-05-25T19:17:08.927" v="69" actId="2696"/>
        <pc:sldMkLst>
          <pc:docMk/>
          <pc:sldMk cId="3507011503" sldId="492"/>
        </pc:sldMkLst>
      </pc:sldChg>
      <pc:sldChg chg="del">
        <pc:chgData name="Kimberly Brisky" userId="ffaee719-d274-44e0-bbe3-0dcf06b4dbce" providerId="ADAL" clId="{499241C4-9B27-4923-BB5F-F7C18B657C9E}" dt="2022-05-25T19:15:33.608" v="9" actId="2696"/>
        <pc:sldMkLst>
          <pc:docMk/>
          <pc:sldMk cId="2913796459" sldId="493"/>
        </pc:sldMkLst>
      </pc:sldChg>
      <pc:sldChg chg="modSp mod ord">
        <pc:chgData name="Kimberly Brisky" userId="ffaee719-d274-44e0-bbe3-0dcf06b4dbce" providerId="ADAL" clId="{499241C4-9B27-4923-BB5F-F7C18B657C9E}" dt="2022-05-25T22:02:20.919" v="314"/>
        <pc:sldMkLst>
          <pc:docMk/>
          <pc:sldMk cId="4163431937" sldId="494"/>
        </pc:sldMkLst>
        <pc:spChg chg="mod">
          <ac:chgData name="Kimberly Brisky" userId="ffaee719-d274-44e0-bbe3-0dcf06b4dbce" providerId="ADAL" clId="{499241C4-9B27-4923-BB5F-F7C18B657C9E}" dt="2022-05-25T19:17:04.016" v="68" actId="20577"/>
          <ac:spMkLst>
            <pc:docMk/>
            <pc:sldMk cId="4163431937" sldId="494"/>
            <ac:spMk id="9" creationId="{0C8DDDC9-2A26-45EF-A445-B42821F7FB85}"/>
          </ac:spMkLst>
        </pc:spChg>
      </pc:sldChg>
      <pc:sldChg chg="addSp delSp del mod">
        <pc:chgData name="Kimberly Brisky" userId="ffaee719-d274-44e0-bbe3-0dcf06b4dbce" providerId="ADAL" clId="{499241C4-9B27-4923-BB5F-F7C18B657C9E}" dt="2022-05-25T22:00:38.677" v="311" actId="2696"/>
        <pc:sldMkLst>
          <pc:docMk/>
          <pc:sldMk cId="3969788476" sldId="495"/>
        </pc:sldMkLst>
        <pc:spChg chg="add del">
          <ac:chgData name="Kimberly Brisky" userId="ffaee719-d274-44e0-bbe3-0dcf06b4dbce" providerId="ADAL" clId="{499241C4-9B27-4923-BB5F-F7C18B657C9E}" dt="2022-05-25T20:31:25.138" v="180" actId="22"/>
          <ac:spMkLst>
            <pc:docMk/>
            <pc:sldMk cId="3969788476" sldId="495"/>
            <ac:spMk id="5" creationId="{6CC89982-AFE6-480E-9E46-E708ABEDE830}"/>
          </ac:spMkLst>
        </pc:spChg>
      </pc:sldChg>
      <pc:sldChg chg="addSp delSp modSp add mod setBg">
        <pc:chgData name="Kimberly Brisky" userId="ffaee719-d274-44e0-bbe3-0dcf06b4dbce" providerId="ADAL" clId="{499241C4-9B27-4923-BB5F-F7C18B657C9E}" dt="2022-05-25T20:34:40.553" v="194" actId="14100"/>
        <pc:sldMkLst>
          <pc:docMk/>
          <pc:sldMk cId="725154657" sldId="502"/>
        </pc:sldMkLst>
        <pc:spChg chg="del">
          <ac:chgData name="Kimberly Brisky" userId="ffaee719-d274-44e0-bbe3-0dcf06b4dbce" providerId="ADAL" clId="{499241C4-9B27-4923-BB5F-F7C18B657C9E}" dt="2022-05-25T20:34:34.867" v="192" actId="478"/>
          <ac:spMkLst>
            <pc:docMk/>
            <pc:sldMk cId="725154657" sldId="502"/>
            <ac:spMk id="5" creationId="{F9D2A392-299E-4D9B-B2C1-82F98DD210A1}"/>
          </ac:spMkLst>
        </pc:spChg>
        <pc:spChg chg="add mod">
          <ac:chgData name="Kimberly Brisky" userId="ffaee719-d274-44e0-bbe3-0dcf06b4dbce" providerId="ADAL" clId="{499241C4-9B27-4923-BB5F-F7C18B657C9E}" dt="2022-05-25T20:34:35.467" v="193"/>
          <ac:spMkLst>
            <pc:docMk/>
            <pc:sldMk cId="725154657" sldId="502"/>
            <ac:spMk id="6" creationId="{8116D12F-971D-416B-B9C6-88A937D789AB}"/>
          </ac:spMkLst>
        </pc:spChg>
        <pc:picChg chg="mod">
          <ac:chgData name="Kimberly Brisky" userId="ffaee719-d274-44e0-bbe3-0dcf06b4dbce" providerId="ADAL" clId="{499241C4-9B27-4923-BB5F-F7C18B657C9E}" dt="2022-05-25T20:34:40.553" v="194" actId="14100"/>
          <ac:picMkLst>
            <pc:docMk/>
            <pc:sldMk cId="725154657" sldId="502"/>
            <ac:picMk id="3" creationId="{80E87A6C-848F-40AE-8C61-9368E6B1FD22}"/>
          </ac:picMkLst>
        </pc:picChg>
      </pc:sldChg>
      <pc:sldChg chg="modSp add del mod">
        <pc:chgData name="Kimberly Brisky" userId="ffaee719-d274-44e0-bbe3-0dcf06b4dbce" providerId="ADAL" clId="{499241C4-9B27-4923-BB5F-F7C18B657C9E}" dt="2022-05-26T15:39:51.611" v="395" actId="2696"/>
        <pc:sldMkLst>
          <pc:docMk/>
          <pc:sldMk cId="50833855" sldId="641"/>
        </pc:sldMkLst>
        <pc:spChg chg="mod">
          <ac:chgData name="Kimberly Brisky" userId="ffaee719-d274-44e0-bbe3-0dcf06b4dbce" providerId="ADAL" clId="{499241C4-9B27-4923-BB5F-F7C18B657C9E}" dt="2022-05-25T20:38:18.645" v="244" actId="113"/>
          <ac:spMkLst>
            <pc:docMk/>
            <pc:sldMk cId="50833855" sldId="641"/>
            <ac:spMk id="4" creationId="{7739527E-FF95-4632-844C-FFBD459C25A4}"/>
          </ac:spMkLst>
        </pc:spChg>
        <pc:spChg chg="mod">
          <ac:chgData name="Kimberly Brisky" userId="ffaee719-d274-44e0-bbe3-0dcf06b4dbce" providerId="ADAL" clId="{499241C4-9B27-4923-BB5F-F7C18B657C9E}" dt="2022-05-25T22:30:56.964" v="366" actId="12"/>
          <ac:spMkLst>
            <pc:docMk/>
            <pc:sldMk cId="50833855" sldId="641"/>
            <ac:spMk id="7" creationId="{A94169B8-7DF3-4AD4-A2A7-006F7CE6BBE4}"/>
          </ac:spMkLst>
        </pc:spChg>
      </pc:sldChg>
      <pc:sldChg chg="modSp add del mod">
        <pc:chgData name="Kimberly Brisky" userId="ffaee719-d274-44e0-bbe3-0dcf06b4dbce" providerId="ADAL" clId="{499241C4-9B27-4923-BB5F-F7C18B657C9E}" dt="2022-05-26T15:41:24.841" v="410" actId="207"/>
        <pc:sldMkLst>
          <pc:docMk/>
          <pc:sldMk cId="248147696" sldId="642"/>
        </pc:sldMkLst>
        <pc:spChg chg="mod">
          <ac:chgData name="Kimberly Brisky" userId="ffaee719-d274-44e0-bbe3-0dcf06b4dbce" providerId="ADAL" clId="{499241C4-9B27-4923-BB5F-F7C18B657C9E}" dt="2022-05-26T15:41:24.841" v="410" actId="207"/>
          <ac:spMkLst>
            <pc:docMk/>
            <pc:sldMk cId="248147696" sldId="642"/>
            <ac:spMk id="5" creationId="{F0C0F5AD-CB15-407C-91A2-F3E5DAEBB2DB}"/>
          </ac:spMkLst>
        </pc:spChg>
        <pc:spChg chg="mod">
          <ac:chgData name="Kimberly Brisky" userId="ffaee719-d274-44e0-bbe3-0dcf06b4dbce" providerId="ADAL" clId="{499241C4-9B27-4923-BB5F-F7C18B657C9E}" dt="2022-05-25T20:38:41.195" v="249" actId="113"/>
          <ac:spMkLst>
            <pc:docMk/>
            <pc:sldMk cId="248147696" sldId="642"/>
            <ac:spMk id="6" creationId="{029C29F7-D8CC-46A7-BC60-6DB92810A8B4}"/>
          </ac:spMkLst>
        </pc:spChg>
        <pc:spChg chg="mod">
          <ac:chgData name="Kimberly Brisky" userId="ffaee719-d274-44e0-bbe3-0dcf06b4dbce" providerId="ADAL" clId="{499241C4-9B27-4923-BB5F-F7C18B657C9E}" dt="2022-05-25T22:20:25.251" v="342" actId="255"/>
          <ac:spMkLst>
            <pc:docMk/>
            <pc:sldMk cId="248147696" sldId="642"/>
            <ac:spMk id="7" creationId="{AECD6B68-6119-407B-B261-563B7F6F9880}"/>
          </ac:spMkLst>
        </pc:spChg>
      </pc:sldChg>
      <pc:sldChg chg="modSp add del mod">
        <pc:chgData name="Kimberly Brisky" userId="ffaee719-d274-44e0-bbe3-0dcf06b4dbce" providerId="ADAL" clId="{499241C4-9B27-4923-BB5F-F7C18B657C9E}" dt="2022-05-25T22:27:03.775" v="351" actId="12"/>
        <pc:sldMkLst>
          <pc:docMk/>
          <pc:sldMk cId="2414387419" sldId="643"/>
        </pc:sldMkLst>
        <pc:spChg chg="mod">
          <ac:chgData name="Kimberly Brisky" userId="ffaee719-d274-44e0-bbe3-0dcf06b4dbce" providerId="ADAL" clId="{499241C4-9B27-4923-BB5F-F7C18B657C9E}" dt="2022-05-25T22:26:54.059" v="350" actId="12"/>
          <ac:spMkLst>
            <pc:docMk/>
            <pc:sldMk cId="2414387419" sldId="643"/>
            <ac:spMk id="6" creationId="{2DD48FC2-BEF5-41AA-9FAB-7CA5DF37BC34}"/>
          </ac:spMkLst>
        </pc:spChg>
        <pc:spChg chg="mod">
          <ac:chgData name="Kimberly Brisky" userId="ffaee719-d274-44e0-bbe3-0dcf06b4dbce" providerId="ADAL" clId="{499241C4-9B27-4923-BB5F-F7C18B657C9E}" dt="2022-05-25T22:27:03.775" v="351" actId="12"/>
          <ac:spMkLst>
            <pc:docMk/>
            <pc:sldMk cId="2414387419" sldId="643"/>
            <ac:spMk id="7" creationId="{9FEE90E1-6D5D-4064-A0F2-DBD4E6C88EB7}"/>
          </ac:spMkLst>
        </pc:spChg>
        <pc:spChg chg="mod">
          <ac:chgData name="Kimberly Brisky" userId="ffaee719-d274-44e0-bbe3-0dcf06b4dbce" providerId="ADAL" clId="{499241C4-9B27-4923-BB5F-F7C18B657C9E}" dt="2022-05-25T20:47:41.629" v="281" actId="113"/>
          <ac:spMkLst>
            <pc:docMk/>
            <pc:sldMk cId="2414387419" sldId="643"/>
            <ac:spMk id="8" creationId="{44A85A3D-E7C8-43A3-A2EF-3EB0194591DC}"/>
          </ac:spMkLst>
        </pc:spChg>
        <pc:grpChg chg="mod">
          <ac:chgData name="Kimberly Brisky" userId="ffaee719-d274-44e0-bbe3-0dcf06b4dbce" providerId="ADAL" clId="{499241C4-9B27-4923-BB5F-F7C18B657C9E}" dt="2022-05-25T22:26:44.779" v="349" actId="1076"/>
          <ac:grpSpMkLst>
            <pc:docMk/>
            <pc:sldMk cId="2414387419" sldId="643"/>
            <ac:grpSpMk id="5" creationId="{3800A0D7-3E98-43B4-9F43-14B4D05CF28B}"/>
          </ac:grpSpMkLst>
        </pc:grpChg>
      </pc:sldChg>
      <pc:sldChg chg="modSp add del mod">
        <pc:chgData name="Kimberly Brisky" userId="ffaee719-d274-44e0-bbe3-0dcf06b4dbce" providerId="ADAL" clId="{499241C4-9B27-4923-BB5F-F7C18B657C9E}" dt="2022-05-25T22:28:08.928" v="352" actId="12"/>
        <pc:sldMkLst>
          <pc:docMk/>
          <pc:sldMk cId="4175413806" sldId="645"/>
        </pc:sldMkLst>
        <pc:spChg chg="mod">
          <ac:chgData name="Kimberly Brisky" userId="ffaee719-d274-44e0-bbe3-0dcf06b4dbce" providerId="ADAL" clId="{499241C4-9B27-4923-BB5F-F7C18B657C9E}" dt="2022-05-25T22:28:08.928" v="352" actId="12"/>
          <ac:spMkLst>
            <pc:docMk/>
            <pc:sldMk cId="4175413806" sldId="645"/>
            <ac:spMk id="5" creationId="{BF47C4D0-0655-4E9D-9E50-6FCB96CF3E1C}"/>
          </ac:spMkLst>
        </pc:spChg>
        <pc:spChg chg="mod">
          <ac:chgData name="Kimberly Brisky" userId="ffaee719-d274-44e0-bbe3-0dcf06b4dbce" providerId="ADAL" clId="{499241C4-9B27-4923-BB5F-F7C18B657C9E}" dt="2022-05-25T20:45:53.027" v="268" actId="113"/>
          <ac:spMkLst>
            <pc:docMk/>
            <pc:sldMk cId="4175413806" sldId="645"/>
            <ac:spMk id="7" creationId="{897CC765-7371-4F5B-8930-B8C467D39BB7}"/>
          </ac:spMkLst>
        </pc:spChg>
      </pc:sldChg>
      <pc:sldChg chg="modSp add mod">
        <pc:chgData name="Kimberly Brisky" userId="ffaee719-d274-44e0-bbe3-0dcf06b4dbce" providerId="ADAL" clId="{499241C4-9B27-4923-BB5F-F7C18B657C9E}" dt="2022-05-26T15:55:57.474" v="635" actId="1076"/>
        <pc:sldMkLst>
          <pc:docMk/>
          <pc:sldMk cId="4270292691" sldId="646"/>
        </pc:sldMkLst>
        <pc:spChg chg="mod">
          <ac:chgData name="Kimberly Brisky" userId="ffaee719-d274-44e0-bbe3-0dcf06b4dbce" providerId="ADAL" clId="{499241C4-9B27-4923-BB5F-F7C18B657C9E}" dt="2022-05-26T15:41:13.543" v="409" actId="403"/>
          <ac:spMkLst>
            <pc:docMk/>
            <pc:sldMk cId="4270292691" sldId="646"/>
            <ac:spMk id="4" creationId="{7739527E-FF95-4632-844C-FFBD459C25A4}"/>
          </ac:spMkLst>
        </pc:spChg>
        <pc:spChg chg="mod">
          <ac:chgData name="Kimberly Brisky" userId="ffaee719-d274-44e0-bbe3-0dcf06b4dbce" providerId="ADAL" clId="{499241C4-9B27-4923-BB5F-F7C18B657C9E}" dt="2022-05-26T15:55:57.474" v="635" actId="1076"/>
          <ac:spMkLst>
            <pc:docMk/>
            <pc:sldMk cId="4270292691" sldId="646"/>
            <ac:spMk id="5" creationId="{DFF9CCF1-8B98-40FB-854E-FFB0D87EB6A5}"/>
          </ac:spMkLst>
        </pc:spChg>
        <pc:spChg chg="mod">
          <ac:chgData name="Kimberly Brisky" userId="ffaee719-d274-44e0-bbe3-0dcf06b4dbce" providerId="ADAL" clId="{499241C4-9B27-4923-BB5F-F7C18B657C9E}" dt="2022-05-26T15:50:19.133" v="472" actId="12"/>
          <ac:spMkLst>
            <pc:docMk/>
            <pc:sldMk cId="4270292691" sldId="646"/>
            <ac:spMk id="7" creationId="{A94169B8-7DF3-4AD4-A2A7-006F7CE6BBE4}"/>
          </ac:spMkLst>
        </pc:spChg>
        <pc:spChg chg="mod">
          <ac:chgData name="Kimberly Brisky" userId="ffaee719-d274-44e0-bbe3-0dcf06b4dbce" providerId="ADAL" clId="{499241C4-9B27-4923-BB5F-F7C18B657C9E}" dt="2022-05-26T15:50:07.482" v="471" actId="12"/>
          <ac:spMkLst>
            <pc:docMk/>
            <pc:sldMk cId="4270292691" sldId="646"/>
            <ac:spMk id="8" creationId="{77AB50D8-4EC6-4646-8A8C-DE41B8D8720C}"/>
          </ac:spMkLst>
        </pc:spChg>
      </pc:sldChg>
      <pc:sldChg chg="modSp add del mod">
        <pc:chgData name="Kimberly Brisky" userId="ffaee719-d274-44e0-bbe3-0dcf06b4dbce" providerId="ADAL" clId="{499241C4-9B27-4923-BB5F-F7C18B657C9E}" dt="2022-05-25T20:47:15.897" v="277" actId="207"/>
        <pc:sldMkLst>
          <pc:docMk/>
          <pc:sldMk cId="1305347418" sldId="653"/>
        </pc:sldMkLst>
        <pc:spChg chg="mod">
          <ac:chgData name="Kimberly Brisky" userId="ffaee719-d274-44e0-bbe3-0dcf06b4dbce" providerId="ADAL" clId="{499241C4-9B27-4923-BB5F-F7C18B657C9E}" dt="2022-05-25T20:46:17.133" v="274" actId="113"/>
          <ac:spMkLst>
            <pc:docMk/>
            <pc:sldMk cId="1305347418" sldId="653"/>
            <ac:spMk id="8" creationId="{44A85A3D-E7C8-43A3-A2EF-3EB0194591DC}"/>
          </ac:spMkLst>
        </pc:spChg>
        <pc:spChg chg="mod">
          <ac:chgData name="Kimberly Brisky" userId="ffaee719-d274-44e0-bbe3-0dcf06b4dbce" providerId="ADAL" clId="{499241C4-9B27-4923-BB5F-F7C18B657C9E}" dt="2022-05-25T20:47:15.897" v="277" actId="207"/>
          <ac:spMkLst>
            <pc:docMk/>
            <pc:sldMk cId="1305347418" sldId="653"/>
            <ac:spMk id="11" creationId="{C3527678-CB75-4BDE-BB36-A382ACDA92A2}"/>
          </ac:spMkLst>
        </pc:spChg>
      </pc:sldChg>
      <pc:sldChg chg="modSp add del mod">
        <pc:chgData name="Kimberly Brisky" userId="ffaee719-d274-44e0-bbe3-0dcf06b4dbce" providerId="ADAL" clId="{499241C4-9B27-4923-BB5F-F7C18B657C9E}" dt="2022-05-25T21:59:30.314" v="306" actId="2696"/>
        <pc:sldMkLst>
          <pc:docMk/>
          <pc:sldMk cId="252073129" sldId="658"/>
        </pc:sldMkLst>
        <pc:spChg chg="mod">
          <ac:chgData name="Kimberly Brisky" userId="ffaee719-d274-44e0-bbe3-0dcf06b4dbce" providerId="ADAL" clId="{499241C4-9B27-4923-BB5F-F7C18B657C9E}" dt="2022-05-25T21:54:38.033" v="296" actId="113"/>
          <ac:spMkLst>
            <pc:docMk/>
            <pc:sldMk cId="252073129" sldId="658"/>
            <ac:spMk id="9" creationId="{9786A654-59AB-4D6B-A18D-647092365450}"/>
          </ac:spMkLst>
        </pc:spChg>
      </pc:sldChg>
      <pc:sldChg chg="addSp modSp add del mod">
        <pc:chgData name="Kimberly Brisky" userId="ffaee719-d274-44e0-bbe3-0dcf06b4dbce" providerId="ADAL" clId="{499241C4-9B27-4923-BB5F-F7C18B657C9E}" dt="2022-05-26T15:52:57.523" v="633" actId="1076"/>
        <pc:sldMkLst>
          <pc:docMk/>
          <pc:sldMk cId="1422437476" sldId="711"/>
        </pc:sldMkLst>
        <pc:spChg chg="mod">
          <ac:chgData name="Kimberly Brisky" userId="ffaee719-d274-44e0-bbe3-0dcf06b4dbce" providerId="ADAL" clId="{499241C4-9B27-4923-BB5F-F7C18B657C9E}" dt="2022-05-26T15:40:03.898" v="402" actId="20577"/>
          <ac:spMkLst>
            <pc:docMk/>
            <pc:sldMk cId="1422437476" sldId="711"/>
            <ac:spMk id="4" creationId="{7739527E-FF95-4632-844C-FFBD459C25A4}"/>
          </ac:spMkLst>
        </pc:spChg>
        <pc:spChg chg="mod">
          <ac:chgData name="Kimberly Brisky" userId="ffaee719-d274-44e0-bbe3-0dcf06b4dbce" providerId="ADAL" clId="{499241C4-9B27-4923-BB5F-F7C18B657C9E}" dt="2022-05-26T15:52:57.523" v="633" actId="1076"/>
          <ac:spMkLst>
            <pc:docMk/>
            <pc:sldMk cId="1422437476" sldId="711"/>
            <ac:spMk id="5" creationId="{DFF9CCF1-8B98-40FB-854E-FFB0D87EB6A5}"/>
          </ac:spMkLst>
        </pc:spChg>
        <pc:picChg chg="add mod">
          <ac:chgData name="Kimberly Brisky" userId="ffaee719-d274-44e0-bbe3-0dcf06b4dbce" providerId="ADAL" clId="{499241C4-9B27-4923-BB5F-F7C18B657C9E}" dt="2022-05-26T15:47:29.164" v="413" actId="1076"/>
          <ac:picMkLst>
            <pc:docMk/>
            <pc:sldMk cId="1422437476" sldId="711"/>
            <ac:picMk id="6" creationId="{F0B1344C-C17B-4D83-8474-B81FF1019053}"/>
          </ac:picMkLst>
        </pc:picChg>
      </pc:sldChg>
      <pc:sldChg chg="modSp add del mod">
        <pc:chgData name="Kimberly Brisky" userId="ffaee719-d274-44e0-bbe3-0dcf06b4dbce" providerId="ADAL" clId="{499241C4-9B27-4923-BB5F-F7C18B657C9E}" dt="2022-05-25T22:26:37.859" v="347" actId="207"/>
        <pc:sldMkLst>
          <pc:docMk/>
          <pc:sldMk cId="1446249763" sldId="716"/>
        </pc:sldMkLst>
        <pc:spChg chg="mod">
          <ac:chgData name="Kimberly Brisky" userId="ffaee719-d274-44e0-bbe3-0dcf06b4dbce" providerId="ADAL" clId="{499241C4-9B27-4923-BB5F-F7C18B657C9E}" dt="2022-05-25T22:26:37.859" v="347" actId="207"/>
          <ac:spMkLst>
            <pc:docMk/>
            <pc:sldMk cId="1446249763" sldId="716"/>
            <ac:spMk id="6" creationId="{F9FA2A50-0752-4E41-B8FA-9765B6E22B97}"/>
          </ac:spMkLst>
        </pc:spChg>
        <pc:spChg chg="mod">
          <ac:chgData name="Kimberly Brisky" userId="ffaee719-d274-44e0-bbe3-0dcf06b4dbce" providerId="ADAL" clId="{499241C4-9B27-4923-BB5F-F7C18B657C9E}" dt="2022-05-25T21:56:40.132" v="301" actId="255"/>
          <ac:spMkLst>
            <pc:docMk/>
            <pc:sldMk cId="1446249763" sldId="716"/>
            <ac:spMk id="8" creationId="{B43E6A45-0223-44C5-8371-19E8E005CFC6}"/>
          </ac:spMkLst>
        </pc:spChg>
        <pc:spChg chg="mod">
          <ac:chgData name="Kimberly Brisky" userId="ffaee719-d274-44e0-bbe3-0dcf06b4dbce" providerId="ADAL" clId="{499241C4-9B27-4923-BB5F-F7C18B657C9E}" dt="2022-05-25T21:54:51.287" v="299" actId="113"/>
          <ac:spMkLst>
            <pc:docMk/>
            <pc:sldMk cId="1446249763" sldId="716"/>
            <ac:spMk id="9" creationId="{9786A654-59AB-4D6B-A18D-647092365450}"/>
          </ac:spMkLst>
        </pc:spChg>
      </pc:sldChg>
      <pc:sldChg chg="modSp add mod">
        <pc:chgData name="Kimberly Brisky" userId="ffaee719-d274-44e0-bbe3-0dcf06b4dbce" providerId="ADAL" clId="{499241C4-9B27-4923-BB5F-F7C18B657C9E}" dt="2022-05-25T21:59:52.797" v="310" actId="207"/>
        <pc:sldMkLst>
          <pc:docMk/>
          <pc:sldMk cId="711080499" sldId="717"/>
        </pc:sldMkLst>
        <pc:spChg chg="mod">
          <ac:chgData name="Kimberly Brisky" userId="ffaee719-d274-44e0-bbe3-0dcf06b4dbce" providerId="ADAL" clId="{499241C4-9B27-4923-BB5F-F7C18B657C9E}" dt="2022-05-25T21:59:52.797" v="310" actId="207"/>
          <ac:spMkLst>
            <pc:docMk/>
            <pc:sldMk cId="711080499" sldId="717"/>
            <ac:spMk id="2" creationId="{A7DD3677-BC2B-43BF-AE65-6DF020F33CF7}"/>
          </ac:spMkLst>
        </pc:spChg>
        <pc:spChg chg="mod">
          <ac:chgData name="Kimberly Brisky" userId="ffaee719-d274-44e0-bbe3-0dcf06b4dbce" providerId="ADAL" clId="{499241C4-9B27-4923-BB5F-F7C18B657C9E}" dt="2022-05-25T21:59:47.011" v="309" actId="113"/>
          <ac:spMkLst>
            <pc:docMk/>
            <pc:sldMk cId="711080499" sldId="717"/>
            <ac:spMk id="9" creationId="{9786A654-59AB-4D6B-A18D-647092365450}"/>
          </ac:spMkLst>
        </pc:spChg>
      </pc:sldChg>
      <pc:sldChg chg="modSp add mod">
        <pc:chgData name="Kimberly Brisky" userId="ffaee719-d274-44e0-bbe3-0dcf06b4dbce" providerId="ADAL" clId="{499241C4-9B27-4923-BB5F-F7C18B657C9E}" dt="2022-05-26T15:57:12.884" v="638" actId="2711"/>
        <pc:sldMkLst>
          <pc:docMk/>
          <pc:sldMk cId="435634487" sldId="718"/>
        </pc:sldMkLst>
        <pc:spChg chg="mod">
          <ac:chgData name="Kimberly Brisky" userId="ffaee719-d274-44e0-bbe3-0dcf06b4dbce" providerId="ADAL" clId="{499241C4-9B27-4923-BB5F-F7C18B657C9E}" dt="2022-05-26T15:57:12.884" v="638" actId="2711"/>
          <ac:spMkLst>
            <pc:docMk/>
            <pc:sldMk cId="435634487" sldId="718"/>
            <ac:spMk id="5" creationId="{A97FBEBB-D59D-4395-B983-58C923097CC9}"/>
          </ac:spMkLst>
        </pc:spChg>
      </pc:sldChg>
      <pc:sldChg chg="add del">
        <pc:chgData name="Kimberly Brisky" userId="ffaee719-d274-44e0-bbe3-0dcf06b4dbce" providerId="ADAL" clId="{499241C4-9B27-4923-BB5F-F7C18B657C9E}" dt="2022-05-25T20:47:30.727" v="278" actId="2696"/>
        <pc:sldMkLst>
          <pc:docMk/>
          <pc:sldMk cId="3524643476" sldId="718"/>
        </pc:sldMkLst>
      </pc:sldChg>
      <pc:sldChg chg="addSp delSp modSp add mod setBg">
        <pc:chgData name="Kimberly Brisky" userId="ffaee719-d274-44e0-bbe3-0dcf06b4dbce" providerId="ADAL" clId="{499241C4-9B27-4923-BB5F-F7C18B657C9E}" dt="2022-05-25T22:17:40.699" v="328" actId="1076"/>
        <pc:sldMkLst>
          <pc:docMk/>
          <pc:sldMk cId="3701720542" sldId="719"/>
        </pc:sldMkLst>
        <pc:spChg chg="mod">
          <ac:chgData name="Kimberly Brisky" userId="ffaee719-d274-44e0-bbe3-0dcf06b4dbce" providerId="ADAL" clId="{499241C4-9B27-4923-BB5F-F7C18B657C9E}" dt="2022-05-25T22:17:40.699" v="328" actId="1076"/>
          <ac:spMkLst>
            <pc:docMk/>
            <pc:sldMk cId="3701720542" sldId="719"/>
            <ac:spMk id="2" creationId="{516553F0-0C92-4C6B-964F-186539E91A45}"/>
          </ac:spMkLst>
        </pc:spChg>
        <pc:spChg chg="del">
          <ac:chgData name="Kimberly Brisky" userId="ffaee719-d274-44e0-bbe3-0dcf06b4dbce" providerId="ADAL" clId="{499241C4-9B27-4923-BB5F-F7C18B657C9E}" dt="2022-05-25T22:17:23.482" v="324" actId="478"/>
          <ac:spMkLst>
            <pc:docMk/>
            <pc:sldMk cId="3701720542" sldId="719"/>
            <ac:spMk id="5" creationId="{F9D2A392-299E-4D9B-B2C1-82F98DD210A1}"/>
          </ac:spMkLst>
        </pc:spChg>
        <pc:spChg chg="add mod">
          <ac:chgData name="Kimberly Brisky" userId="ffaee719-d274-44e0-bbe3-0dcf06b4dbce" providerId="ADAL" clId="{499241C4-9B27-4923-BB5F-F7C18B657C9E}" dt="2022-05-25T22:17:24.079" v="325"/>
          <ac:spMkLst>
            <pc:docMk/>
            <pc:sldMk cId="3701720542" sldId="719"/>
            <ac:spMk id="9" creationId="{3DA34744-2C3E-4C48-B653-8A59B33A933D}"/>
          </ac:spMkLst>
        </pc:spChg>
      </pc:sldChg>
      <pc:sldChg chg="add del">
        <pc:chgData name="Kimberly Brisky" userId="ffaee719-d274-44e0-bbe3-0dcf06b4dbce" providerId="ADAL" clId="{499241C4-9B27-4923-BB5F-F7C18B657C9E}" dt="2022-05-26T15:40:53.944" v="408" actId="2696"/>
        <pc:sldMkLst>
          <pc:docMk/>
          <pc:sldMk cId="3637736194" sldId="720"/>
        </pc:sldMkLst>
      </pc:sldChg>
    </pc:docChg>
  </pc:docChgLst>
  <pc:docChgLst>
    <pc:chgData name="Kimberly Brisky" userId="ffaee719-d274-44e0-bbe3-0dcf06b4dbce" providerId="ADAL" clId="{2655EB07-4954-422D-B14C-89D1151C7829}"/>
    <pc:docChg chg="custSel modSld">
      <pc:chgData name="Kimberly Brisky" userId="ffaee719-d274-44e0-bbe3-0dcf06b4dbce" providerId="ADAL" clId="{2655EB07-4954-422D-B14C-89D1151C7829}" dt="2023-05-22T20:11:05.969" v="126" actId="20577"/>
      <pc:docMkLst>
        <pc:docMk/>
      </pc:docMkLst>
      <pc:sldChg chg="addSp delSp modSp mod">
        <pc:chgData name="Kimberly Brisky" userId="ffaee719-d274-44e0-bbe3-0dcf06b4dbce" providerId="ADAL" clId="{2655EB07-4954-422D-B14C-89D1151C7829}" dt="2023-05-18T18:10:05.463" v="2" actId="27614"/>
        <pc:sldMkLst>
          <pc:docMk/>
          <pc:sldMk cId="3972881140" sldId="256"/>
        </pc:sldMkLst>
        <pc:picChg chg="add mod">
          <ac:chgData name="Kimberly Brisky" userId="ffaee719-d274-44e0-bbe3-0dcf06b4dbce" providerId="ADAL" clId="{2655EB07-4954-422D-B14C-89D1151C7829}" dt="2023-05-18T18:10:05.463" v="2" actId="27614"/>
          <ac:picMkLst>
            <pc:docMk/>
            <pc:sldMk cId="3972881140" sldId="256"/>
            <ac:picMk id="3" creationId="{5C96F350-7FEB-71B3-FBCC-1CD3F935B682}"/>
          </ac:picMkLst>
        </pc:picChg>
        <pc:picChg chg="del">
          <ac:chgData name="Kimberly Brisky" userId="ffaee719-d274-44e0-bbe3-0dcf06b4dbce" providerId="ADAL" clId="{2655EB07-4954-422D-B14C-89D1151C7829}" dt="2023-05-18T18:09:50.161" v="0" actId="478"/>
          <ac:picMkLst>
            <pc:docMk/>
            <pc:sldMk cId="3972881140" sldId="256"/>
            <ac:picMk id="6" creationId="{90D71A9A-B2B0-F9E5-44AF-E66EF34A720A}"/>
          </ac:picMkLst>
        </pc:picChg>
      </pc:sldChg>
      <pc:sldChg chg="modSp mod">
        <pc:chgData name="Kimberly Brisky" userId="ffaee719-d274-44e0-bbe3-0dcf06b4dbce" providerId="ADAL" clId="{2655EB07-4954-422D-B14C-89D1151C7829}" dt="2023-05-22T20:08:58.768" v="4" actId="20577"/>
        <pc:sldMkLst>
          <pc:docMk/>
          <pc:sldMk cId="3435604013" sldId="329"/>
        </pc:sldMkLst>
        <pc:spChg chg="mod">
          <ac:chgData name="Kimberly Brisky" userId="ffaee719-d274-44e0-bbe3-0dcf06b4dbce" providerId="ADAL" clId="{2655EB07-4954-422D-B14C-89D1151C7829}" dt="2023-05-22T20:08:58.768" v="4" actId="20577"/>
          <ac:spMkLst>
            <pc:docMk/>
            <pc:sldMk cId="3435604013" sldId="329"/>
            <ac:spMk id="8" creationId="{F9D6B50B-EC6B-4E38-A6D0-E0FCF46AA6AA}"/>
          </ac:spMkLst>
        </pc:spChg>
      </pc:sldChg>
      <pc:sldChg chg="modSp mod">
        <pc:chgData name="Kimberly Brisky" userId="ffaee719-d274-44e0-bbe3-0dcf06b4dbce" providerId="ADAL" clId="{2655EB07-4954-422D-B14C-89D1151C7829}" dt="2023-05-22T20:11:05.969" v="126" actId="20577"/>
        <pc:sldMkLst>
          <pc:docMk/>
          <pc:sldMk cId="248147696" sldId="642"/>
        </pc:sldMkLst>
        <pc:spChg chg="mod">
          <ac:chgData name="Kimberly Brisky" userId="ffaee719-d274-44e0-bbe3-0dcf06b4dbce" providerId="ADAL" clId="{2655EB07-4954-422D-B14C-89D1151C7829}" dt="2023-05-22T20:11:05.969" v="126" actId="20577"/>
          <ac:spMkLst>
            <pc:docMk/>
            <pc:sldMk cId="248147696" sldId="642"/>
            <ac:spMk id="5" creationId="{F0C0F5AD-CB15-407C-91A2-F3E5DAEBB2DB}"/>
          </ac:spMkLst>
        </pc:spChg>
      </pc:sldChg>
      <pc:sldChg chg="modSp mod">
        <pc:chgData name="Kimberly Brisky" userId="ffaee719-d274-44e0-bbe3-0dcf06b4dbce" providerId="ADAL" clId="{2655EB07-4954-422D-B14C-89D1151C7829}" dt="2023-05-18T18:10:32.222" v="3" actId="20577"/>
        <pc:sldMkLst>
          <pc:docMk/>
          <pc:sldMk cId="70438650" sldId="693"/>
        </pc:sldMkLst>
        <pc:spChg chg="mod">
          <ac:chgData name="Kimberly Brisky" userId="ffaee719-d274-44e0-bbe3-0dcf06b4dbce" providerId="ADAL" clId="{2655EB07-4954-422D-B14C-89D1151C7829}" dt="2023-05-18T18:10:32.222" v="3" actId="20577"/>
          <ac:spMkLst>
            <pc:docMk/>
            <pc:sldMk cId="70438650" sldId="693"/>
            <ac:spMk id="5" creationId="{17B48EFF-8DD8-454B-A0F8-E23AD3B66E35}"/>
          </ac:spMkLst>
        </pc:spChg>
      </pc:sldChg>
    </pc:docChg>
  </pc:docChgLst>
  <pc:docChgLst>
    <pc:chgData name="Kimberly Brisky" userId="ffaee719-d274-44e0-bbe3-0dcf06b4dbce" providerId="ADAL" clId="{231646AA-51BC-4BC9-B49B-0808198C64ED}"/>
    <pc:docChg chg="modSld">
      <pc:chgData name="Kimberly Brisky" userId="ffaee719-d274-44e0-bbe3-0dcf06b4dbce" providerId="ADAL" clId="{231646AA-51BC-4BC9-B49B-0808198C64ED}" dt="2022-10-21T19:51:16.340" v="14" actId="20577"/>
      <pc:docMkLst>
        <pc:docMk/>
      </pc:docMkLst>
      <pc:sldChg chg="modSp mod">
        <pc:chgData name="Kimberly Brisky" userId="ffaee719-d274-44e0-bbe3-0dcf06b4dbce" providerId="ADAL" clId="{231646AA-51BC-4BC9-B49B-0808198C64ED}" dt="2022-10-21T19:51:16.340" v="14" actId="20577"/>
        <pc:sldMkLst>
          <pc:docMk/>
          <pc:sldMk cId="1446249763" sldId="716"/>
        </pc:sldMkLst>
        <pc:spChg chg="mod">
          <ac:chgData name="Kimberly Brisky" userId="ffaee719-d274-44e0-bbe3-0dcf06b4dbce" providerId="ADAL" clId="{231646AA-51BC-4BC9-B49B-0808198C64ED}" dt="2022-10-21T19:51:16.340" v="14" actId="20577"/>
          <ac:spMkLst>
            <pc:docMk/>
            <pc:sldMk cId="1446249763" sldId="716"/>
            <ac:spMk id="8" creationId="{B43E6A45-0223-44C5-8371-19E8E005CFC6}"/>
          </ac:spMkLst>
        </pc:spChg>
      </pc:sldChg>
    </pc:docChg>
  </pc:docChgLst>
  <pc:docChgLst>
    <pc:chgData name="Kimberly Brisky" userId="ffaee719-d274-44e0-bbe3-0dcf06b4dbce" providerId="ADAL" clId="{49880EFF-DAA3-45F2-A8BD-0B8E0959DA17}"/>
    <pc:docChg chg="undo redo custSel addSld delSld modSld sldOrd">
      <pc:chgData name="Kimberly Brisky" userId="ffaee719-d274-44e0-bbe3-0dcf06b4dbce" providerId="ADAL" clId="{49880EFF-DAA3-45F2-A8BD-0B8E0959DA17}" dt="2021-12-09T03:27:22.045" v="2910" actId="1076"/>
      <pc:docMkLst>
        <pc:docMk/>
      </pc:docMkLst>
      <pc:sldChg chg="addSp delSp modSp mod setBg">
        <pc:chgData name="Kimberly Brisky" userId="ffaee719-d274-44e0-bbe3-0dcf06b4dbce" providerId="ADAL" clId="{49880EFF-DAA3-45F2-A8BD-0B8E0959DA17}" dt="2021-12-07T04:20:54.820" v="166" actId="27614"/>
        <pc:sldMkLst>
          <pc:docMk/>
          <pc:sldMk cId="3972881140" sldId="256"/>
        </pc:sldMkLst>
        <pc:spChg chg="del">
          <ac:chgData name="Kimberly Brisky" userId="ffaee719-d274-44e0-bbe3-0dcf06b4dbce" providerId="ADAL" clId="{49880EFF-DAA3-45F2-A8BD-0B8E0959DA17}" dt="2021-12-06T21:34:19.744" v="2" actId="478"/>
          <ac:spMkLst>
            <pc:docMk/>
            <pc:sldMk cId="3972881140" sldId="256"/>
            <ac:spMk id="9" creationId="{CAA5CF91-2509-4E42-AC7E-C8442EA84708}"/>
          </ac:spMkLst>
        </pc:spChg>
        <pc:picChg chg="add del mod">
          <ac:chgData name="Kimberly Brisky" userId="ffaee719-d274-44e0-bbe3-0dcf06b4dbce" providerId="ADAL" clId="{49880EFF-DAA3-45F2-A8BD-0B8E0959DA17}" dt="2021-12-07T04:16:58.821" v="154" actId="478"/>
          <ac:picMkLst>
            <pc:docMk/>
            <pc:sldMk cId="3972881140" sldId="256"/>
            <ac:picMk id="3" creationId="{DB73621E-732D-4EA9-97A2-F5A01B62DF2A}"/>
          </ac:picMkLst>
        </pc:picChg>
        <pc:picChg chg="del">
          <ac:chgData name="Kimberly Brisky" userId="ffaee719-d274-44e0-bbe3-0dcf06b4dbce" providerId="ADAL" clId="{49880EFF-DAA3-45F2-A8BD-0B8E0959DA17}" dt="2021-12-06T21:34:17.101" v="1" actId="478"/>
          <ac:picMkLst>
            <pc:docMk/>
            <pc:sldMk cId="3972881140" sldId="256"/>
            <ac:picMk id="4" creationId="{39C7EE18-5A55-4DD0-A2BC-4B255716C8D9}"/>
          </ac:picMkLst>
        </pc:picChg>
        <pc:picChg chg="add del mod">
          <ac:chgData name="Kimberly Brisky" userId="ffaee719-d274-44e0-bbe3-0dcf06b4dbce" providerId="ADAL" clId="{49880EFF-DAA3-45F2-A8BD-0B8E0959DA17}" dt="2021-12-07T04:19:38.362" v="161" actId="478"/>
          <ac:picMkLst>
            <pc:docMk/>
            <pc:sldMk cId="3972881140" sldId="256"/>
            <ac:picMk id="6" creationId="{4887A40E-4316-4C13-93B7-2757211E85B6}"/>
          </ac:picMkLst>
        </pc:picChg>
        <pc:picChg chg="add del mod">
          <ac:chgData name="Kimberly Brisky" userId="ffaee719-d274-44e0-bbe3-0dcf06b4dbce" providerId="ADAL" clId="{49880EFF-DAA3-45F2-A8BD-0B8E0959DA17}" dt="2021-12-07T04:20:39.870" v="164" actId="478"/>
          <ac:picMkLst>
            <pc:docMk/>
            <pc:sldMk cId="3972881140" sldId="256"/>
            <ac:picMk id="8" creationId="{C924B47D-BC3D-469E-AFE9-5150852C2680}"/>
          </ac:picMkLst>
        </pc:picChg>
        <pc:picChg chg="add mod">
          <ac:chgData name="Kimberly Brisky" userId="ffaee719-d274-44e0-bbe3-0dcf06b4dbce" providerId="ADAL" clId="{49880EFF-DAA3-45F2-A8BD-0B8E0959DA17}" dt="2021-12-07T04:20:54.820" v="166" actId="27614"/>
          <ac:picMkLst>
            <pc:docMk/>
            <pc:sldMk cId="3972881140" sldId="256"/>
            <ac:picMk id="11" creationId="{E4AEC7D4-445F-4215-8DAB-B39987FB04D4}"/>
          </ac:picMkLst>
        </pc:picChg>
      </pc:sldChg>
      <pc:sldChg chg="addSp delSp modSp mod setBg">
        <pc:chgData name="Kimberly Brisky" userId="ffaee719-d274-44e0-bbe3-0dcf06b4dbce" providerId="ADAL" clId="{49880EFF-DAA3-45F2-A8BD-0B8E0959DA17}" dt="2021-12-07T04:46:18.156" v="582" actId="20577"/>
        <pc:sldMkLst>
          <pc:docMk/>
          <pc:sldMk cId="2009439737" sldId="257"/>
        </pc:sldMkLst>
        <pc:spChg chg="add del mod ord">
          <ac:chgData name="Kimberly Brisky" userId="ffaee719-d274-44e0-bbe3-0dcf06b4dbce" providerId="ADAL" clId="{49880EFF-DAA3-45F2-A8BD-0B8E0959DA17}" dt="2021-12-07T04:43:54.559" v="394" actId="20577"/>
          <ac:spMkLst>
            <pc:docMk/>
            <pc:sldMk cId="2009439737" sldId="257"/>
            <ac:spMk id="5" creationId="{F9D2A392-299E-4D9B-B2C1-82F98DD210A1}"/>
          </ac:spMkLst>
        </pc:spChg>
        <pc:spChg chg="del mod">
          <ac:chgData name="Kimberly Brisky" userId="ffaee719-d274-44e0-bbe3-0dcf06b4dbce" providerId="ADAL" clId="{49880EFF-DAA3-45F2-A8BD-0B8E0959DA17}" dt="2021-12-07T04:08:32.833" v="91" actId="21"/>
          <ac:spMkLst>
            <pc:docMk/>
            <pc:sldMk cId="2009439737" sldId="257"/>
            <ac:spMk id="6" creationId="{5E363B07-5257-41DC-BC71-B97774859FAB}"/>
          </ac:spMkLst>
        </pc:spChg>
        <pc:spChg chg="del">
          <ac:chgData name="Kimberly Brisky" userId="ffaee719-d274-44e0-bbe3-0dcf06b4dbce" providerId="ADAL" clId="{49880EFF-DAA3-45F2-A8BD-0B8E0959DA17}" dt="2021-12-07T03:56:07.056" v="9" actId="478"/>
          <ac:spMkLst>
            <pc:docMk/>
            <pc:sldMk cId="2009439737" sldId="257"/>
            <ac:spMk id="7" creationId="{218D8524-15F1-464E-A18C-E76FF73FE98F}"/>
          </ac:spMkLst>
        </pc:spChg>
        <pc:spChg chg="add del">
          <ac:chgData name="Kimberly Brisky" userId="ffaee719-d274-44e0-bbe3-0dcf06b4dbce" providerId="ADAL" clId="{49880EFF-DAA3-45F2-A8BD-0B8E0959DA17}" dt="2021-12-07T04:13:36.824" v="136" actId="26606"/>
          <ac:spMkLst>
            <pc:docMk/>
            <pc:sldMk cId="2009439737" sldId="257"/>
            <ac:spMk id="15" creationId="{ECC07320-C2CA-4E29-8481-9D9E143C7788}"/>
          </ac:spMkLst>
        </pc:spChg>
        <pc:spChg chg="add del">
          <ac:chgData name="Kimberly Brisky" userId="ffaee719-d274-44e0-bbe3-0dcf06b4dbce" providerId="ADAL" clId="{49880EFF-DAA3-45F2-A8BD-0B8E0959DA17}" dt="2021-12-07T03:56:24.089" v="11" actId="26606"/>
          <ac:spMkLst>
            <pc:docMk/>
            <pc:sldMk cId="2009439737" sldId="257"/>
            <ac:spMk id="16" creationId="{8FC9BE17-9A7B-462D-AE50-3D8777387304}"/>
          </ac:spMkLst>
        </pc:spChg>
        <pc:spChg chg="add del">
          <ac:chgData name="Kimberly Brisky" userId="ffaee719-d274-44e0-bbe3-0dcf06b4dbce" providerId="ADAL" clId="{49880EFF-DAA3-45F2-A8BD-0B8E0959DA17}" dt="2021-12-07T04:13:36.824" v="136" actId="26606"/>
          <ac:spMkLst>
            <pc:docMk/>
            <pc:sldMk cId="2009439737" sldId="257"/>
            <ac:spMk id="17" creationId="{178FB36B-5BFE-42CA-BC60-1115E0D95EEC}"/>
          </ac:spMkLst>
        </pc:spChg>
        <pc:spChg chg="add del">
          <ac:chgData name="Kimberly Brisky" userId="ffaee719-d274-44e0-bbe3-0dcf06b4dbce" providerId="ADAL" clId="{49880EFF-DAA3-45F2-A8BD-0B8E0959DA17}" dt="2021-12-07T03:56:24.089" v="11" actId="26606"/>
          <ac:spMkLst>
            <pc:docMk/>
            <pc:sldMk cId="2009439737" sldId="257"/>
            <ac:spMk id="18" creationId="{3EBE8569-6AEC-4B8C-8D53-2DE337CDBA65}"/>
          </ac:spMkLst>
        </pc:spChg>
        <pc:spChg chg="add del mod">
          <ac:chgData name="Kimberly Brisky" userId="ffaee719-d274-44e0-bbe3-0dcf06b4dbce" providerId="ADAL" clId="{49880EFF-DAA3-45F2-A8BD-0B8E0959DA17}" dt="2021-12-07T04:13:34.765" v="131"/>
          <ac:spMkLst>
            <pc:docMk/>
            <pc:sldMk cId="2009439737" sldId="257"/>
            <ac:spMk id="19" creationId="{6486E927-7CC6-4B6E-BC5E-176C1F0513DA}"/>
          </ac:spMkLst>
        </pc:spChg>
        <pc:spChg chg="add del">
          <ac:chgData name="Kimberly Brisky" userId="ffaee719-d274-44e0-bbe3-0dcf06b4dbce" providerId="ADAL" clId="{49880EFF-DAA3-45F2-A8BD-0B8E0959DA17}" dt="2021-12-07T03:56:24.089" v="11" actId="26606"/>
          <ac:spMkLst>
            <pc:docMk/>
            <pc:sldMk cId="2009439737" sldId="257"/>
            <ac:spMk id="20" creationId="{55D4142C-5077-457F-A6AD-3FECFDB39685}"/>
          </ac:spMkLst>
        </pc:spChg>
        <pc:spChg chg="add mod">
          <ac:chgData name="Kimberly Brisky" userId="ffaee719-d274-44e0-bbe3-0dcf06b4dbce" providerId="ADAL" clId="{49880EFF-DAA3-45F2-A8BD-0B8E0959DA17}" dt="2021-12-07T04:46:18.156" v="582" actId="20577"/>
          <ac:spMkLst>
            <pc:docMk/>
            <pc:sldMk cId="2009439737" sldId="257"/>
            <ac:spMk id="21" creationId="{46B0A8FA-F329-439D-B361-BE6A0C5C767E}"/>
          </ac:spMkLst>
        </pc:spChg>
        <pc:spChg chg="add del">
          <ac:chgData name="Kimberly Brisky" userId="ffaee719-d274-44e0-bbe3-0dcf06b4dbce" providerId="ADAL" clId="{49880EFF-DAA3-45F2-A8BD-0B8E0959DA17}" dt="2021-12-07T03:56:24.089" v="11" actId="26606"/>
          <ac:spMkLst>
            <pc:docMk/>
            <pc:sldMk cId="2009439737" sldId="257"/>
            <ac:spMk id="22" creationId="{7A5F0580-5EE9-419F-96EE-B6529EF6E7D0}"/>
          </ac:spMkLst>
        </pc:spChg>
        <pc:picChg chg="add del mod">
          <ac:chgData name="Kimberly Brisky" userId="ffaee719-d274-44e0-bbe3-0dcf06b4dbce" providerId="ADAL" clId="{49880EFF-DAA3-45F2-A8BD-0B8E0959DA17}" dt="2021-12-07T04:05:47.212" v="84" actId="478"/>
          <ac:picMkLst>
            <pc:docMk/>
            <pc:sldMk cId="2009439737" sldId="257"/>
            <ac:picMk id="3" creationId="{07FF4BD5-C305-4BE1-8249-3B0982E3816F}"/>
          </ac:picMkLst>
        </pc:picChg>
        <pc:picChg chg="add del mod ord">
          <ac:chgData name="Kimberly Brisky" userId="ffaee719-d274-44e0-bbe3-0dcf06b4dbce" providerId="ADAL" clId="{49880EFF-DAA3-45F2-A8BD-0B8E0959DA17}" dt="2021-12-07T04:03:23.446" v="74" actId="478"/>
          <ac:picMkLst>
            <pc:docMk/>
            <pc:sldMk cId="2009439737" sldId="257"/>
            <ac:picMk id="11" creationId="{712BD1F8-201A-4EE1-891B-D32774196AD4}"/>
          </ac:picMkLst>
        </pc:picChg>
        <pc:picChg chg="add del mod">
          <ac:chgData name="Kimberly Brisky" userId="ffaee719-d274-44e0-bbe3-0dcf06b4dbce" providerId="ADAL" clId="{49880EFF-DAA3-45F2-A8BD-0B8E0959DA17}" dt="2021-12-07T04:05:49.924" v="86" actId="478"/>
          <ac:picMkLst>
            <pc:docMk/>
            <pc:sldMk cId="2009439737" sldId="257"/>
            <ac:picMk id="12" creationId="{63F28898-FC2D-4CEA-BCF3-A0E0FB6E6F43}"/>
          </ac:picMkLst>
        </pc:picChg>
        <pc:picChg chg="add mod ord modCrop">
          <ac:chgData name="Kimberly Brisky" userId="ffaee719-d274-44e0-bbe3-0dcf06b4dbce" providerId="ADAL" clId="{49880EFF-DAA3-45F2-A8BD-0B8E0959DA17}" dt="2021-12-07T04:15:30" v="149" actId="732"/>
          <ac:picMkLst>
            <pc:docMk/>
            <pc:sldMk cId="2009439737" sldId="257"/>
            <ac:picMk id="13" creationId="{4B9D70CE-A458-4ED7-A9F8-C5074C7EE56C}"/>
          </ac:picMkLst>
        </pc:picChg>
      </pc:sldChg>
      <pc:sldChg chg="del">
        <pc:chgData name="Kimberly Brisky" userId="ffaee719-d274-44e0-bbe3-0dcf06b4dbce" providerId="ADAL" clId="{49880EFF-DAA3-45F2-A8BD-0B8E0959DA17}" dt="2021-12-06T21:34:11.791" v="0" actId="2696"/>
        <pc:sldMkLst>
          <pc:docMk/>
          <pc:sldMk cId="508066132" sldId="258"/>
        </pc:sldMkLst>
      </pc:sldChg>
      <pc:sldChg chg="addSp delSp modSp mod">
        <pc:chgData name="Kimberly Brisky" userId="ffaee719-d274-44e0-bbe3-0dcf06b4dbce" providerId="ADAL" clId="{49880EFF-DAA3-45F2-A8BD-0B8E0959DA17}" dt="2021-12-07T04:44:08.645" v="416" actId="20577"/>
        <pc:sldMkLst>
          <pc:docMk/>
          <pc:sldMk cId="2717028374" sldId="260"/>
        </pc:sldMkLst>
        <pc:spChg chg="del">
          <ac:chgData name="Kimberly Brisky" userId="ffaee719-d274-44e0-bbe3-0dcf06b4dbce" providerId="ADAL" clId="{49880EFF-DAA3-45F2-A8BD-0B8E0959DA17}" dt="2021-12-07T04:44:00.859" v="395" actId="478"/>
          <ac:spMkLst>
            <pc:docMk/>
            <pc:sldMk cId="2717028374" sldId="260"/>
            <ac:spMk id="5" creationId="{F9D2A392-299E-4D9B-B2C1-82F98DD210A1}"/>
          </ac:spMkLst>
        </pc:spChg>
        <pc:spChg chg="add mod">
          <ac:chgData name="Kimberly Brisky" userId="ffaee719-d274-44e0-bbe3-0dcf06b4dbce" providerId="ADAL" clId="{49880EFF-DAA3-45F2-A8BD-0B8E0959DA17}" dt="2021-12-07T04:44:08.645" v="416" actId="20577"/>
          <ac:spMkLst>
            <pc:docMk/>
            <pc:sldMk cId="2717028374" sldId="260"/>
            <ac:spMk id="6" creationId="{F2EF632C-8684-40F6-A9CA-BEED731C6996}"/>
          </ac:spMkLst>
        </pc:spChg>
      </pc:sldChg>
      <pc:sldChg chg="addSp delSp modSp mod">
        <pc:chgData name="Kimberly Brisky" userId="ffaee719-d274-44e0-bbe3-0dcf06b4dbce" providerId="ADAL" clId="{49880EFF-DAA3-45F2-A8BD-0B8E0959DA17}" dt="2021-12-08T20:49:38.762" v="1112" actId="20577"/>
        <pc:sldMkLst>
          <pc:docMk/>
          <pc:sldMk cId="3919124458" sldId="261"/>
        </pc:sldMkLst>
        <pc:spChg chg="del">
          <ac:chgData name="Kimberly Brisky" userId="ffaee719-d274-44e0-bbe3-0dcf06b4dbce" providerId="ADAL" clId="{49880EFF-DAA3-45F2-A8BD-0B8E0959DA17}" dt="2021-12-07T04:23:33.476" v="215" actId="478"/>
          <ac:spMkLst>
            <pc:docMk/>
            <pc:sldMk cId="3919124458" sldId="261"/>
            <ac:spMk id="2" creationId="{E94E3823-24EA-4F88-95FE-433E26433896}"/>
          </ac:spMkLst>
        </pc:spChg>
        <pc:spChg chg="del mod">
          <ac:chgData name="Kimberly Brisky" userId="ffaee719-d274-44e0-bbe3-0dcf06b4dbce" providerId="ADAL" clId="{49880EFF-DAA3-45F2-A8BD-0B8E0959DA17}" dt="2021-12-07T04:44:14.201" v="417" actId="478"/>
          <ac:spMkLst>
            <pc:docMk/>
            <pc:sldMk cId="3919124458" sldId="261"/>
            <ac:spMk id="4" creationId="{9C07DC1A-04EB-45D8-8710-2C6A424DFDE1}"/>
          </ac:spMkLst>
        </pc:spChg>
        <pc:spChg chg="add mod">
          <ac:chgData name="Kimberly Brisky" userId="ffaee719-d274-44e0-bbe3-0dcf06b4dbce" providerId="ADAL" clId="{49880EFF-DAA3-45F2-A8BD-0B8E0959DA17}" dt="2021-12-07T04:25:31.198" v="229" actId="14100"/>
          <ac:spMkLst>
            <pc:docMk/>
            <pc:sldMk cId="3919124458" sldId="261"/>
            <ac:spMk id="6" creationId="{563716B4-398E-4F0C-A25A-82F91E66E56A}"/>
          </ac:spMkLst>
        </pc:spChg>
        <pc:spChg chg="add mod">
          <ac:chgData name="Kimberly Brisky" userId="ffaee719-d274-44e0-bbe3-0dcf06b4dbce" providerId="ADAL" clId="{49880EFF-DAA3-45F2-A8BD-0B8E0959DA17}" dt="2021-12-08T20:49:38.762" v="1112" actId="20577"/>
          <ac:spMkLst>
            <pc:docMk/>
            <pc:sldMk cId="3919124458" sldId="261"/>
            <ac:spMk id="7" creationId="{1FF1C7AA-DD9C-427D-8D70-2624E5ABC235}"/>
          </ac:spMkLst>
        </pc:spChg>
        <pc:spChg chg="add mod">
          <ac:chgData name="Kimberly Brisky" userId="ffaee719-d274-44e0-bbe3-0dcf06b4dbce" providerId="ADAL" clId="{49880EFF-DAA3-45F2-A8BD-0B8E0959DA17}" dt="2021-12-07T04:25:38.990" v="230" actId="1076"/>
          <ac:spMkLst>
            <pc:docMk/>
            <pc:sldMk cId="3919124458" sldId="261"/>
            <ac:spMk id="8" creationId="{9DB0C750-955C-4969-BE3E-161E487AC52D}"/>
          </ac:spMkLst>
        </pc:spChg>
        <pc:spChg chg="add mod">
          <ac:chgData name="Kimberly Brisky" userId="ffaee719-d274-44e0-bbe3-0dcf06b4dbce" providerId="ADAL" clId="{49880EFF-DAA3-45F2-A8BD-0B8E0959DA17}" dt="2021-12-07T04:44:21.736" v="439" actId="20577"/>
          <ac:spMkLst>
            <pc:docMk/>
            <pc:sldMk cId="3919124458" sldId="261"/>
            <ac:spMk id="9" creationId="{52B85603-28AB-4298-B68C-99A2AC8CB16C}"/>
          </ac:spMkLst>
        </pc:spChg>
        <pc:picChg chg="add mod">
          <ac:chgData name="Kimberly Brisky" userId="ffaee719-d274-44e0-bbe3-0dcf06b4dbce" providerId="ADAL" clId="{49880EFF-DAA3-45F2-A8BD-0B8E0959DA17}" dt="2021-12-07T04:24:11.011" v="219" actId="14100"/>
          <ac:picMkLst>
            <pc:docMk/>
            <pc:sldMk cId="3919124458" sldId="261"/>
            <ac:picMk id="5" creationId="{5C207FE9-CC2E-4083-A558-5FBD01090704}"/>
          </ac:picMkLst>
        </pc:picChg>
      </pc:sldChg>
      <pc:sldChg chg="addSp delSp modSp mod ord">
        <pc:chgData name="Kimberly Brisky" userId="ffaee719-d274-44e0-bbe3-0dcf06b4dbce" providerId="ADAL" clId="{49880EFF-DAA3-45F2-A8BD-0B8E0959DA17}" dt="2021-12-08T20:49:52.206" v="1114"/>
        <pc:sldMkLst>
          <pc:docMk/>
          <pc:sldMk cId="269833861" sldId="262"/>
        </pc:sldMkLst>
        <pc:spChg chg="del">
          <ac:chgData name="Kimberly Brisky" userId="ffaee719-d274-44e0-bbe3-0dcf06b4dbce" providerId="ADAL" clId="{49880EFF-DAA3-45F2-A8BD-0B8E0959DA17}" dt="2021-12-07T04:25:57.541" v="231" actId="478"/>
          <ac:spMkLst>
            <pc:docMk/>
            <pc:sldMk cId="269833861" sldId="262"/>
            <ac:spMk id="2" creationId="{E94E3823-24EA-4F88-95FE-433E26433896}"/>
          </ac:spMkLst>
        </pc:spChg>
        <pc:spChg chg="del mod">
          <ac:chgData name="Kimberly Brisky" userId="ffaee719-d274-44e0-bbe3-0dcf06b4dbce" providerId="ADAL" clId="{49880EFF-DAA3-45F2-A8BD-0B8E0959DA17}" dt="2021-12-07T04:44:30.416" v="440" actId="478"/>
          <ac:spMkLst>
            <pc:docMk/>
            <pc:sldMk cId="269833861" sldId="262"/>
            <ac:spMk id="4" creationId="{7D27B365-66CC-4F33-874B-518ABD084484}"/>
          </ac:spMkLst>
        </pc:spChg>
        <pc:spChg chg="add mod">
          <ac:chgData name="Kimberly Brisky" userId="ffaee719-d274-44e0-bbe3-0dcf06b4dbce" providerId="ADAL" clId="{49880EFF-DAA3-45F2-A8BD-0B8E0959DA17}" dt="2021-12-07T04:27:44.304" v="253" actId="1076"/>
          <ac:spMkLst>
            <pc:docMk/>
            <pc:sldMk cId="269833861" sldId="262"/>
            <ac:spMk id="5" creationId="{B56569BA-1F1D-47BA-AD81-49868DD8FE7D}"/>
          </ac:spMkLst>
        </pc:spChg>
        <pc:spChg chg="add mod">
          <ac:chgData name="Kimberly Brisky" userId="ffaee719-d274-44e0-bbe3-0dcf06b4dbce" providerId="ADAL" clId="{49880EFF-DAA3-45F2-A8BD-0B8E0959DA17}" dt="2021-12-07T04:27:05.820" v="245" actId="20577"/>
          <ac:spMkLst>
            <pc:docMk/>
            <pc:sldMk cId="269833861" sldId="262"/>
            <ac:spMk id="7" creationId="{9ECF2B09-8401-40BF-9DDE-82BBE65111C7}"/>
          </ac:spMkLst>
        </pc:spChg>
        <pc:spChg chg="add mod">
          <ac:chgData name="Kimberly Brisky" userId="ffaee719-d274-44e0-bbe3-0dcf06b4dbce" providerId="ADAL" clId="{49880EFF-DAA3-45F2-A8BD-0B8E0959DA17}" dt="2021-12-07T04:44:40.215" v="470" actId="20577"/>
          <ac:spMkLst>
            <pc:docMk/>
            <pc:sldMk cId="269833861" sldId="262"/>
            <ac:spMk id="8" creationId="{8FDD0FB0-221B-48A1-96A7-915CC56F9BF9}"/>
          </ac:spMkLst>
        </pc:spChg>
        <pc:picChg chg="add mod">
          <ac:chgData name="Kimberly Brisky" userId="ffaee719-d274-44e0-bbe3-0dcf06b4dbce" providerId="ADAL" clId="{49880EFF-DAA3-45F2-A8BD-0B8E0959DA17}" dt="2021-12-07T04:26:30.605" v="242"/>
          <ac:picMkLst>
            <pc:docMk/>
            <pc:sldMk cId="269833861" sldId="262"/>
            <ac:picMk id="6" creationId="{3AC63E4F-F6F7-407F-AB8C-942C934802C4}"/>
          </ac:picMkLst>
        </pc:picChg>
      </pc:sldChg>
      <pc:sldChg chg="addSp delSp modSp mod">
        <pc:chgData name="Kimberly Brisky" userId="ffaee719-d274-44e0-bbe3-0dcf06b4dbce" providerId="ADAL" clId="{49880EFF-DAA3-45F2-A8BD-0B8E0959DA17}" dt="2021-12-07T05:23:33.173" v="783" actId="688"/>
        <pc:sldMkLst>
          <pc:docMk/>
          <pc:sldMk cId="425540602" sldId="263"/>
        </pc:sldMkLst>
        <pc:spChg chg="del mod">
          <ac:chgData name="Kimberly Brisky" userId="ffaee719-d274-44e0-bbe3-0dcf06b4dbce" providerId="ADAL" clId="{49880EFF-DAA3-45F2-A8BD-0B8E0959DA17}" dt="2021-12-07T05:21:25.402" v="760" actId="478"/>
          <ac:spMkLst>
            <pc:docMk/>
            <pc:sldMk cId="425540602" sldId="263"/>
            <ac:spMk id="4" creationId="{32A82366-076B-417B-A56A-8F32F39E4044}"/>
          </ac:spMkLst>
        </pc:spChg>
        <pc:spChg chg="del mod">
          <ac:chgData name="Kimberly Brisky" userId="ffaee719-d274-44e0-bbe3-0dcf06b4dbce" providerId="ADAL" clId="{49880EFF-DAA3-45F2-A8BD-0B8E0959DA17}" dt="2021-12-07T04:44:46.998" v="471" actId="478"/>
          <ac:spMkLst>
            <pc:docMk/>
            <pc:sldMk cId="425540602" sldId="263"/>
            <ac:spMk id="5" creationId="{F9D2A392-299E-4D9B-B2C1-82F98DD210A1}"/>
          </ac:spMkLst>
        </pc:spChg>
        <pc:spChg chg="mod">
          <ac:chgData name="Kimberly Brisky" userId="ffaee719-d274-44e0-bbe3-0dcf06b4dbce" providerId="ADAL" clId="{49880EFF-DAA3-45F2-A8BD-0B8E0959DA17}" dt="2021-12-07T05:22:34.958" v="773" actId="20577"/>
          <ac:spMkLst>
            <pc:docMk/>
            <pc:sldMk cId="425540602" sldId="263"/>
            <ac:spMk id="6" creationId="{15FF1757-E06A-4551-8BD8-36055C62B134}"/>
          </ac:spMkLst>
        </pc:spChg>
        <pc:spChg chg="mod">
          <ac:chgData name="Kimberly Brisky" userId="ffaee719-d274-44e0-bbe3-0dcf06b4dbce" providerId="ADAL" clId="{49880EFF-DAA3-45F2-A8BD-0B8E0959DA17}" dt="2021-12-07T05:23:03.271" v="776" actId="1076"/>
          <ac:spMkLst>
            <pc:docMk/>
            <pc:sldMk cId="425540602" sldId="263"/>
            <ac:spMk id="8" creationId="{B67E0093-F184-49DF-BBF5-13EB24E454D2}"/>
          </ac:spMkLst>
        </pc:spChg>
        <pc:spChg chg="add del mod">
          <ac:chgData name="Kimberly Brisky" userId="ffaee719-d274-44e0-bbe3-0dcf06b4dbce" providerId="ADAL" clId="{49880EFF-DAA3-45F2-A8BD-0B8E0959DA17}" dt="2021-12-07T04:32:47.685" v="294" actId="478"/>
          <ac:spMkLst>
            <pc:docMk/>
            <pc:sldMk cId="425540602" sldId="263"/>
            <ac:spMk id="11" creationId="{E0F78584-2F97-456E-BEEB-D852E5177AFD}"/>
          </ac:spMkLst>
        </pc:spChg>
        <pc:spChg chg="add mod ord">
          <ac:chgData name="Kimberly Brisky" userId="ffaee719-d274-44e0-bbe3-0dcf06b4dbce" providerId="ADAL" clId="{49880EFF-DAA3-45F2-A8BD-0B8E0959DA17}" dt="2021-12-07T05:23:33.173" v="783" actId="688"/>
          <ac:spMkLst>
            <pc:docMk/>
            <pc:sldMk cId="425540602" sldId="263"/>
            <ac:spMk id="13" creationId="{55C9E8D2-1967-445F-BE81-A68A4D368E2E}"/>
          </ac:spMkLst>
        </pc:spChg>
        <pc:spChg chg="add del mod">
          <ac:chgData name="Kimberly Brisky" userId="ffaee719-d274-44e0-bbe3-0dcf06b4dbce" providerId="ADAL" clId="{49880EFF-DAA3-45F2-A8BD-0B8E0959DA17}" dt="2021-12-07T04:32:57.460" v="296"/>
          <ac:spMkLst>
            <pc:docMk/>
            <pc:sldMk cId="425540602" sldId="263"/>
            <ac:spMk id="15" creationId="{5E314770-2555-4FF4-815E-2656DB3DAC9D}"/>
          </ac:spMkLst>
        </pc:spChg>
        <pc:spChg chg="add del mod">
          <ac:chgData name="Kimberly Brisky" userId="ffaee719-d274-44e0-bbe3-0dcf06b4dbce" providerId="ADAL" clId="{49880EFF-DAA3-45F2-A8BD-0B8E0959DA17}" dt="2021-12-07T04:32:57.460" v="296"/>
          <ac:spMkLst>
            <pc:docMk/>
            <pc:sldMk cId="425540602" sldId="263"/>
            <ac:spMk id="16" creationId="{D68805C0-ABC2-446B-B5F9-17324DE13ADE}"/>
          </ac:spMkLst>
        </pc:spChg>
        <pc:spChg chg="add mod">
          <ac:chgData name="Kimberly Brisky" userId="ffaee719-d274-44e0-bbe3-0dcf06b4dbce" providerId="ADAL" clId="{49880EFF-DAA3-45F2-A8BD-0B8E0959DA17}" dt="2021-12-07T05:23:15.855" v="780" actId="14100"/>
          <ac:spMkLst>
            <pc:docMk/>
            <pc:sldMk cId="425540602" sldId="263"/>
            <ac:spMk id="17" creationId="{2CA7F3D9-3B87-4C96-8C41-C568D490921E}"/>
          </ac:spMkLst>
        </pc:spChg>
        <pc:spChg chg="add mod">
          <ac:chgData name="Kimberly Brisky" userId="ffaee719-d274-44e0-bbe3-0dcf06b4dbce" providerId="ADAL" clId="{49880EFF-DAA3-45F2-A8BD-0B8E0959DA17}" dt="2021-12-07T04:44:55.428" v="494" actId="20577"/>
          <ac:spMkLst>
            <pc:docMk/>
            <pc:sldMk cId="425540602" sldId="263"/>
            <ac:spMk id="18" creationId="{27080910-DCD0-418A-8C19-B1A02BBCB03A}"/>
          </ac:spMkLst>
        </pc:spChg>
        <pc:spChg chg="add del mod">
          <ac:chgData name="Kimberly Brisky" userId="ffaee719-d274-44e0-bbe3-0dcf06b4dbce" providerId="ADAL" clId="{49880EFF-DAA3-45F2-A8BD-0B8E0959DA17}" dt="2021-12-07T05:21:33.527" v="762" actId="478"/>
          <ac:spMkLst>
            <pc:docMk/>
            <pc:sldMk cId="425540602" sldId="263"/>
            <ac:spMk id="19" creationId="{92191040-1355-45BE-942E-DB314B358B60}"/>
          </ac:spMkLst>
        </pc:spChg>
        <pc:grpChg chg="mod">
          <ac:chgData name="Kimberly Brisky" userId="ffaee719-d274-44e0-bbe3-0dcf06b4dbce" providerId="ADAL" clId="{49880EFF-DAA3-45F2-A8BD-0B8E0959DA17}" dt="2021-12-07T05:22:56.957" v="775" actId="14100"/>
          <ac:grpSpMkLst>
            <pc:docMk/>
            <pc:sldMk cId="425540602" sldId="263"/>
            <ac:grpSpMk id="2" creationId="{D9F99AD3-F1CC-4B8B-9338-905DA7F0CDEE}"/>
          </ac:grpSpMkLst>
        </pc:grpChg>
        <pc:picChg chg="mod">
          <ac:chgData name="Kimberly Brisky" userId="ffaee719-d274-44e0-bbe3-0dcf06b4dbce" providerId="ADAL" clId="{49880EFF-DAA3-45F2-A8BD-0B8E0959DA17}" dt="2021-12-07T05:22:51.385" v="774" actId="1076"/>
          <ac:picMkLst>
            <pc:docMk/>
            <pc:sldMk cId="425540602" sldId="263"/>
            <ac:picMk id="3" creationId="{EC99B3F0-C007-4ACA-846A-8C90321A4FD9}"/>
          </ac:picMkLst>
        </pc:picChg>
        <pc:picChg chg="add mod modCrop">
          <ac:chgData name="Kimberly Brisky" userId="ffaee719-d274-44e0-bbe3-0dcf06b4dbce" providerId="ADAL" clId="{49880EFF-DAA3-45F2-A8BD-0B8E0959DA17}" dt="2021-12-07T05:23:09.803" v="778" actId="14100"/>
          <ac:picMkLst>
            <pc:docMk/>
            <pc:sldMk cId="425540602" sldId="263"/>
            <ac:picMk id="10" creationId="{918D6840-F424-4623-AC81-387EA647A607}"/>
          </ac:picMkLst>
        </pc:picChg>
        <pc:picChg chg="del">
          <ac:chgData name="Kimberly Brisky" userId="ffaee719-d274-44e0-bbe3-0dcf06b4dbce" providerId="ADAL" clId="{49880EFF-DAA3-45F2-A8BD-0B8E0959DA17}" dt="2021-12-07T04:31:07.086" v="278" actId="478"/>
          <ac:picMkLst>
            <pc:docMk/>
            <pc:sldMk cId="425540602" sldId="263"/>
            <ac:picMk id="12" creationId="{353056D8-FEFE-4FB0-BB3D-F8B523462014}"/>
          </ac:picMkLst>
        </pc:picChg>
        <pc:picChg chg="add del mod">
          <ac:chgData name="Kimberly Brisky" userId="ffaee719-d274-44e0-bbe3-0dcf06b4dbce" providerId="ADAL" clId="{49880EFF-DAA3-45F2-A8BD-0B8E0959DA17}" dt="2021-12-07T04:32:57.460" v="296"/>
          <ac:picMkLst>
            <pc:docMk/>
            <pc:sldMk cId="425540602" sldId="263"/>
            <ac:picMk id="14" creationId="{58152438-7AC0-4192-8FFF-E2F82F94B3B0}"/>
          </ac:picMkLst>
        </pc:picChg>
      </pc:sldChg>
      <pc:sldChg chg="addSp delSp modSp mod">
        <pc:chgData name="Kimberly Brisky" userId="ffaee719-d274-44e0-bbe3-0dcf06b4dbce" providerId="ADAL" clId="{49880EFF-DAA3-45F2-A8BD-0B8E0959DA17}" dt="2021-12-07T05:23:58.616" v="788" actId="122"/>
        <pc:sldMkLst>
          <pc:docMk/>
          <pc:sldMk cId="3191169443" sldId="265"/>
        </pc:sldMkLst>
        <pc:spChg chg="mod">
          <ac:chgData name="Kimberly Brisky" userId="ffaee719-d274-44e0-bbe3-0dcf06b4dbce" providerId="ADAL" clId="{49880EFF-DAA3-45F2-A8BD-0B8E0959DA17}" dt="2021-12-07T05:23:58.616" v="788" actId="122"/>
          <ac:spMkLst>
            <pc:docMk/>
            <pc:sldMk cId="3191169443" sldId="265"/>
            <ac:spMk id="2" creationId="{D6129443-8BB9-42F6-8436-4C4310A7F62C}"/>
          </ac:spMkLst>
        </pc:spChg>
        <pc:spChg chg="del mod">
          <ac:chgData name="Kimberly Brisky" userId="ffaee719-d274-44e0-bbe3-0dcf06b4dbce" providerId="ADAL" clId="{49880EFF-DAA3-45F2-A8BD-0B8E0959DA17}" dt="2021-12-07T04:45:00.545" v="495" actId="478"/>
          <ac:spMkLst>
            <pc:docMk/>
            <pc:sldMk cId="3191169443" sldId="265"/>
            <ac:spMk id="5" creationId="{F9D2A392-299E-4D9B-B2C1-82F98DD210A1}"/>
          </ac:spMkLst>
        </pc:spChg>
        <pc:spChg chg="mod">
          <ac:chgData name="Kimberly Brisky" userId="ffaee719-d274-44e0-bbe3-0dcf06b4dbce" providerId="ADAL" clId="{49880EFF-DAA3-45F2-A8BD-0B8E0959DA17}" dt="2021-12-07T04:39:10.084" v="351" actId="1076"/>
          <ac:spMkLst>
            <pc:docMk/>
            <pc:sldMk cId="3191169443" sldId="265"/>
            <ac:spMk id="7" creationId="{EA6FFD80-7992-45CF-B8EA-9E7D4961FD4E}"/>
          </ac:spMkLst>
        </pc:spChg>
        <pc:spChg chg="mod">
          <ac:chgData name="Kimberly Brisky" userId="ffaee719-d274-44e0-bbe3-0dcf06b4dbce" providerId="ADAL" clId="{49880EFF-DAA3-45F2-A8BD-0B8E0959DA17}" dt="2021-12-07T04:30:28.849" v="271" actId="20577"/>
          <ac:spMkLst>
            <pc:docMk/>
            <pc:sldMk cId="3191169443" sldId="265"/>
            <ac:spMk id="14" creationId="{8E42CBEC-D0B6-45BF-810B-8FDA5E391092}"/>
          </ac:spMkLst>
        </pc:spChg>
        <pc:spChg chg="add del mod">
          <ac:chgData name="Kimberly Brisky" userId="ffaee719-d274-44e0-bbe3-0dcf06b4dbce" providerId="ADAL" clId="{49880EFF-DAA3-45F2-A8BD-0B8E0959DA17}" dt="2021-12-07T04:37:13.195" v="332" actId="478"/>
          <ac:spMkLst>
            <pc:docMk/>
            <pc:sldMk cId="3191169443" sldId="265"/>
            <ac:spMk id="16" creationId="{63BFAFE9-ED31-4C9D-B12A-E1A7EF5AB723}"/>
          </ac:spMkLst>
        </pc:spChg>
        <pc:spChg chg="add del mod">
          <ac:chgData name="Kimberly Brisky" userId="ffaee719-d274-44e0-bbe3-0dcf06b4dbce" providerId="ADAL" clId="{49880EFF-DAA3-45F2-A8BD-0B8E0959DA17}" dt="2021-12-07T04:36:50.790" v="327" actId="478"/>
          <ac:spMkLst>
            <pc:docMk/>
            <pc:sldMk cId="3191169443" sldId="265"/>
            <ac:spMk id="17" creationId="{B975025B-EEF5-420D-9D09-189D995EA11A}"/>
          </ac:spMkLst>
        </pc:spChg>
        <pc:spChg chg="mod">
          <ac:chgData name="Kimberly Brisky" userId="ffaee719-d274-44e0-bbe3-0dcf06b4dbce" providerId="ADAL" clId="{49880EFF-DAA3-45F2-A8BD-0B8E0959DA17}" dt="2021-12-07T04:37:05.943" v="330"/>
          <ac:spMkLst>
            <pc:docMk/>
            <pc:sldMk cId="3191169443" sldId="265"/>
            <ac:spMk id="19" creationId="{FAAEE04E-B1E1-498A-8F32-0D37CEB685D6}"/>
          </ac:spMkLst>
        </pc:spChg>
        <pc:spChg chg="mod">
          <ac:chgData name="Kimberly Brisky" userId="ffaee719-d274-44e0-bbe3-0dcf06b4dbce" providerId="ADAL" clId="{49880EFF-DAA3-45F2-A8BD-0B8E0959DA17}" dt="2021-12-07T04:37:05.943" v="330"/>
          <ac:spMkLst>
            <pc:docMk/>
            <pc:sldMk cId="3191169443" sldId="265"/>
            <ac:spMk id="20" creationId="{FBF3A8C4-D875-4C9C-9C23-7561F6E73D6A}"/>
          </ac:spMkLst>
        </pc:spChg>
        <pc:spChg chg="add mod">
          <ac:chgData name="Kimberly Brisky" userId="ffaee719-d274-44e0-bbe3-0dcf06b4dbce" providerId="ADAL" clId="{49880EFF-DAA3-45F2-A8BD-0B8E0959DA17}" dt="2021-12-07T04:45:09.458" v="518" actId="20577"/>
          <ac:spMkLst>
            <pc:docMk/>
            <pc:sldMk cId="3191169443" sldId="265"/>
            <ac:spMk id="23" creationId="{2663B79B-3D4B-40C3-9013-9CA7D22FD95C}"/>
          </ac:spMkLst>
        </pc:spChg>
        <pc:grpChg chg="del mod">
          <ac:chgData name="Kimberly Brisky" userId="ffaee719-d274-44e0-bbe3-0dcf06b4dbce" providerId="ADAL" clId="{49880EFF-DAA3-45F2-A8BD-0B8E0959DA17}" dt="2021-12-07T04:36:16.007" v="322" actId="478"/>
          <ac:grpSpMkLst>
            <pc:docMk/>
            <pc:sldMk cId="3191169443" sldId="265"/>
            <ac:grpSpMk id="4" creationId="{725961CF-8B63-4DF2-AB05-09499770A52A}"/>
          </ac:grpSpMkLst>
        </pc:grpChg>
        <pc:grpChg chg="del">
          <ac:chgData name="Kimberly Brisky" userId="ffaee719-d274-44e0-bbe3-0dcf06b4dbce" providerId="ADAL" clId="{49880EFF-DAA3-45F2-A8BD-0B8E0959DA17}" dt="2021-12-07T04:36:07.145" v="320" actId="478"/>
          <ac:grpSpMkLst>
            <pc:docMk/>
            <pc:sldMk cId="3191169443" sldId="265"/>
            <ac:grpSpMk id="6" creationId="{F5BFE7CF-4E8D-45ED-ACB7-FB52296E0969}"/>
          </ac:grpSpMkLst>
        </pc:grpChg>
        <pc:grpChg chg="add mod">
          <ac:chgData name="Kimberly Brisky" userId="ffaee719-d274-44e0-bbe3-0dcf06b4dbce" providerId="ADAL" clId="{49880EFF-DAA3-45F2-A8BD-0B8E0959DA17}" dt="2021-12-07T04:38:59.506" v="349" actId="1076"/>
          <ac:grpSpMkLst>
            <pc:docMk/>
            <pc:sldMk cId="3191169443" sldId="265"/>
            <ac:grpSpMk id="18" creationId="{8842DA6E-1C97-44E6-A1EF-F0B7B495A7E4}"/>
          </ac:grpSpMkLst>
        </pc:grpChg>
        <pc:picChg chg="mod modCrop">
          <ac:chgData name="Kimberly Brisky" userId="ffaee719-d274-44e0-bbe3-0dcf06b4dbce" providerId="ADAL" clId="{49880EFF-DAA3-45F2-A8BD-0B8E0959DA17}" dt="2021-12-07T04:39:03.053" v="350" actId="1076"/>
          <ac:picMkLst>
            <pc:docMk/>
            <pc:sldMk cId="3191169443" sldId="265"/>
            <ac:picMk id="3" creationId="{1451C01F-86EF-40D4-999E-8191DE872511}"/>
          </ac:picMkLst>
        </pc:picChg>
        <pc:picChg chg="mod modCrop">
          <ac:chgData name="Kimberly Brisky" userId="ffaee719-d274-44e0-bbe3-0dcf06b4dbce" providerId="ADAL" clId="{49880EFF-DAA3-45F2-A8BD-0B8E0959DA17}" dt="2021-12-07T04:38:49.501" v="347" actId="1076"/>
          <ac:picMkLst>
            <pc:docMk/>
            <pc:sldMk cId="3191169443" sldId="265"/>
            <ac:picMk id="15" creationId="{6C243BA0-4A7B-4227-BD64-18414AEFDE40}"/>
          </ac:picMkLst>
        </pc:picChg>
      </pc:sldChg>
      <pc:sldChg chg="del">
        <pc:chgData name="Kimberly Brisky" userId="ffaee719-d274-44e0-bbe3-0dcf06b4dbce" providerId="ADAL" clId="{49880EFF-DAA3-45F2-A8BD-0B8E0959DA17}" dt="2021-12-07T04:41:03.201" v="353" actId="2696"/>
        <pc:sldMkLst>
          <pc:docMk/>
          <pc:sldMk cId="353428889" sldId="266"/>
        </pc:sldMkLst>
      </pc:sldChg>
      <pc:sldChg chg="addSp delSp modSp mod">
        <pc:chgData name="Kimberly Brisky" userId="ffaee719-d274-44e0-bbe3-0dcf06b4dbce" providerId="ADAL" clId="{49880EFF-DAA3-45F2-A8BD-0B8E0959DA17}" dt="2021-12-07T04:45:50.204" v="562" actId="20577"/>
        <pc:sldMkLst>
          <pc:docMk/>
          <pc:sldMk cId="3690144637" sldId="268"/>
        </pc:sldMkLst>
        <pc:spChg chg="del mod">
          <ac:chgData name="Kimberly Brisky" userId="ffaee719-d274-44e0-bbe3-0dcf06b4dbce" providerId="ADAL" clId="{49880EFF-DAA3-45F2-A8BD-0B8E0959DA17}" dt="2021-12-07T04:45:41.153" v="544" actId="478"/>
          <ac:spMkLst>
            <pc:docMk/>
            <pc:sldMk cId="3690144637" sldId="268"/>
            <ac:spMk id="5" creationId="{F9D2A392-299E-4D9B-B2C1-82F98DD210A1}"/>
          </ac:spMkLst>
        </pc:spChg>
        <pc:spChg chg="add mod">
          <ac:chgData name="Kimberly Brisky" userId="ffaee719-d274-44e0-bbe3-0dcf06b4dbce" providerId="ADAL" clId="{49880EFF-DAA3-45F2-A8BD-0B8E0959DA17}" dt="2021-12-07T04:45:50.204" v="562" actId="20577"/>
          <ac:spMkLst>
            <pc:docMk/>
            <pc:sldMk cId="3690144637" sldId="268"/>
            <ac:spMk id="14" creationId="{F0BB2026-9317-4F84-A926-C636AF1903A6}"/>
          </ac:spMkLst>
        </pc:spChg>
      </pc:sldChg>
      <pc:sldChg chg="addSp delSp modSp mod">
        <pc:chgData name="Kimberly Brisky" userId="ffaee719-d274-44e0-bbe3-0dcf06b4dbce" providerId="ADAL" clId="{49880EFF-DAA3-45F2-A8BD-0B8E0959DA17}" dt="2021-12-07T04:46:04.873" v="581" actId="20577"/>
        <pc:sldMkLst>
          <pc:docMk/>
          <pc:sldMk cId="1668450439" sldId="269"/>
        </pc:sldMkLst>
        <pc:spChg chg="del">
          <ac:chgData name="Kimberly Brisky" userId="ffaee719-d274-44e0-bbe3-0dcf06b4dbce" providerId="ADAL" clId="{49880EFF-DAA3-45F2-A8BD-0B8E0959DA17}" dt="2021-12-07T04:45:58.796" v="563" actId="478"/>
          <ac:spMkLst>
            <pc:docMk/>
            <pc:sldMk cId="1668450439" sldId="269"/>
            <ac:spMk id="5" creationId="{F9D2A392-299E-4D9B-B2C1-82F98DD210A1}"/>
          </ac:spMkLst>
        </pc:spChg>
        <pc:spChg chg="add mod">
          <ac:chgData name="Kimberly Brisky" userId="ffaee719-d274-44e0-bbe3-0dcf06b4dbce" providerId="ADAL" clId="{49880EFF-DAA3-45F2-A8BD-0B8E0959DA17}" dt="2021-12-07T04:46:04.873" v="581" actId="20577"/>
          <ac:spMkLst>
            <pc:docMk/>
            <pc:sldMk cId="1668450439" sldId="269"/>
            <ac:spMk id="7" creationId="{608086B6-2AA3-4DE6-B217-AD596060D7A1}"/>
          </ac:spMkLst>
        </pc:spChg>
      </pc:sldChg>
      <pc:sldChg chg="addSp delSp modSp mod">
        <pc:chgData name="Kimberly Brisky" userId="ffaee719-d274-44e0-bbe3-0dcf06b4dbce" providerId="ADAL" clId="{49880EFF-DAA3-45F2-A8BD-0B8E0959DA17}" dt="2021-12-07T04:45:22.137" v="542" actId="20577"/>
        <pc:sldMkLst>
          <pc:docMk/>
          <pc:sldMk cId="3698684765" sldId="270"/>
        </pc:sldMkLst>
        <pc:spChg chg="del mod">
          <ac:chgData name="Kimberly Brisky" userId="ffaee719-d274-44e0-bbe3-0dcf06b4dbce" providerId="ADAL" clId="{49880EFF-DAA3-45F2-A8BD-0B8E0959DA17}" dt="2021-12-07T04:45:13.724" v="519" actId="478"/>
          <ac:spMkLst>
            <pc:docMk/>
            <pc:sldMk cId="3698684765" sldId="270"/>
            <ac:spMk id="5" creationId="{F9D2A392-299E-4D9B-B2C1-82F98DD210A1}"/>
          </ac:spMkLst>
        </pc:spChg>
        <pc:spChg chg="mod">
          <ac:chgData name="Kimberly Brisky" userId="ffaee719-d274-44e0-bbe3-0dcf06b4dbce" providerId="ADAL" clId="{49880EFF-DAA3-45F2-A8BD-0B8E0959DA17}" dt="2021-12-07T04:41:16.812" v="355" actId="20577"/>
          <ac:spMkLst>
            <pc:docMk/>
            <pc:sldMk cId="3698684765" sldId="270"/>
            <ac:spMk id="6" creationId="{0619F5DC-67A9-404D-BDAD-682550FCEFAE}"/>
          </ac:spMkLst>
        </pc:spChg>
        <pc:spChg chg="add mod">
          <ac:chgData name="Kimberly Brisky" userId="ffaee719-d274-44e0-bbe3-0dcf06b4dbce" providerId="ADAL" clId="{49880EFF-DAA3-45F2-A8BD-0B8E0959DA17}" dt="2021-12-07T04:45:22.137" v="542" actId="20577"/>
          <ac:spMkLst>
            <pc:docMk/>
            <pc:sldMk cId="3698684765" sldId="270"/>
            <ac:spMk id="8" creationId="{5330D87B-131F-4DC6-826C-298FB61DC0C5}"/>
          </ac:spMkLst>
        </pc:spChg>
      </pc:sldChg>
      <pc:sldChg chg="addSp delSp modSp mod">
        <pc:chgData name="Kimberly Brisky" userId="ffaee719-d274-44e0-bbe3-0dcf06b4dbce" providerId="ADAL" clId="{49880EFF-DAA3-45F2-A8BD-0B8E0959DA17}" dt="2021-12-07T05:20:59.800" v="758" actId="1076"/>
        <pc:sldMkLst>
          <pc:docMk/>
          <pc:sldMk cId="1517616287" sldId="272"/>
        </pc:sldMkLst>
        <pc:spChg chg="del">
          <ac:chgData name="Kimberly Brisky" userId="ffaee719-d274-44e0-bbe3-0dcf06b4dbce" providerId="ADAL" clId="{49880EFF-DAA3-45F2-A8BD-0B8E0959DA17}" dt="2021-12-07T05:00:52.321" v="687" actId="478"/>
          <ac:spMkLst>
            <pc:docMk/>
            <pc:sldMk cId="1517616287" sldId="272"/>
            <ac:spMk id="5" creationId="{F9D2A392-299E-4D9B-B2C1-82F98DD210A1}"/>
          </ac:spMkLst>
        </pc:spChg>
        <pc:spChg chg="add mod">
          <ac:chgData name="Kimberly Brisky" userId="ffaee719-d274-44e0-bbe3-0dcf06b4dbce" providerId="ADAL" clId="{49880EFF-DAA3-45F2-A8BD-0B8E0959DA17}" dt="2021-12-07T05:01:00.471" v="707" actId="20577"/>
          <ac:spMkLst>
            <pc:docMk/>
            <pc:sldMk cId="1517616287" sldId="272"/>
            <ac:spMk id="6" creationId="{00F7F254-CE12-447F-9CD3-3FF677AE4B12}"/>
          </ac:spMkLst>
        </pc:spChg>
        <pc:spChg chg="mod">
          <ac:chgData name="Kimberly Brisky" userId="ffaee719-d274-44e0-bbe3-0dcf06b4dbce" providerId="ADAL" clId="{49880EFF-DAA3-45F2-A8BD-0B8E0959DA17}" dt="2021-12-07T05:20:59.800" v="758" actId="1076"/>
          <ac:spMkLst>
            <pc:docMk/>
            <pc:sldMk cId="1517616287" sldId="272"/>
            <ac:spMk id="7" creationId="{EB663EE5-6B48-4B9C-B3C8-70098294CA4A}"/>
          </ac:spMkLst>
        </pc:spChg>
        <pc:picChg chg="mod">
          <ac:chgData name="Kimberly Brisky" userId="ffaee719-d274-44e0-bbe3-0dcf06b4dbce" providerId="ADAL" clId="{49880EFF-DAA3-45F2-A8BD-0B8E0959DA17}" dt="2021-12-07T05:20:53.527" v="757" actId="1076"/>
          <ac:picMkLst>
            <pc:docMk/>
            <pc:sldMk cId="1517616287" sldId="272"/>
            <ac:picMk id="2" creationId="{AC5E72CA-5AF7-4CED-947F-D01484C9F33B}"/>
          </ac:picMkLst>
        </pc:picChg>
        <pc:picChg chg="mod">
          <ac:chgData name="Kimberly Brisky" userId="ffaee719-d274-44e0-bbe3-0dcf06b4dbce" providerId="ADAL" clId="{49880EFF-DAA3-45F2-A8BD-0B8E0959DA17}" dt="2021-12-07T05:01:12.867" v="709" actId="1076"/>
          <ac:picMkLst>
            <pc:docMk/>
            <pc:sldMk cId="1517616287" sldId="272"/>
            <ac:picMk id="9" creationId="{0A51ABCA-8589-486D-9484-0B449C5D1FB7}"/>
          </ac:picMkLst>
        </pc:picChg>
      </pc:sldChg>
      <pc:sldChg chg="addSp delSp modSp mod">
        <pc:chgData name="Kimberly Brisky" userId="ffaee719-d274-44e0-bbe3-0dcf06b4dbce" providerId="ADAL" clId="{49880EFF-DAA3-45F2-A8BD-0B8E0959DA17}" dt="2021-12-07T05:26:31.978" v="806"/>
        <pc:sldMkLst>
          <pc:docMk/>
          <pc:sldMk cId="112876287" sldId="273"/>
        </pc:sldMkLst>
        <pc:spChg chg="del">
          <ac:chgData name="Kimberly Brisky" userId="ffaee719-d274-44e0-bbe3-0dcf06b4dbce" providerId="ADAL" clId="{49880EFF-DAA3-45F2-A8BD-0B8E0959DA17}" dt="2021-12-07T05:26:31.356" v="805" actId="478"/>
          <ac:spMkLst>
            <pc:docMk/>
            <pc:sldMk cId="112876287" sldId="273"/>
            <ac:spMk id="5" creationId="{F9D2A392-299E-4D9B-B2C1-82F98DD210A1}"/>
          </ac:spMkLst>
        </pc:spChg>
        <pc:spChg chg="del">
          <ac:chgData name="Kimberly Brisky" userId="ffaee719-d274-44e0-bbe3-0dcf06b4dbce" providerId="ADAL" clId="{49880EFF-DAA3-45F2-A8BD-0B8E0959DA17}" dt="2021-12-07T05:24:18.761" v="789" actId="478"/>
          <ac:spMkLst>
            <pc:docMk/>
            <pc:sldMk cId="112876287" sldId="273"/>
            <ac:spMk id="8" creationId="{6DA9D079-3AD7-4674-ABA0-AD6B55111921}"/>
          </ac:spMkLst>
        </pc:spChg>
        <pc:spChg chg="del">
          <ac:chgData name="Kimberly Brisky" userId="ffaee719-d274-44e0-bbe3-0dcf06b4dbce" providerId="ADAL" clId="{49880EFF-DAA3-45F2-A8BD-0B8E0959DA17}" dt="2021-12-07T05:25:09.980" v="793" actId="478"/>
          <ac:spMkLst>
            <pc:docMk/>
            <pc:sldMk cId="112876287" sldId="273"/>
            <ac:spMk id="11" creationId="{84E8B11B-878A-4EB9-8668-AA647E32A123}"/>
          </ac:spMkLst>
        </pc:spChg>
        <pc:spChg chg="del">
          <ac:chgData name="Kimberly Brisky" userId="ffaee719-d274-44e0-bbe3-0dcf06b4dbce" providerId="ADAL" clId="{49880EFF-DAA3-45F2-A8BD-0B8E0959DA17}" dt="2021-12-07T05:25:09.980" v="793" actId="478"/>
          <ac:spMkLst>
            <pc:docMk/>
            <pc:sldMk cId="112876287" sldId="273"/>
            <ac:spMk id="12" creationId="{AAC0ED5C-E0C9-456F-B6C4-4AD82084C0FE}"/>
          </ac:spMkLst>
        </pc:spChg>
        <pc:spChg chg="del">
          <ac:chgData name="Kimberly Brisky" userId="ffaee719-d274-44e0-bbe3-0dcf06b4dbce" providerId="ADAL" clId="{49880EFF-DAA3-45F2-A8BD-0B8E0959DA17}" dt="2021-12-07T05:25:09.980" v="793" actId="478"/>
          <ac:spMkLst>
            <pc:docMk/>
            <pc:sldMk cId="112876287" sldId="273"/>
            <ac:spMk id="13" creationId="{BDFAA780-DC26-4249-A7B3-3FC2F83370E2}"/>
          </ac:spMkLst>
        </pc:spChg>
        <pc:spChg chg="del">
          <ac:chgData name="Kimberly Brisky" userId="ffaee719-d274-44e0-bbe3-0dcf06b4dbce" providerId="ADAL" clId="{49880EFF-DAA3-45F2-A8BD-0B8E0959DA17}" dt="2021-12-07T05:25:09.980" v="793" actId="478"/>
          <ac:spMkLst>
            <pc:docMk/>
            <pc:sldMk cId="112876287" sldId="273"/>
            <ac:spMk id="14" creationId="{7611A168-5C8B-48B2-8188-92396DC6C682}"/>
          </ac:spMkLst>
        </pc:spChg>
        <pc:spChg chg="del">
          <ac:chgData name="Kimberly Brisky" userId="ffaee719-d274-44e0-bbe3-0dcf06b4dbce" providerId="ADAL" clId="{49880EFF-DAA3-45F2-A8BD-0B8E0959DA17}" dt="2021-12-07T05:25:09.980" v="793" actId="478"/>
          <ac:spMkLst>
            <pc:docMk/>
            <pc:sldMk cId="112876287" sldId="273"/>
            <ac:spMk id="15" creationId="{AA693564-024B-429A-B823-4547E9538993}"/>
          </ac:spMkLst>
        </pc:spChg>
        <pc:spChg chg="del mod">
          <ac:chgData name="Kimberly Brisky" userId="ffaee719-d274-44e0-bbe3-0dcf06b4dbce" providerId="ADAL" clId="{49880EFF-DAA3-45F2-A8BD-0B8E0959DA17}" dt="2021-12-07T05:25:16.037" v="796" actId="478"/>
          <ac:spMkLst>
            <pc:docMk/>
            <pc:sldMk cId="112876287" sldId="273"/>
            <ac:spMk id="16" creationId="{41D28B98-11C3-467C-8243-BD23FE0BCAD4}"/>
          </ac:spMkLst>
        </pc:spChg>
        <pc:spChg chg="del">
          <ac:chgData name="Kimberly Brisky" userId="ffaee719-d274-44e0-bbe3-0dcf06b4dbce" providerId="ADAL" clId="{49880EFF-DAA3-45F2-A8BD-0B8E0959DA17}" dt="2021-12-07T05:25:19.216" v="797" actId="478"/>
          <ac:spMkLst>
            <pc:docMk/>
            <pc:sldMk cId="112876287" sldId="273"/>
            <ac:spMk id="17" creationId="{4143D334-4D70-4A65-A7A8-AE8FD4CB78D0}"/>
          </ac:spMkLst>
        </pc:spChg>
        <pc:spChg chg="add mod">
          <ac:chgData name="Kimberly Brisky" userId="ffaee719-d274-44e0-bbe3-0dcf06b4dbce" providerId="ADAL" clId="{49880EFF-DAA3-45F2-A8BD-0B8E0959DA17}" dt="2021-12-07T05:26:13.635" v="804" actId="1076"/>
          <ac:spMkLst>
            <pc:docMk/>
            <pc:sldMk cId="112876287" sldId="273"/>
            <ac:spMk id="18" creationId="{94606924-DB16-44AF-836C-766B18E6E313}"/>
          </ac:spMkLst>
        </pc:spChg>
        <pc:spChg chg="del">
          <ac:chgData name="Kimberly Brisky" userId="ffaee719-d274-44e0-bbe3-0dcf06b4dbce" providerId="ADAL" clId="{49880EFF-DAA3-45F2-A8BD-0B8E0959DA17}" dt="2021-12-07T05:25:09.980" v="793" actId="478"/>
          <ac:spMkLst>
            <pc:docMk/>
            <pc:sldMk cId="112876287" sldId="273"/>
            <ac:spMk id="19" creationId="{BC8D5EA9-7B27-4C09-B69C-C6A2478EE688}"/>
          </ac:spMkLst>
        </pc:spChg>
        <pc:spChg chg="del">
          <ac:chgData name="Kimberly Brisky" userId="ffaee719-d274-44e0-bbe3-0dcf06b4dbce" providerId="ADAL" clId="{49880EFF-DAA3-45F2-A8BD-0B8E0959DA17}" dt="2021-12-07T05:25:21.957" v="798" actId="478"/>
          <ac:spMkLst>
            <pc:docMk/>
            <pc:sldMk cId="112876287" sldId="273"/>
            <ac:spMk id="24" creationId="{64D83CE4-41EF-4630-ADD1-706373BAB8EA}"/>
          </ac:spMkLst>
        </pc:spChg>
        <pc:spChg chg="add mod">
          <ac:chgData name="Kimberly Brisky" userId="ffaee719-d274-44e0-bbe3-0dcf06b4dbce" providerId="ADAL" clId="{49880EFF-DAA3-45F2-A8BD-0B8E0959DA17}" dt="2021-12-07T05:26:31.978" v="806"/>
          <ac:spMkLst>
            <pc:docMk/>
            <pc:sldMk cId="112876287" sldId="273"/>
            <ac:spMk id="25" creationId="{FB6839D5-AF51-4A63-8CD0-A91D42E2274D}"/>
          </ac:spMkLst>
        </pc:spChg>
        <pc:cxnChg chg="del">
          <ac:chgData name="Kimberly Brisky" userId="ffaee719-d274-44e0-bbe3-0dcf06b4dbce" providerId="ADAL" clId="{49880EFF-DAA3-45F2-A8BD-0B8E0959DA17}" dt="2021-12-07T05:25:01.290" v="792" actId="478"/>
          <ac:cxnSpMkLst>
            <pc:docMk/>
            <pc:sldMk cId="112876287" sldId="273"/>
            <ac:cxnSpMk id="20" creationId="{EB75C212-C080-4E03-9BB7-7E30E5A6E417}"/>
          </ac:cxnSpMkLst>
        </pc:cxnChg>
        <pc:cxnChg chg="del">
          <ac:chgData name="Kimberly Brisky" userId="ffaee719-d274-44e0-bbe3-0dcf06b4dbce" providerId="ADAL" clId="{49880EFF-DAA3-45F2-A8BD-0B8E0959DA17}" dt="2021-12-07T05:25:11.587" v="794" actId="478"/>
          <ac:cxnSpMkLst>
            <pc:docMk/>
            <pc:sldMk cId="112876287" sldId="273"/>
            <ac:cxnSpMk id="21" creationId="{4398C20E-E18C-442B-9F97-88AB41459FA7}"/>
          </ac:cxnSpMkLst>
        </pc:cxnChg>
        <pc:cxnChg chg="del">
          <ac:chgData name="Kimberly Brisky" userId="ffaee719-d274-44e0-bbe3-0dcf06b4dbce" providerId="ADAL" clId="{49880EFF-DAA3-45F2-A8BD-0B8E0959DA17}" dt="2021-12-07T05:25:09.980" v="793" actId="478"/>
          <ac:cxnSpMkLst>
            <pc:docMk/>
            <pc:sldMk cId="112876287" sldId="273"/>
            <ac:cxnSpMk id="22" creationId="{DE84384E-BE19-4F38-8206-D08EDCBAC0E4}"/>
          </ac:cxnSpMkLst>
        </pc:cxnChg>
        <pc:cxnChg chg="del">
          <ac:chgData name="Kimberly Brisky" userId="ffaee719-d274-44e0-bbe3-0dcf06b4dbce" providerId="ADAL" clId="{49880EFF-DAA3-45F2-A8BD-0B8E0959DA17}" dt="2021-12-07T05:25:25.570" v="799" actId="478"/>
          <ac:cxnSpMkLst>
            <pc:docMk/>
            <pc:sldMk cId="112876287" sldId="273"/>
            <ac:cxnSpMk id="23" creationId="{10B041A0-7BBF-454F-845C-2BE9C3C1FB98}"/>
          </ac:cxnSpMkLst>
        </pc:cxnChg>
      </pc:sldChg>
      <pc:sldChg chg="addSp delSp modSp mod">
        <pc:chgData name="Kimberly Brisky" userId="ffaee719-d274-44e0-bbe3-0dcf06b4dbce" providerId="ADAL" clId="{49880EFF-DAA3-45F2-A8BD-0B8E0959DA17}" dt="2021-12-07T05:29:58.275" v="849" actId="20577"/>
        <pc:sldMkLst>
          <pc:docMk/>
          <pc:sldMk cId="4280982344" sldId="274"/>
        </pc:sldMkLst>
        <pc:spChg chg="del">
          <ac:chgData name="Kimberly Brisky" userId="ffaee719-d274-44e0-bbe3-0dcf06b4dbce" providerId="ADAL" clId="{49880EFF-DAA3-45F2-A8BD-0B8E0959DA17}" dt="2021-12-07T05:29:31.964" v="839" actId="478"/>
          <ac:spMkLst>
            <pc:docMk/>
            <pc:sldMk cId="4280982344" sldId="274"/>
            <ac:spMk id="5" creationId="{F9D2A392-299E-4D9B-B2C1-82F98DD210A1}"/>
          </ac:spMkLst>
        </pc:spChg>
        <pc:spChg chg="add del mod">
          <ac:chgData name="Kimberly Brisky" userId="ffaee719-d274-44e0-bbe3-0dcf06b4dbce" providerId="ADAL" clId="{49880EFF-DAA3-45F2-A8BD-0B8E0959DA17}" dt="2021-12-07T05:28:55.605" v="832" actId="478"/>
          <ac:spMkLst>
            <pc:docMk/>
            <pc:sldMk cId="4280982344" sldId="274"/>
            <ac:spMk id="6" creationId="{427524B9-00FF-48BC-BCCF-E1FCFAC75E02}"/>
          </ac:spMkLst>
        </pc:spChg>
        <pc:spChg chg="add mod">
          <ac:chgData name="Kimberly Brisky" userId="ffaee719-d274-44e0-bbe3-0dcf06b4dbce" providerId="ADAL" clId="{49880EFF-DAA3-45F2-A8BD-0B8E0959DA17}" dt="2021-12-07T05:29:07.879" v="835" actId="1076"/>
          <ac:spMkLst>
            <pc:docMk/>
            <pc:sldMk cId="4280982344" sldId="274"/>
            <ac:spMk id="10" creationId="{AB38F205-A4C4-46D2-B6C8-A1D986D84C25}"/>
          </ac:spMkLst>
        </pc:spChg>
        <pc:spChg chg="add mod">
          <ac:chgData name="Kimberly Brisky" userId="ffaee719-d274-44e0-bbe3-0dcf06b4dbce" providerId="ADAL" clId="{49880EFF-DAA3-45F2-A8BD-0B8E0959DA17}" dt="2021-12-07T05:29:58.275" v="849" actId="20577"/>
          <ac:spMkLst>
            <pc:docMk/>
            <pc:sldMk cId="4280982344" sldId="274"/>
            <ac:spMk id="14" creationId="{73B54FEE-8697-4773-87DC-23EF085F1278}"/>
          </ac:spMkLst>
        </pc:spChg>
        <pc:spChg chg="del">
          <ac:chgData name="Kimberly Brisky" userId="ffaee719-d274-44e0-bbe3-0dcf06b4dbce" providerId="ADAL" clId="{49880EFF-DAA3-45F2-A8BD-0B8E0959DA17}" dt="2021-12-07T05:28:53.697" v="831" actId="478"/>
          <ac:spMkLst>
            <pc:docMk/>
            <pc:sldMk cId="4280982344" sldId="274"/>
            <ac:spMk id="17" creationId="{F8189C8C-4841-435F-9528-5B08E1973F85}"/>
          </ac:spMkLst>
        </pc:spChg>
        <pc:grpChg chg="del">
          <ac:chgData name="Kimberly Brisky" userId="ffaee719-d274-44e0-bbe3-0dcf06b4dbce" providerId="ADAL" clId="{49880EFF-DAA3-45F2-A8BD-0B8E0959DA17}" dt="2021-12-07T05:28:51.234" v="830" actId="478"/>
          <ac:grpSpMkLst>
            <pc:docMk/>
            <pc:sldMk cId="4280982344" sldId="274"/>
            <ac:grpSpMk id="4" creationId="{A275EA69-2D95-442B-9724-444BF668BAD3}"/>
          </ac:grpSpMkLst>
        </pc:grpChg>
        <pc:grpChg chg="add mod">
          <ac:chgData name="Kimberly Brisky" userId="ffaee719-d274-44e0-bbe3-0dcf06b4dbce" providerId="ADAL" clId="{49880EFF-DAA3-45F2-A8BD-0B8E0959DA17}" dt="2021-12-07T05:29:10.246" v="836" actId="1076"/>
          <ac:grpSpMkLst>
            <pc:docMk/>
            <pc:sldMk cId="4280982344" sldId="274"/>
            <ac:grpSpMk id="11" creationId="{5F2B150C-A805-455B-BBF2-8D00B6FD6E0A}"/>
          </ac:grpSpMkLst>
        </pc:grpChg>
        <pc:picChg chg="mod">
          <ac:chgData name="Kimberly Brisky" userId="ffaee719-d274-44e0-bbe3-0dcf06b4dbce" providerId="ADAL" clId="{49880EFF-DAA3-45F2-A8BD-0B8E0959DA17}" dt="2021-12-07T05:28:56.611" v="833"/>
          <ac:picMkLst>
            <pc:docMk/>
            <pc:sldMk cId="4280982344" sldId="274"/>
            <ac:picMk id="12" creationId="{6E8F816D-BEC7-4A0A-AC5A-19965AAECC9B}"/>
          </ac:picMkLst>
        </pc:picChg>
        <pc:picChg chg="mod">
          <ac:chgData name="Kimberly Brisky" userId="ffaee719-d274-44e0-bbe3-0dcf06b4dbce" providerId="ADAL" clId="{49880EFF-DAA3-45F2-A8BD-0B8E0959DA17}" dt="2021-12-07T05:28:56.611" v="833"/>
          <ac:picMkLst>
            <pc:docMk/>
            <pc:sldMk cId="4280982344" sldId="274"/>
            <ac:picMk id="13" creationId="{4310B053-7384-4F9E-B0D0-9533C1DC21DA}"/>
          </ac:picMkLst>
        </pc:picChg>
      </pc:sldChg>
      <pc:sldChg chg="addSp delSp modSp mod">
        <pc:chgData name="Kimberly Brisky" userId="ffaee719-d274-44e0-bbe3-0dcf06b4dbce" providerId="ADAL" clId="{49880EFF-DAA3-45F2-A8BD-0B8E0959DA17}" dt="2021-12-07T05:29:24.410" v="838"/>
        <pc:sldMkLst>
          <pc:docMk/>
          <pc:sldMk cId="3154206022" sldId="275"/>
        </pc:sldMkLst>
        <pc:spChg chg="mod">
          <ac:chgData name="Kimberly Brisky" userId="ffaee719-d274-44e0-bbe3-0dcf06b4dbce" providerId="ADAL" clId="{49880EFF-DAA3-45F2-A8BD-0B8E0959DA17}" dt="2021-12-07T05:28:09.091" v="829" actId="5793"/>
          <ac:spMkLst>
            <pc:docMk/>
            <pc:sldMk cId="3154206022" sldId="275"/>
            <ac:spMk id="2" creationId="{22A68438-E776-4012-9DA3-99B4361F125A}"/>
          </ac:spMkLst>
        </pc:spChg>
        <pc:spChg chg="del">
          <ac:chgData name="Kimberly Brisky" userId="ffaee719-d274-44e0-bbe3-0dcf06b4dbce" providerId="ADAL" clId="{49880EFF-DAA3-45F2-A8BD-0B8E0959DA17}" dt="2021-12-07T05:29:23.855" v="837" actId="478"/>
          <ac:spMkLst>
            <pc:docMk/>
            <pc:sldMk cId="3154206022" sldId="275"/>
            <ac:spMk id="5" creationId="{F9D2A392-299E-4D9B-B2C1-82F98DD210A1}"/>
          </ac:spMkLst>
        </pc:spChg>
        <pc:spChg chg="mod">
          <ac:chgData name="Kimberly Brisky" userId="ffaee719-d274-44e0-bbe3-0dcf06b4dbce" providerId="ADAL" clId="{49880EFF-DAA3-45F2-A8BD-0B8E0959DA17}" dt="2021-12-07T05:26:59.656" v="808" actId="1076"/>
          <ac:spMkLst>
            <pc:docMk/>
            <pc:sldMk cId="3154206022" sldId="275"/>
            <ac:spMk id="8" creationId="{6DA9D079-3AD7-4674-ABA0-AD6B55111921}"/>
          </ac:spMkLst>
        </pc:spChg>
        <pc:spChg chg="add del mod">
          <ac:chgData name="Kimberly Brisky" userId="ffaee719-d274-44e0-bbe3-0dcf06b4dbce" providerId="ADAL" clId="{49880EFF-DAA3-45F2-A8BD-0B8E0959DA17}" dt="2021-12-07T05:27:27.677" v="815"/>
          <ac:spMkLst>
            <pc:docMk/>
            <pc:sldMk cId="3154206022" sldId="275"/>
            <ac:spMk id="9" creationId="{D989FB9B-4EFF-4BBD-A002-6B3270AD37CE}"/>
          </ac:spMkLst>
        </pc:spChg>
        <pc:spChg chg="add mod">
          <ac:chgData name="Kimberly Brisky" userId="ffaee719-d274-44e0-bbe3-0dcf06b4dbce" providerId="ADAL" clId="{49880EFF-DAA3-45F2-A8BD-0B8E0959DA17}" dt="2021-12-07T05:29:24.410" v="838"/>
          <ac:spMkLst>
            <pc:docMk/>
            <pc:sldMk cId="3154206022" sldId="275"/>
            <ac:spMk id="10" creationId="{A8C38FFA-70E5-48BD-8ABD-D163FC95C871}"/>
          </ac:spMkLst>
        </pc:spChg>
        <pc:spChg chg="mod">
          <ac:chgData name="Kimberly Brisky" userId="ffaee719-d274-44e0-bbe3-0dcf06b4dbce" providerId="ADAL" clId="{49880EFF-DAA3-45F2-A8BD-0B8E0959DA17}" dt="2021-12-07T05:27:59.837" v="826" actId="20577"/>
          <ac:spMkLst>
            <pc:docMk/>
            <pc:sldMk cId="3154206022" sldId="275"/>
            <ac:spMk id="17" creationId="{EDF27F1A-F6DA-4DA0-ACD3-4DDC783BEABE}"/>
          </ac:spMkLst>
        </pc:spChg>
        <pc:spChg chg="del">
          <ac:chgData name="Kimberly Brisky" userId="ffaee719-d274-44e0-bbe3-0dcf06b4dbce" providerId="ADAL" clId="{49880EFF-DAA3-45F2-A8BD-0B8E0959DA17}" dt="2021-12-07T05:26:54.103" v="807" actId="478"/>
          <ac:spMkLst>
            <pc:docMk/>
            <pc:sldMk cId="3154206022" sldId="275"/>
            <ac:spMk id="25" creationId="{A8086DE4-B012-4681-800B-DB14D18EB6A1}"/>
          </ac:spMkLst>
        </pc:spChg>
      </pc:sldChg>
      <pc:sldChg chg="addSp delSp modSp del mod ord">
        <pc:chgData name="Kimberly Brisky" userId="ffaee719-d274-44e0-bbe3-0dcf06b4dbce" providerId="ADAL" clId="{49880EFF-DAA3-45F2-A8BD-0B8E0959DA17}" dt="2021-12-08T20:32:33.498" v="879" actId="2696"/>
        <pc:sldMkLst>
          <pc:docMk/>
          <pc:sldMk cId="2372718277" sldId="314"/>
        </pc:sldMkLst>
        <pc:spChg chg="del mod">
          <ac:chgData name="Kimberly Brisky" userId="ffaee719-d274-44e0-bbe3-0dcf06b4dbce" providerId="ADAL" clId="{49880EFF-DAA3-45F2-A8BD-0B8E0959DA17}" dt="2021-12-08T20:32:04.574" v="853" actId="478"/>
          <ac:spMkLst>
            <pc:docMk/>
            <pc:sldMk cId="2372718277" sldId="314"/>
            <ac:spMk id="4" creationId="{00000000-0000-0000-0000-000000000000}"/>
          </ac:spMkLst>
        </pc:spChg>
        <pc:spChg chg="add del">
          <ac:chgData name="Kimberly Brisky" userId="ffaee719-d274-44e0-bbe3-0dcf06b4dbce" providerId="ADAL" clId="{49880EFF-DAA3-45F2-A8BD-0B8E0959DA17}" dt="2021-12-08T20:32:25.899" v="878" actId="478"/>
          <ac:spMkLst>
            <pc:docMk/>
            <pc:sldMk cId="2372718277" sldId="314"/>
            <ac:spMk id="13" creationId="{00000000-0000-0000-0000-000000000000}"/>
          </ac:spMkLst>
        </pc:spChg>
        <pc:spChg chg="del">
          <ac:chgData name="Kimberly Brisky" userId="ffaee719-d274-44e0-bbe3-0dcf06b4dbce" providerId="ADAL" clId="{49880EFF-DAA3-45F2-A8BD-0B8E0959DA17}" dt="2021-12-08T20:32:18.555" v="876" actId="478"/>
          <ac:spMkLst>
            <pc:docMk/>
            <pc:sldMk cId="2372718277" sldId="314"/>
            <ac:spMk id="31" creationId="{1A246183-A912-4B38-9443-F826BF036B85}"/>
          </ac:spMkLst>
        </pc:spChg>
        <pc:spChg chg="add mod">
          <ac:chgData name="Kimberly Brisky" userId="ffaee719-d274-44e0-bbe3-0dcf06b4dbce" providerId="ADAL" clId="{49880EFF-DAA3-45F2-A8BD-0B8E0959DA17}" dt="2021-12-08T20:32:10.797" v="875" actId="20577"/>
          <ac:spMkLst>
            <pc:docMk/>
            <pc:sldMk cId="2372718277" sldId="314"/>
            <ac:spMk id="32" creationId="{118FF6CB-12ED-4078-8ADD-B75AD8A85E2C}"/>
          </ac:spMkLst>
        </pc:spChg>
      </pc:sldChg>
      <pc:sldChg chg="addSp delSp modSp mod">
        <pc:chgData name="Kimberly Brisky" userId="ffaee719-d274-44e0-bbe3-0dcf06b4dbce" providerId="ADAL" clId="{49880EFF-DAA3-45F2-A8BD-0B8E0959DA17}" dt="2021-12-07T04:58:20.501" v="679" actId="167"/>
        <pc:sldMkLst>
          <pc:docMk/>
          <pc:sldMk cId="3282673023" sldId="315"/>
        </pc:sldMkLst>
        <pc:spChg chg="del">
          <ac:chgData name="Kimberly Brisky" userId="ffaee719-d274-44e0-bbe3-0dcf06b4dbce" providerId="ADAL" clId="{49880EFF-DAA3-45F2-A8BD-0B8E0959DA17}" dt="2021-12-07T04:47:28.774" v="586" actId="478"/>
          <ac:spMkLst>
            <pc:docMk/>
            <pc:sldMk cId="3282673023" sldId="315"/>
            <ac:spMk id="5" creationId="{F9D2A392-299E-4D9B-B2C1-82F98DD210A1}"/>
          </ac:spMkLst>
        </pc:spChg>
        <pc:spChg chg="ord">
          <ac:chgData name="Kimberly Brisky" userId="ffaee719-d274-44e0-bbe3-0dcf06b4dbce" providerId="ADAL" clId="{49880EFF-DAA3-45F2-A8BD-0B8E0959DA17}" dt="2021-12-07T04:58:05.993" v="677" actId="166"/>
          <ac:spMkLst>
            <pc:docMk/>
            <pc:sldMk cId="3282673023" sldId="315"/>
            <ac:spMk id="10" creationId="{37775263-2681-4C21-A9FC-37D4B95CA47E}"/>
          </ac:spMkLst>
        </pc:spChg>
        <pc:spChg chg="mod">
          <ac:chgData name="Kimberly Brisky" userId="ffaee719-d274-44e0-bbe3-0dcf06b4dbce" providerId="ADAL" clId="{49880EFF-DAA3-45F2-A8BD-0B8E0959DA17}" dt="2021-12-07T04:57:05.929" v="667" actId="20577"/>
          <ac:spMkLst>
            <pc:docMk/>
            <pc:sldMk cId="3282673023" sldId="315"/>
            <ac:spMk id="14" creationId="{14C93C70-C4E1-4A5D-8910-5480F79683BF}"/>
          </ac:spMkLst>
        </pc:spChg>
        <pc:spChg chg="add mod">
          <ac:chgData name="Kimberly Brisky" userId="ffaee719-d274-44e0-bbe3-0dcf06b4dbce" providerId="ADAL" clId="{49880EFF-DAA3-45F2-A8BD-0B8E0959DA17}" dt="2021-12-07T04:47:36.563" v="608" actId="20577"/>
          <ac:spMkLst>
            <pc:docMk/>
            <pc:sldMk cId="3282673023" sldId="315"/>
            <ac:spMk id="15" creationId="{1B963A6D-0592-4787-A8F6-9B0C435EC1C2}"/>
          </ac:spMkLst>
        </pc:spChg>
        <pc:grpChg chg="mod">
          <ac:chgData name="Kimberly Brisky" userId="ffaee719-d274-44e0-bbe3-0dcf06b4dbce" providerId="ADAL" clId="{49880EFF-DAA3-45F2-A8BD-0B8E0959DA17}" dt="2021-12-07T04:57:20.327" v="670" actId="1076"/>
          <ac:grpSpMkLst>
            <pc:docMk/>
            <pc:sldMk cId="3282673023" sldId="315"/>
            <ac:grpSpMk id="9" creationId="{36F1D01A-7B38-4FF9-8231-5000D12D6BBF}"/>
          </ac:grpSpMkLst>
        </pc:grpChg>
        <pc:grpChg chg="del">
          <ac:chgData name="Kimberly Brisky" userId="ffaee719-d274-44e0-bbe3-0dcf06b4dbce" providerId="ADAL" clId="{49880EFF-DAA3-45F2-A8BD-0B8E0959DA17}" dt="2021-12-07T04:57:07.728" v="668" actId="478"/>
          <ac:grpSpMkLst>
            <pc:docMk/>
            <pc:sldMk cId="3282673023" sldId="315"/>
            <ac:grpSpMk id="12" creationId="{BC1C1424-4BDB-4F0B-8677-BE828C058C48}"/>
          </ac:grpSpMkLst>
        </pc:grpChg>
        <pc:picChg chg="add mod">
          <ac:chgData name="Kimberly Brisky" userId="ffaee719-d274-44e0-bbe3-0dcf06b4dbce" providerId="ADAL" clId="{49880EFF-DAA3-45F2-A8BD-0B8E0959DA17}" dt="2021-12-07T04:58:20.501" v="679" actId="167"/>
          <ac:picMkLst>
            <pc:docMk/>
            <pc:sldMk cId="3282673023" sldId="315"/>
            <ac:picMk id="16" creationId="{26B15D1A-C9AC-449F-A643-616DCE4AF776}"/>
          </ac:picMkLst>
        </pc:picChg>
        <pc:picChg chg="mod">
          <ac:chgData name="Kimberly Brisky" userId="ffaee719-d274-44e0-bbe3-0dcf06b4dbce" providerId="ADAL" clId="{49880EFF-DAA3-45F2-A8BD-0B8E0959DA17}" dt="2021-12-07T04:57:14.792" v="669" actId="1076"/>
          <ac:picMkLst>
            <pc:docMk/>
            <pc:sldMk cId="3282673023" sldId="315"/>
            <ac:picMk id="1026" creationId="{B4008DBC-56AB-4163-B624-0877B5C6EB1F}"/>
          </ac:picMkLst>
        </pc:picChg>
        <pc:picChg chg="del">
          <ac:chgData name="Kimberly Brisky" userId="ffaee719-d274-44e0-bbe3-0dcf06b4dbce" providerId="ADAL" clId="{49880EFF-DAA3-45F2-A8BD-0B8E0959DA17}" dt="2021-12-07T04:57:03.800" v="666" actId="478"/>
          <ac:picMkLst>
            <pc:docMk/>
            <pc:sldMk cId="3282673023" sldId="315"/>
            <ac:picMk id="1027" creationId="{3C43BBBE-3344-4D91-8E0D-FD7CBB71FC91}"/>
          </ac:picMkLst>
        </pc:picChg>
      </pc:sldChg>
      <pc:sldChg chg="addSp delSp modSp mod">
        <pc:chgData name="Kimberly Brisky" userId="ffaee719-d274-44e0-bbe3-0dcf06b4dbce" providerId="ADAL" clId="{49880EFF-DAA3-45F2-A8BD-0B8E0959DA17}" dt="2021-12-07T05:01:36.193" v="732" actId="20577"/>
        <pc:sldMkLst>
          <pc:docMk/>
          <pc:sldMk cId="2485173695" sldId="317"/>
        </pc:sldMkLst>
        <pc:spChg chg="mod">
          <ac:chgData name="Kimberly Brisky" userId="ffaee719-d274-44e0-bbe3-0dcf06b4dbce" providerId="ADAL" clId="{49880EFF-DAA3-45F2-A8BD-0B8E0959DA17}" dt="2021-12-07T05:01:25.070" v="710" actId="1076"/>
          <ac:spMkLst>
            <pc:docMk/>
            <pc:sldMk cId="2485173695" sldId="317"/>
            <ac:spMk id="3" creationId="{1E917F93-DF7A-4C56-9704-4E9DCD4E17D2}"/>
          </ac:spMkLst>
        </pc:spChg>
        <pc:spChg chg="add mod">
          <ac:chgData name="Kimberly Brisky" userId="ffaee719-d274-44e0-bbe3-0dcf06b4dbce" providerId="ADAL" clId="{49880EFF-DAA3-45F2-A8BD-0B8E0959DA17}" dt="2021-12-07T05:01:36.193" v="732" actId="20577"/>
          <ac:spMkLst>
            <pc:docMk/>
            <pc:sldMk cId="2485173695" sldId="317"/>
            <ac:spMk id="4" creationId="{0103D228-2350-4053-A0C5-2A46652CB538}"/>
          </ac:spMkLst>
        </pc:spChg>
        <pc:spChg chg="del mod">
          <ac:chgData name="Kimberly Brisky" userId="ffaee719-d274-44e0-bbe3-0dcf06b4dbce" providerId="ADAL" clId="{49880EFF-DAA3-45F2-A8BD-0B8E0959DA17}" dt="2021-12-07T05:01:28.900" v="712" actId="478"/>
          <ac:spMkLst>
            <pc:docMk/>
            <pc:sldMk cId="2485173695" sldId="317"/>
            <ac:spMk id="5" creationId="{F9D2A392-299E-4D9B-B2C1-82F98DD210A1}"/>
          </ac:spMkLst>
        </pc:spChg>
      </pc:sldChg>
      <pc:sldChg chg="modSp del mod ord">
        <pc:chgData name="Kimberly Brisky" userId="ffaee719-d274-44e0-bbe3-0dcf06b4dbce" providerId="ADAL" clId="{49880EFF-DAA3-45F2-A8BD-0B8E0959DA17}" dt="2021-12-07T04:58:38.808" v="681" actId="2696"/>
        <pc:sldMkLst>
          <pc:docMk/>
          <pc:sldMk cId="2113791153" sldId="325"/>
        </pc:sldMkLst>
        <pc:spChg chg="mod">
          <ac:chgData name="Kimberly Brisky" userId="ffaee719-d274-44e0-bbe3-0dcf06b4dbce" providerId="ADAL" clId="{49880EFF-DAA3-45F2-A8BD-0B8E0959DA17}" dt="2021-12-07T04:58:35.604" v="680" actId="20577"/>
          <ac:spMkLst>
            <pc:docMk/>
            <pc:sldMk cId="2113791153" sldId="325"/>
            <ac:spMk id="5" creationId="{F9D2A392-299E-4D9B-B2C1-82F98DD210A1}"/>
          </ac:spMkLst>
        </pc:spChg>
      </pc:sldChg>
      <pc:sldChg chg="addSp delSp modSp mod">
        <pc:chgData name="Kimberly Brisky" userId="ffaee719-d274-44e0-bbe3-0dcf06b4dbce" providerId="ADAL" clId="{49880EFF-DAA3-45F2-A8BD-0B8E0959DA17}" dt="2021-12-07T04:58:55.816" v="686"/>
        <pc:sldMkLst>
          <pc:docMk/>
          <pc:sldMk cId="3220850592" sldId="326"/>
        </pc:sldMkLst>
        <pc:spChg chg="del mod">
          <ac:chgData name="Kimberly Brisky" userId="ffaee719-d274-44e0-bbe3-0dcf06b4dbce" providerId="ADAL" clId="{49880EFF-DAA3-45F2-A8BD-0B8E0959DA17}" dt="2021-12-07T04:58:44.821" v="683" actId="478"/>
          <ac:spMkLst>
            <pc:docMk/>
            <pc:sldMk cId="3220850592" sldId="326"/>
            <ac:spMk id="5" creationId="{F9D2A392-299E-4D9B-B2C1-82F98DD210A1}"/>
          </ac:spMkLst>
        </pc:spChg>
        <pc:spChg chg="mod">
          <ac:chgData name="Kimberly Brisky" userId="ffaee719-d274-44e0-bbe3-0dcf06b4dbce" providerId="ADAL" clId="{49880EFF-DAA3-45F2-A8BD-0B8E0959DA17}" dt="2021-12-07T04:56:03.372" v="657"/>
          <ac:spMkLst>
            <pc:docMk/>
            <pc:sldMk cId="3220850592" sldId="326"/>
            <ac:spMk id="11" creationId="{1353BC77-1253-41B5-988E-9AAECFED18CF}"/>
          </ac:spMkLst>
        </pc:spChg>
        <pc:spChg chg="mod">
          <ac:chgData name="Kimberly Brisky" userId="ffaee719-d274-44e0-bbe3-0dcf06b4dbce" providerId="ADAL" clId="{49880EFF-DAA3-45F2-A8BD-0B8E0959DA17}" dt="2021-12-07T04:56:03.372" v="657"/>
          <ac:spMkLst>
            <pc:docMk/>
            <pc:sldMk cId="3220850592" sldId="326"/>
            <ac:spMk id="12" creationId="{8C30BF8E-9213-4F57-BF37-A56493495DE9}"/>
          </ac:spMkLst>
        </pc:spChg>
        <pc:spChg chg="add mod">
          <ac:chgData name="Kimberly Brisky" userId="ffaee719-d274-44e0-bbe3-0dcf06b4dbce" providerId="ADAL" clId="{49880EFF-DAA3-45F2-A8BD-0B8E0959DA17}" dt="2021-12-07T04:58:55.816" v="686"/>
          <ac:spMkLst>
            <pc:docMk/>
            <pc:sldMk cId="3220850592" sldId="326"/>
            <ac:spMk id="18" creationId="{C8891286-6703-4348-A6D2-9C23D1A07B5D}"/>
          </ac:spMkLst>
        </pc:spChg>
        <pc:grpChg chg="mod">
          <ac:chgData name="Kimberly Brisky" userId="ffaee719-d274-44e0-bbe3-0dcf06b4dbce" providerId="ADAL" clId="{49880EFF-DAA3-45F2-A8BD-0B8E0959DA17}" dt="2021-12-07T04:55:37.581" v="653" actId="1076"/>
          <ac:grpSpMkLst>
            <pc:docMk/>
            <pc:sldMk cId="3220850592" sldId="326"/>
            <ac:grpSpMk id="7" creationId="{19491114-99A2-45CF-B05E-DBEB2658A5F1}"/>
          </ac:grpSpMkLst>
        </pc:grpChg>
        <pc:grpChg chg="add del mod">
          <ac:chgData name="Kimberly Brisky" userId="ffaee719-d274-44e0-bbe3-0dcf06b4dbce" providerId="ADAL" clId="{49880EFF-DAA3-45F2-A8BD-0B8E0959DA17}" dt="2021-12-07T04:56:05.611" v="658"/>
          <ac:grpSpMkLst>
            <pc:docMk/>
            <pc:sldMk cId="3220850592" sldId="326"/>
            <ac:grpSpMk id="10" creationId="{C9C04A30-6E25-4933-9154-E2E7E0F4C547}"/>
          </ac:grpSpMkLst>
        </pc:grpChg>
        <pc:picChg chg="add del mod">
          <ac:chgData name="Kimberly Brisky" userId="ffaee719-d274-44e0-bbe3-0dcf06b4dbce" providerId="ADAL" clId="{49880EFF-DAA3-45F2-A8BD-0B8E0959DA17}" dt="2021-12-07T04:56:05.611" v="658"/>
          <ac:picMkLst>
            <pc:docMk/>
            <pc:sldMk cId="3220850592" sldId="326"/>
            <ac:picMk id="13" creationId="{40CF1D44-DD46-4DD8-9D4C-F233778F3B2B}"/>
          </ac:picMkLst>
        </pc:picChg>
        <pc:picChg chg="add del mod">
          <ac:chgData name="Kimberly Brisky" userId="ffaee719-d274-44e0-bbe3-0dcf06b4dbce" providerId="ADAL" clId="{49880EFF-DAA3-45F2-A8BD-0B8E0959DA17}" dt="2021-12-07T04:56:05.611" v="658"/>
          <ac:picMkLst>
            <pc:docMk/>
            <pc:sldMk cId="3220850592" sldId="326"/>
            <ac:picMk id="14" creationId="{B24FB2FF-54E7-49EE-A13C-D14B0B654D35}"/>
          </ac:picMkLst>
        </pc:picChg>
        <pc:picChg chg="add del mod">
          <ac:chgData name="Kimberly Brisky" userId="ffaee719-d274-44e0-bbe3-0dcf06b4dbce" providerId="ADAL" clId="{49880EFF-DAA3-45F2-A8BD-0B8E0959DA17}" dt="2021-12-07T04:56:05.611" v="658"/>
          <ac:picMkLst>
            <pc:docMk/>
            <pc:sldMk cId="3220850592" sldId="326"/>
            <ac:picMk id="15" creationId="{D043B332-136C-482E-A14F-1214F87CAB87}"/>
          </ac:picMkLst>
        </pc:picChg>
        <pc:picChg chg="add mod">
          <ac:chgData name="Kimberly Brisky" userId="ffaee719-d274-44e0-bbe3-0dcf06b4dbce" providerId="ADAL" clId="{49880EFF-DAA3-45F2-A8BD-0B8E0959DA17}" dt="2021-12-07T04:56:43.197" v="665" actId="1076"/>
          <ac:picMkLst>
            <pc:docMk/>
            <pc:sldMk cId="3220850592" sldId="326"/>
            <ac:picMk id="16" creationId="{F46DD07C-DE16-48D4-ADB0-632AA045E940}"/>
          </ac:picMkLst>
        </pc:picChg>
        <pc:picChg chg="add del mod">
          <ac:chgData name="Kimberly Brisky" userId="ffaee719-d274-44e0-bbe3-0dcf06b4dbce" providerId="ADAL" clId="{49880EFF-DAA3-45F2-A8BD-0B8E0959DA17}" dt="2021-12-07T04:58:47.241" v="685"/>
          <ac:picMkLst>
            <pc:docMk/>
            <pc:sldMk cId="3220850592" sldId="326"/>
            <ac:picMk id="17" creationId="{97C09768-4BF7-4043-A4B9-C2128F2E6972}"/>
          </ac:picMkLst>
        </pc:picChg>
        <pc:picChg chg="mod">
          <ac:chgData name="Kimberly Brisky" userId="ffaee719-d274-44e0-bbe3-0dcf06b4dbce" providerId="ADAL" clId="{49880EFF-DAA3-45F2-A8BD-0B8E0959DA17}" dt="2021-12-07T04:55:50.735" v="656" actId="1076"/>
          <ac:picMkLst>
            <pc:docMk/>
            <pc:sldMk cId="3220850592" sldId="326"/>
            <ac:picMk id="3074" creationId="{7BDA1EE0-7A78-4F89-AA88-C5EE0FA167E4}"/>
          </ac:picMkLst>
        </pc:picChg>
        <pc:picChg chg="del">
          <ac:chgData name="Kimberly Brisky" userId="ffaee719-d274-44e0-bbe3-0dcf06b4dbce" providerId="ADAL" clId="{49880EFF-DAA3-45F2-A8BD-0B8E0959DA17}" dt="2021-12-07T04:55:20.997" v="651" actId="478"/>
          <ac:picMkLst>
            <pc:docMk/>
            <pc:sldMk cId="3220850592" sldId="326"/>
            <ac:picMk id="3075" creationId="{EC5962F4-18DE-4571-B269-10114B33E7E7}"/>
          </ac:picMkLst>
        </pc:picChg>
        <pc:picChg chg="mod">
          <ac:chgData name="Kimberly Brisky" userId="ffaee719-d274-44e0-bbe3-0dcf06b4dbce" providerId="ADAL" clId="{49880EFF-DAA3-45F2-A8BD-0B8E0959DA17}" dt="2021-12-07T04:55:30.728" v="652" actId="1076"/>
          <ac:picMkLst>
            <pc:docMk/>
            <pc:sldMk cId="3220850592" sldId="326"/>
            <ac:picMk id="3076" creationId="{0D4230B9-85FC-4885-A24B-1C9DDD125032}"/>
          </ac:picMkLst>
        </pc:picChg>
      </pc:sldChg>
      <pc:sldChg chg="modSp mod">
        <pc:chgData name="Kimberly Brisky" userId="ffaee719-d274-44e0-bbe3-0dcf06b4dbce" providerId="ADAL" clId="{49880EFF-DAA3-45F2-A8BD-0B8E0959DA17}" dt="2021-12-07T04:43:45.859" v="371" actId="20577"/>
        <pc:sldMkLst>
          <pc:docMk/>
          <pc:sldMk cId="3435604013" sldId="329"/>
        </pc:sldMkLst>
        <pc:spChg chg="mod">
          <ac:chgData name="Kimberly Brisky" userId="ffaee719-d274-44e0-bbe3-0dcf06b4dbce" providerId="ADAL" clId="{49880EFF-DAA3-45F2-A8BD-0B8E0959DA17}" dt="2021-12-07T04:43:45.859" v="371" actId="20577"/>
          <ac:spMkLst>
            <pc:docMk/>
            <pc:sldMk cId="3435604013" sldId="329"/>
            <ac:spMk id="5" creationId="{F9D2A392-299E-4D9B-B2C1-82F98DD210A1}"/>
          </ac:spMkLst>
        </pc:spChg>
      </pc:sldChg>
      <pc:sldChg chg="addSp delSp modSp mod">
        <pc:chgData name="Kimberly Brisky" userId="ffaee719-d274-44e0-bbe3-0dcf06b4dbce" providerId="ADAL" clId="{49880EFF-DAA3-45F2-A8BD-0B8E0959DA17}" dt="2021-12-08T20:34:14.904" v="912" actId="20577"/>
        <pc:sldMkLst>
          <pc:docMk/>
          <pc:sldMk cId="2590055377" sldId="330"/>
        </pc:sldMkLst>
        <pc:spChg chg="del">
          <ac:chgData name="Kimberly Brisky" userId="ffaee719-d274-44e0-bbe3-0dcf06b4dbce" providerId="ADAL" clId="{49880EFF-DAA3-45F2-A8BD-0B8E0959DA17}" dt="2021-12-08T20:34:07.894" v="892" actId="478"/>
          <ac:spMkLst>
            <pc:docMk/>
            <pc:sldMk cId="2590055377" sldId="330"/>
            <ac:spMk id="5" creationId="{F9D2A392-299E-4D9B-B2C1-82F98DD210A1}"/>
          </ac:spMkLst>
        </pc:spChg>
        <pc:spChg chg="add mod">
          <ac:chgData name="Kimberly Brisky" userId="ffaee719-d274-44e0-bbe3-0dcf06b4dbce" providerId="ADAL" clId="{49880EFF-DAA3-45F2-A8BD-0B8E0959DA17}" dt="2021-12-08T20:34:14.904" v="912" actId="20577"/>
          <ac:spMkLst>
            <pc:docMk/>
            <pc:sldMk cId="2590055377" sldId="330"/>
            <ac:spMk id="7" creationId="{D9E90740-1444-44BA-9B34-A363EA26A408}"/>
          </ac:spMkLst>
        </pc:spChg>
      </pc:sldChg>
      <pc:sldChg chg="addSp delSp modSp mod">
        <pc:chgData name="Kimberly Brisky" userId="ffaee719-d274-44e0-bbe3-0dcf06b4dbce" providerId="ADAL" clId="{49880EFF-DAA3-45F2-A8BD-0B8E0959DA17}" dt="2021-12-08T20:45:19.999" v="1046" actId="255"/>
        <pc:sldMkLst>
          <pc:docMk/>
          <pc:sldMk cId="3210776583" sldId="331"/>
        </pc:sldMkLst>
        <pc:spChg chg="del">
          <ac:chgData name="Kimberly Brisky" userId="ffaee719-d274-44e0-bbe3-0dcf06b4dbce" providerId="ADAL" clId="{49880EFF-DAA3-45F2-A8BD-0B8E0959DA17}" dt="2021-12-08T20:35:29.947" v="915" actId="478"/>
          <ac:spMkLst>
            <pc:docMk/>
            <pc:sldMk cId="3210776583" sldId="331"/>
            <ac:spMk id="2" creationId="{E94E3823-24EA-4F88-95FE-433E26433896}"/>
          </ac:spMkLst>
        </pc:spChg>
        <pc:spChg chg="del">
          <ac:chgData name="Kimberly Brisky" userId="ffaee719-d274-44e0-bbe3-0dcf06b4dbce" providerId="ADAL" clId="{49880EFF-DAA3-45F2-A8BD-0B8E0959DA17}" dt="2021-12-08T20:34:54.325" v="913" actId="478"/>
          <ac:spMkLst>
            <pc:docMk/>
            <pc:sldMk cId="3210776583" sldId="331"/>
            <ac:spMk id="4" creationId="{9C07DC1A-04EB-45D8-8710-2C6A424DFDE1}"/>
          </ac:spMkLst>
        </pc:spChg>
        <pc:spChg chg="add mod">
          <ac:chgData name="Kimberly Brisky" userId="ffaee719-d274-44e0-bbe3-0dcf06b4dbce" providerId="ADAL" clId="{49880EFF-DAA3-45F2-A8BD-0B8E0959DA17}" dt="2021-12-08T20:36:58.303" v="920" actId="20577"/>
          <ac:spMkLst>
            <pc:docMk/>
            <pc:sldMk cId="3210776583" sldId="331"/>
            <ac:spMk id="5" creationId="{497625BA-6ED6-4455-B44F-850A7873A8B5}"/>
          </ac:spMkLst>
        </pc:spChg>
        <pc:spChg chg="add mod">
          <ac:chgData name="Kimberly Brisky" userId="ffaee719-d274-44e0-bbe3-0dcf06b4dbce" providerId="ADAL" clId="{49880EFF-DAA3-45F2-A8BD-0B8E0959DA17}" dt="2021-12-08T20:45:19.999" v="1046" actId="255"/>
          <ac:spMkLst>
            <pc:docMk/>
            <pc:sldMk cId="3210776583" sldId="331"/>
            <ac:spMk id="6" creationId="{DED63CD6-3724-4508-8078-D17E22616102}"/>
          </ac:spMkLst>
        </pc:spChg>
        <pc:spChg chg="add mod">
          <ac:chgData name="Kimberly Brisky" userId="ffaee719-d274-44e0-bbe3-0dcf06b4dbce" providerId="ADAL" clId="{49880EFF-DAA3-45F2-A8BD-0B8E0959DA17}" dt="2021-12-08T20:37:29.086" v="924"/>
          <ac:spMkLst>
            <pc:docMk/>
            <pc:sldMk cId="3210776583" sldId="331"/>
            <ac:spMk id="9" creationId="{DC78E253-284A-4C4C-9BD3-10023F4DCD7D}"/>
          </ac:spMkLst>
        </pc:spChg>
        <pc:spChg chg="add mod">
          <ac:chgData name="Kimberly Brisky" userId="ffaee719-d274-44e0-bbe3-0dcf06b4dbce" providerId="ADAL" clId="{49880EFF-DAA3-45F2-A8BD-0B8E0959DA17}" dt="2021-12-08T20:37:29.086" v="924"/>
          <ac:spMkLst>
            <pc:docMk/>
            <pc:sldMk cId="3210776583" sldId="331"/>
            <ac:spMk id="10" creationId="{DD203515-11E1-4F40-9608-624319A6242D}"/>
          </ac:spMkLst>
        </pc:spChg>
        <pc:spChg chg="add mod">
          <ac:chgData name="Kimberly Brisky" userId="ffaee719-d274-44e0-bbe3-0dcf06b4dbce" providerId="ADAL" clId="{49880EFF-DAA3-45F2-A8BD-0B8E0959DA17}" dt="2021-12-08T20:37:29.086" v="924"/>
          <ac:spMkLst>
            <pc:docMk/>
            <pc:sldMk cId="3210776583" sldId="331"/>
            <ac:spMk id="11" creationId="{A57515B5-3363-42B4-B06C-FE40EC963CB1}"/>
          </ac:spMkLst>
        </pc:spChg>
        <pc:spChg chg="add mod">
          <ac:chgData name="Kimberly Brisky" userId="ffaee719-d274-44e0-bbe3-0dcf06b4dbce" providerId="ADAL" clId="{49880EFF-DAA3-45F2-A8BD-0B8E0959DA17}" dt="2021-12-08T20:37:29.086" v="924"/>
          <ac:spMkLst>
            <pc:docMk/>
            <pc:sldMk cId="3210776583" sldId="331"/>
            <ac:spMk id="12" creationId="{A8B1FB04-AC10-42D2-AD2E-AA30142EE4B9}"/>
          </ac:spMkLst>
        </pc:spChg>
        <pc:spChg chg="add mod">
          <ac:chgData name="Kimberly Brisky" userId="ffaee719-d274-44e0-bbe3-0dcf06b4dbce" providerId="ADAL" clId="{49880EFF-DAA3-45F2-A8BD-0B8E0959DA17}" dt="2021-12-08T20:37:40.896" v="925"/>
          <ac:spMkLst>
            <pc:docMk/>
            <pc:sldMk cId="3210776583" sldId="331"/>
            <ac:spMk id="17" creationId="{7A3D2693-B104-4459-BE3C-C8745EC1233C}"/>
          </ac:spMkLst>
        </pc:spChg>
        <pc:spChg chg="add mod">
          <ac:chgData name="Kimberly Brisky" userId="ffaee719-d274-44e0-bbe3-0dcf06b4dbce" providerId="ADAL" clId="{49880EFF-DAA3-45F2-A8BD-0B8E0959DA17}" dt="2021-12-08T20:38:25.279" v="932" actId="2711"/>
          <ac:spMkLst>
            <pc:docMk/>
            <pc:sldMk cId="3210776583" sldId="331"/>
            <ac:spMk id="18" creationId="{81E1635B-BE1F-44DA-AB45-3B83DDBD0EE7}"/>
          </ac:spMkLst>
        </pc:spChg>
        <pc:spChg chg="add mod">
          <ac:chgData name="Kimberly Brisky" userId="ffaee719-d274-44e0-bbe3-0dcf06b4dbce" providerId="ADAL" clId="{49880EFF-DAA3-45F2-A8BD-0B8E0959DA17}" dt="2021-12-08T20:37:40.896" v="925"/>
          <ac:spMkLst>
            <pc:docMk/>
            <pc:sldMk cId="3210776583" sldId="331"/>
            <ac:spMk id="19" creationId="{4438C828-6158-4DE2-827A-ED08A1B41FAF}"/>
          </ac:spMkLst>
        </pc:spChg>
        <pc:spChg chg="add mod">
          <ac:chgData name="Kimberly Brisky" userId="ffaee719-d274-44e0-bbe3-0dcf06b4dbce" providerId="ADAL" clId="{49880EFF-DAA3-45F2-A8BD-0B8E0959DA17}" dt="2021-12-08T20:39:10.201" v="942" actId="403"/>
          <ac:spMkLst>
            <pc:docMk/>
            <pc:sldMk cId="3210776583" sldId="331"/>
            <ac:spMk id="20" creationId="{23EBFFD8-D03B-4C1D-B7A9-D398222CB9FE}"/>
          </ac:spMkLst>
        </pc:spChg>
        <pc:spChg chg="add mod">
          <ac:chgData name="Kimberly Brisky" userId="ffaee719-d274-44e0-bbe3-0dcf06b4dbce" providerId="ADAL" clId="{49880EFF-DAA3-45F2-A8BD-0B8E0959DA17}" dt="2021-12-08T20:37:40.896" v="925"/>
          <ac:spMkLst>
            <pc:docMk/>
            <pc:sldMk cId="3210776583" sldId="331"/>
            <ac:spMk id="21" creationId="{1D7BA595-EFF9-4940-8E9D-C81AB2BD927D}"/>
          </ac:spMkLst>
        </pc:spChg>
        <pc:spChg chg="add mod">
          <ac:chgData name="Kimberly Brisky" userId="ffaee719-d274-44e0-bbe3-0dcf06b4dbce" providerId="ADAL" clId="{49880EFF-DAA3-45F2-A8BD-0B8E0959DA17}" dt="2021-12-08T20:38:20.474" v="931" actId="2711"/>
          <ac:spMkLst>
            <pc:docMk/>
            <pc:sldMk cId="3210776583" sldId="331"/>
            <ac:spMk id="22" creationId="{864C6BF5-268C-42EA-AB84-9023B7FF6034}"/>
          </ac:spMkLst>
        </pc:spChg>
        <pc:spChg chg="add mod">
          <ac:chgData name="Kimberly Brisky" userId="ffaee719-d274-44e0-bbe3-0dcf06b4dbce" providerId="ADAL" clId="{49880EFF-DAA3-45F2-A8BD-0B8E0959DA17}" dt="2021-12-08T20:37:40.896" v="925"/>
          <ac:spMkLst>
            <pc:docMk/>
            <pc:sldMk cId="3210776583" sldId="331"/>
            <ac:spMk id="23" creationId="{0564E70B-A112-4D84-8FD5-A78B38620064}"/>
          </ac:spMkLst>
        </pc:spChg>
        <pc:spChg chg="add mod">
          <ac:chgData name="Kimberly Brisky" userId="ffaee719-d274-44e0-bbe3-0dcf06b4dbce" providerId="ADAL" clId="{49880EFF-DAA3-45F2-A8BD-0B8E0959DA17}" dt="2021-12-08T20:39:20.572" v="945" actId="403"/>
          <ac:spMkLst>
            <pc:docMk/>
            <pc:sldMk cId="3210776583" sldId="331"/>
            <ac:spMk id="24" creationId="{DD1278C1-4E4C-475E-BEC4-66983A93DF24}"/>
          </ac:spMkLst>
        </pc:spChg>
        <pc:spChg chg="add mod">
          <ac:chgData name="Kimberly Brisky" userId="ffaee719-d274-44e0-bbe3-0dcf06b4dbce" providerId="ADAL" clId="{49880EFF-DAA3-45F2-A8BD-0B8E0959DA17}" dt="2021-12-08T20:39:04.297" v="941" actId="1076"/>
          <ac:spMkLst>
            <pc:docMk/>
            <pc:sldMk cId="3210776583" sldId="331"/>
            <ac:spMk id="25" creationId="{E7384888-C09F-483C-A84D-C3845282FAD1}"/>
          </ac:spMkLst>
        </pc:spChg>
        <pc:grpChg chg="add mod">
          <ac:chgData name="Kimberly Brisky" userId="ffaee719-d274-44e0-bbe3-0dcf06b4dbce" providerId="ADAL" clId="{49880EFF-DAA3-45F2-A8BD-0B8E0959DA17}" dt="2021-12-08T20:37:29.086" v="924"/>
          <ac:grpSpMkLst>
            <pc:docMk/>
            <pc:sldMk cId="3210776583" sldId="331"/>
            <ac:grpSpMk id="7" creationId="{4C539369-47D5-40EA-BF96-E18C4B1879A1}"/>
          </ac:grpSpMkLst>
        </pc:grpChg>
        <pc:grpChg chg="add mod">
          <ac:chgData name="Kimberly Brisky" userId="ffaee719-d274-44e0-bbe3-0dcf06b4dbce" providerId="ADAL" clId="{49880EFF-DAA3-45F2-A8BD-0B8E0959DA17}" dt="2021-12-08T20:37:29.086" v="924"/>
          <ac:grpSpMkLst>
            <pc:docMk/>
            <pc:sldMk cId="3210776583" sldId="331"/>
            <ac:grpSpMk id="8" creationId="{3588B6DF-CA3E-4BAC-83B2-E3B285B1FDE2}"/>
          </ac:grpSpMkLst>
        </pc:grpChg>
        <pc:grpChg chg="add mod">
          <ac:chgData name="Kimberly Brisky" userId="ffaee719-d274-44e0-bbe3-0dcf06b4dbce" providerId="ADAL" clId="{49880EFF-DAA3-45F2-A8BD-0B8E0959DA17}" dt="2021-12-08T20:37:45.533" v="926" actId="1076"/>
          <ac:grpSpMkLst>
            <pc:docMk/>
            <pc:sldMk cId="3210776583" sldId="331"/>
            <ac:grpSpMk id="13" creationId="{701EF6DB-F73A-4C1B-8ADF-377AD11DC7E8}"/>
          </ac:grpSpMkLst>
        </pc:grpChg>
        <pc:grpChg chg="add mod">
          <ac:chgData name="Kimberly Brisky" userId="ffaee719-d274-44e0-bbe3-0dcf06b4dbce" providerId="ADAL" clId="{49880EFF-DAA3-45F2-A8BD-0B8E0959DA17}" dt="2021-12-08T20:37:45.533" v="926" actId="1076"/>
          <ac:grpSpMkLst>
            <pc:docMk/>
            <pc:sldMk cId="3210776583" sldId="331"/>
            <ac:grpSpMk id="14" creationId="{7C583D58-795F-4D6E-A448-8924C89B8CA0}"/>
          </ac:grpSpMkLst>
        </pc:grpChg>
        <pc:grpChg chg="add mod">
          <ac:chgData name="Kimberly Brisky" userId="ffaee719-d274-44e0-bbe3-0dcf06b4dbce" providerId="ADAL" clId="{49880EFF-DAA3-45F2-A8BD-0B8E0959DA17}" dt="2021-12-08T20:37:45.533" v="926" actId="1076"/>
          <ac:grpSpMkLst>
            <pc:docMk/>
            <pc:sldMk cId="3210776583" sldId="331"/>
            <ac:grpSpMk id="15" creationId="{B4E54D72-CAC9-4FCB-8462-F91AD7F7B8AC}"/>
          </ac:grpSpMkLst>
        </pc:grpChg>
        <pc:grpChg chg="add mod">
          <ac:chgData name="Kimberly Brisky" userId="ffaee719-d274-44e0-bbe3-0dcf06b4dbce" providerId="ADAL" clId="{49880EFF-DAA3-45F2-A8BD-0B8E0959DA17}" dt="2021-12-08T20:37:45.533" v="926" actId="1076"/>
          <ac:grpSpMkLst>
            <pc:docMk/>
            <pc:sldMk cId="3210776583" sldId="331"/>
            <ac:grpSpMk id="16" creationId="{3491FA54-54A9-4758-B864-4067705999A7}"/>
          </ac:grpSpMkLst>
        </pc:grpChg>
      </pc:sldChg>
      <pc:sldChg chg="addSp delSp modSp mod ord">
        <pc:chgData name="Kimberly Brisky" userId="ffaee719-d274-44e0-bbe3-0dcf06b4dbce" providerId="ADAL" clId="{49880EFF-DAA3-45F2-A8BD-0B8E0959DA17}" dt="2021-12-08T21:00:04.031" v="1231"/>
        <pc:sldMkLst>
          <pc:docMk/>
          <pc:sldMk cId="3407703631" sldId="468"/>
        </pc:sldMkLst>
        <pc:spChg chg="add mod">
          <ac:chgData name="Kimberly Brisky" userId="ffaee719-d274-44e0-bbe3-0dcf06b4dbce" providerId="ADAL" clId="{49880EFF-DAA3-45F2-A8BD-0B8E0959DA17}" dt="2021-12-08T20:40:02.786" v="964" actId="20577"/>
          <ac:spMkLst>
            <pc:docMk/>
            <pc:sldMk cId="3407703631" sldId="468"/>
            <ac:spMk id="7" creationId="{C22C47D0-7023-4997-AFDF-711942B980BB}"/>
          </ac:spMkLst>
        </pc:spChg>
        <pc:spChg chg="del">
          <ac:chgData name="Kimberly Brisky" userId="ffaee719-d274-44e0-bbe3-0dcf06b4dbce" providerId="ADAL" clId="{49880EFF-DAA3-45F2-A8BD-0B8E0959DA17}" dt="2021-12-08T20:39:56.846" v="946" actId="478"/>
          <ac:spMkLst>
            <pc:docMk/>
            <pc:sldMk cId="3407703631" sldId="468"/>
            <ac:spMk id="12" creationId="{6B0435B4-BBF5-44C4-B74F-DD670BEB33E3}"/>
          </ac:spMkLst>
        </pc:spChg>
      </pc:sldChg>
      <pc:sldChg chg="del">
        <pc:chgData name="Kimberly Brisky" userId="ffaee719-d274-44e0-bbe3-0dcf06b4dbce" providerId="ADAL" clId="{49880EFF-DAA3-45F2-A8BD-0B8E0959DA17}" dt="2021-12-08T21:00:16.219" v="1232" actId="2696"/>
        <pc:sldMkLst>
          <pc:docMk/>
          <pc:sldMk cId="323475850" sldId="469"/>
        </pc:sldMkLst>
      </pc:sldChg>
      <pc:sldChg chg="del">
        <pc:chgData name="Kimberly Brisky" userId="ffaee719-d274-44e0-bbe3-0dcf06b4dbce" providerId="ADAL" clId="{49880EFF-DAA3-45F2-A8BD-0B8E0959DA17}" dt="2021-12-08T21:06:56.655" v="1311" actId="2696"/>
        <pc:sldMkLst>
          <pc:docMk/>
          <pc:sldMk cId="1521221794" sldId="470"/>
        </pc:sldMkLst>
      </pc:sldChg>
      <pc:sldChg chg="addSp delSp modSp mod ord">
        <pc:chgData name="Kimberly Brisky" userId="ffaee719-d274-44e0-bbe3-0dcf06b4dbce" providerId="ADAL" clId="{49880EFF-DAA3-45F2-A8BD-0B8E0959DA17}" dt="2021-12-08T20:57:58.626" v="1229" actId="1076"/>
        <pc:sldMkLst>
          <pc:docMk/>
          <pc:sldMk cId="402062816" sldId="471"/>
        </pc:sldMkLst>
        <pc:spChg chg="del">
          <ac:chgData name="Kimberly Brisky" userId="ffaee719-d274-44e0-bbe3-0dcf06b4dbce" providerId="ADAL" clId="{49880EFF-DAA3-45F2-A8BD-0B8E0959DA17}" dt="2021-12-08T20:51:28.329" v="1124" actId="478"/>
          <ac:spMkLst>
            <pc:docMk/>
            <pc:sldMk cId="402062816" sldId="471"/>
            <ac:spMk id="5" creationId="{F9D2A392-299E-4D9B-B2C1-82F98DD210A1}"/>
          </ac:spMkLst>
        </pc:spChg>
        <pc:spChg chg="del">
          <ac:chgData name="Kimberly Brisky" userId="ffaee719-d274-44e0-bbe3-0dcf06b4dbce" providerId="ADAL" clId="{49880EFF-DAA3-45F2-A8BD-0B8E0959DA17}" dt="2021-12-08T20:51:04.080" v="1123" actId="478"/>
          <ac:spMkLst>
            <pc:docMk/>
            <pc:sldMk cId="402062816" sldId="471"/>
            <ac:spMk id="6" creationId="{74CEE560-C6EA-427E-B568-6376EF1A2AD2}"/>
          </ac:spMkLst>
        </pc:spChg>
        <pc:spChg chg="add mod">
          <ac:chgData name="Kimberly Brisky" userId="ffaee719-d274-44e0-bbe3-0dcf06b4dbce" providerId="ADAL" clId="{49880EFF-DAA3-45F2-A8BD-0B8E0959DA17}" dt="2021-12-08T20:51:33.071" v="1137" actId="20577"/>
          <ac:spMkLst>
            <pc:docMk/>
            <pc:sldMk cId="402062816" sldId="471"/>
            <ac:spMk id="12" creationId="{FF544EF2-3BC3-4A55-B08F-3E8040DA3239}"/>
          </ac:spMkLst>
        </pc:spChg>
        <pc:spChg chg="add mod">
          <ac:chgData name="Kimberly Brisky" userId="ffaee719-d274-44e0-bbe3-0dcf06b4dbce" providerId="ADAL" clId="{49880EFF-DAA3-45F2-A8BD-0B8E0959DA17}" dt="2021-12-08T20:55:27.590" v="1210" actId="1076"/>
          <ac:spMkLst>
            <pc:docMk/>
            <pc:sldMk cId="402062816" sldId="471"/>
            <ac:spMk id="14" creationId="{ECFEFD0D-6B39-4666-92C1-346242A552E8}"/>
          </ac:spMkLst>
        </pc:spChg>
        <pc:spChg chg="add mod">
          <ac:chgData name="Kimberly Brisky" userId="ffaee719-d274-44e0-bbe3-0dcf06b4dbce" providerId="ADAL" clId="{49880EFF-DAA3-45F2-A8BD-0B8E0959DA17}" dt="2021-12-08T20:56:46.921" v="1227" actId="1076"/>
          <ac:spMkLst>
            <pc:docMk/>
            <pc:sldMk cId="402062816" sldId="471"/>
            <ac:spMk id="15" creationId="{E7DAA00C-A38F-4499-BDEC-DD6A8B965F5B}"/>
          </ac:spMkLst>
        </pc:spChg>
        <pc:spChg chg="del topLvl">
          <ac:chgData name="Kimberly Brisky" userId="ffaee719-d274-44e0-bbe3-0dcf06b4dbce" providerId="ADAL" clId="{49880EFF-DAA3-45F2-A8BD-0B8E0959DA17}" dt="2021-12-08T20:50:56.486" v="1121" actId="478"/>
          <ac:spMkLst>
            <pc:docMk/>
            <pc:sldMk cId="402062816" sldId="471"/>
            <ac:spMk id="16" creationId="{9219D812-0E06-4D23-9560-1FA8F15BDA4E}"/>
          </ac:spMkLst>
        </pc:spChg>
        <pc:spChg chg="del topLvl">
          <ac:chgData name="Kimberly Brisky" userId="ffaee719-d274-44e0-bbe3-0dcf06b4dbce" providerId="ADAL" clId="{49880EFF-DAA3-45F2-A8BD-0B8E0959DA17}" dt="2021-12-08T20:50:58.075" v="1122" actId="478"/>
          <ac:spMkLst>
            <pc:docMk/>
            <pc:sldMk cId="402062816" sldId="471"/>
            <ac:spMk id="17" creationId="{5D1F3082-4AA2-49E2-AE95-FFB5A9468B91}"/>
          </ac:spMkLst>
        </pc:spChg>
        <pc:spChg chg="add mod">
          <ac:chgData name="Kimberly Brisky" userId="ffaee719-d274-44e0-bbe3-0dcf06b4dbce" providerId="ADAL" clId="{49880EFF-DAA3-45F2-A8BD-0B8E0959DA17}" dt="2021-12-08T20:55:22.483" v="1209" actId="255"/>
          <ac:spMkLst>
            <pc:docMk/>
            <pc:sldMk cId="402062816" sldId="471"/>
            <ac:spMk id="19" creationId="{232F046C-CD4A-4C22-AA60-D1D4EB435CD5}"/>
          </ac:spMkLst>
        </pc:spChg>
        <pc:spChg chg="add mod">
          <ac:chgData name="Kimberly Brisky" userId="ffaee719-d274-44e0-bbe3-0dcf06b4dbce" providerId="ADAL" clId="{49880EFF-DAA3-45F2-A8BD-0B8E0959DA17}" dt="2021-12-08T20:56:49.756" v="1228" actId="1076"/>
          <ac:spMkLst>
            <pc:docMk/>
            <pc:sldMk cId="402062816" sldId="471"/>
            <ac:spMk id="20" creationId="{2FF4F99F-7240-438F-A454-790447C4A352}"/>
          </ac:spMkLst>
        </pc:spChg>
        <pc:spChg chg="add mod">
          <ac:chgData name="Kimberly Brisky" userId="ffaee719-d274-44e0-bbe3-0dcf06b4dbce" providerId="ADAL" clId="{49880EFF-DAA3-45F2-A8BD-0B8E0959DA17}" dt="2021-12-08T20:57:58.626" v="1229" actId="1076"/>
          <ac:spMkLst>
            <pc:docMk/>
            <pc:sldMk cId="402062816" sldId="471"/>
            <ac:spMk id="21" creationId="{286967D3-0B1F-4126-B68A-1A9FC26101A7}"/>
          </ac:spMkLst>
        </pc:spChg>
        <pc:grpChg chg="del">
          <ac:chgData name="Kimberly Brisky" userId="ffaee719-d274-44e0-bbe3-0dcf06b4dbce" providerId="ADAL" clId="{49880EFF-DAA3-45F2-A8BD-0B8E0959DA17}" dt="2021-12-08T20:50:53.643" v="1119" actId="478"/>
          <ac:grpSpMkLst>
            <pc:docMk/>
            <pc:sldMk cId="402062816" sldId="471"/>
            <ac:grpSpMk id="2" creationId="{3C375AAB-B34A-431E-99D4-0C19164059BF}"/>
          </ac:grpSpMkLst>
        </pc:grpChg>
        <pc:grpChg chg="del">
          <ac:chgData name="Kimberly Brisky" userId="ffaee719-d274-44e0-bbe3-0dcf06b4dbce" providerId="ADAL" clId="{49880EFF-DAA3-45F2-A8BD-0B8E0959DA17}" dt="2021-12-08T20:50:56.486" v="1121" actId="478"/>
          <ac:grpSpMkLst>
            <pc:docMk/>
            <pc:sldMk cId="402062816" sldId="471"/>
            <ac:grpSpMk id="3" creationId="{D796A985-825A-4825-B173-1EAAB449C8F1}"/>
          </ac:grpSpMkLst>
        </pc:grpChg>
        <pc:picChg chg="del">
          <ac:chgData name="Kimberly Brisky" userId="ffaee719-d274-44e0-bbe3-0dcf06b4dbce" providerId="ADAL" clId="{49880EFF-DAA3-45F2-A8BD-0B8E0959DA17}" dt="2021-12-08T20:50:52.751" v="1118" actId="478"/>
          <ac:picMkLst>
            <pc:docMk/>
            <pc:sldMk cId="402062816" sldId="471"/>
            <ac:picMk id="7" creationId="{B942C006-1481-4C3E-BB63-27FB2A501FD7}"/>
          </ac:picMkLst>
        </pc:picChg>
        <pc:picChg chg="del">
          <ac:chgData name="Kimberly Brisky" userId="ffaee719-d274-44e0-bbe3-0dcf06b4dbce" providerId="ADAL" clId="{49880EFF-DAA3-45F2-A8BD-0B8E0959DA17}" dt="2021-12-08T20:50:54.714" v="1120" actId="478"/>
          <ac:picMkLst>
            <pc:docMk/>
            <pc:sldMk cId="402062816" sldId="471"/>
            <ac:picMk id="11" creationId="{2502663F-7E5D-480C-947B-B9CC1B2B3DB8}"/>
          </ac:picMkLst>
        </pc:picChg>
      </pc:sldChg>
      <pc:sldChg chg="addSp delSp modSp del mod">
        <pc:chgData name="Kimberly Brisky" userId="ffaee719-d274-44e0-bbe3-0dcf06b4dbce" providerId="ADAL" clId="{49880EFF-DAA3-45F2-A8BD-0B8E0959DA17}" dt="2021-12-08T21:10:18.815" v="1362" actId="2696"/>
        <pc:sldMkLst>
          <pc:docMk/>
          <pc:sldMk cId="2284866269" sldId="472"/>
        </pc:sldMkLst>
        <pc:spChg chg="del">
          <ac:chgData name="Kimberly Brisky" userId="ffaee719-d274-44e0-bbe3-0dcf06b4dbce" providerId="ADAL" clId="{49880EFF-DAA3-45F2-A8BD-0B8E0959DA17}" dt="2021-12-08T21:07:19.155" v="1312" actId="478"/>
          <ac:spMkLst>
            <pc:docMk/>
            <pc:sldMk cId="2284866269" sldId="472"/>
            <ac:spMk id="5" creationId="{F9D2A392-299E-4D9B-B2C1-82F98DD210A1}"/>
          </ac:spMkLst>
        </pc:spChg>
        <pc:spChg chg="add mod">
          <ac:chgData name="Kimberly Brisky" userId="ffaee719-d274-44e0-bbe3-0dcf06b4dbce" providerId="ADAL" clId="{49880EFF-DAA3-45F2-A8BD-0B8E0959DA17}" dt="2021-12-08T21:08:28.314" v="1344" actId="20577"/>
          <ac:spMkLst>
            <pc:docMk/>
            <pc:sldMk cId="2284866269" sldId="472"/>
            <ac:spMk id="15" creationId="{1E95C6C4-8CA3-41A2-9E91-47F9339F21D4}"/>
          </ac:spMkLst>
        </pc:spChg>
        <pc:spChg chg="mod">
          <ac:chgData name="Kimberly Brisky" userId="ffaee719-d274-44e0-bbe3-0dcf06b4dbce" providerId="ADAL" clId="{49880EFF-DAA3-45F2-A8BD-0B8E0959DA17}" dt="2021-12-08T21:07:54.723" v="1319"/>
          <ac:spMkLst>
            <pc:docMk/>
            <pc:sldMk cId="2284866269" sldId="472"/>
            <ac:spMk id="18" creationId="{BAB72439-D1CF-4F0D-9BCC-E6BD96733179}"/>
          </ac:spMkLst>
        </pc:spChg>
        <pc:spChg chg="mod">
          <ac:chgData name="Kimberly Brisky" userId="ffaee719-d274-44e0-bbe3-0dcf06b4dbce" providerId="ADAL" clId="{49880EFF-DAA3-45F2-A8BD-0B8E0959DA17}" dt="2021-12-08T21:07:54.723" v="1319"/>
          <ac:spMkLst>
            <pc:docMk/>
            <pc:sldMk cId="2284866269" sldId="472"/>
            <ac:spMk id="19" creationId="{226E3A79-B610-4017-8281-7E65181B9E9C}"/>
          </ac:spMkLst>
        </pc:spChg>
        <pc:grpChg chg="del">
          <ac:chgData name="Kimberly Brisky" userId="ffaee719-d274-44e0-bbe3-0dcf06b4dbce" providerId="ADAL" clId="{49880EFF-DAA3-45F2-A8BD-0B8E0959DA17}" dt="2021-12-08T21:07:54.066" v="1318" actId="478"/>
          <ac:grpSpMkLst>
            <pc:docMk/>
            <pc:sldMk cId="2284866269" sldId="472"/>
            <ac:grpSpMk id="12" creationId="{BC1C1424-4BDB-4F0B-8677-BE828C058C48}"/>
          </ac:grpSpMkLst>
        </pc:grpChg>
        <pc:grpChg chg="add mod">
          <ac:chgData name="Kimberly Brisky" userId="ffaee719-d274-44e0-bbe3-0dcf06b4dbce" providerId="ADAL" clId="{49880EFF-DAA3-45F2-A8BD-0B8E0959DA17}" dt="2021-12-08T21:08:00.057" v="1320" actId="1076"/>
          <ac:grpSpMkLst>
            <pc:docMk/>
            <pc:sldMk cId="2284866269" sldId="472"/>
            <ac:grpSpMk id="17" creationId="{DCC05889-08E0-44D4-BC7B-AF6056457B81}"/>
          </ac:grpSpMkLst>
        </pc:grpChg>
        <pc:picChg chg="add del">
          <ac:chgData name="Kimberly Brisky" userId="ffaee719-d274-44e0-bbe3-0dcf06b4dbce" providerId="ADAL" clId="{49880EFF-DAA3-45F2-A8BD-0B8E0959DA17}" dt="2021-12-08T21:07:50.728" v="1317" actId="478"/>
          <ac:picMkLst>
            <pc:docMk/>
            <pc:sldMk cId="2284866269" sldId="472"/>
            <ac:picMk id="7" creationId="{A7572A48-5E54-4196-83B6-619ECAEA4C9E}"/>
          </ac:picMkLst>
        </pc:picChg>
        <pc:picChg chg="add mod">
          <ac:chgData name="Kimberly Brisky" userId="ffaee719-d274-44e0-bbe3-0dcf06b4dbce" providerId="ADAL" clId="{49880EFF-DAA3-45F2-A8BD-0B8E0959DA17}" dt="2021-12-08T21:08:00.057" v="1320" actId="1076"/>
          <ac:picMkLst>
            <pc:docMk/>
            <pc:sldMk cId="2284866269" sldId="472"/>
            <ac:picMk id="16" creationId="{0AD99630-2054-4034-949E-B61D9D446A94}"/>
          </ac:picMkLst>
        </pc:picChg>
      </pc:sldChg>
      <pc:sldChg chg="addSp delSp modSp del mod">
        <pc:chgData name="Kimberly Brisky" userId="ffaee719-d274-44e0-bbe3-0dcf06b4dbce" providerId="ADAL" clId="{49880EFF-DAA3-45F2-A8BD-0B8E0959DA17}" dt="2021-12-08T21:10:31.768" v="1365" actId="2696"/>
        <pc:sldMkLst>
          <pc:docMk/>
          <pc:sldMk cId="663427513" sldId="473"/>
        </pc:sldMkLst>
        <pc:spChg chg="del">
          <ac:chgData name="Kimberly Brisky" userId="ffaee719-d274-44e0-bbe3-0dcf06b4dbce" providerId="ADAL" clId="{49880EFF-DAA3-45F2-A8BD-0B8E0959DA17}" dt="2021-12-08T21:08:36.188" v="1345" actId="478"/>
          <ac:spMkLst>
            <pc:docMk/>
            <pc:sldMk cId="663427513" sldId="473"/>
            <ac:spMk id="5" creationId="{F9D2A392-299E-4D9B-B2C1-82F98DD210A1}"/>
          </ac:spMkLst>
        </pc:spChg>
        <pc:spChg chg="mod">
          <ac:chgData name="Kimberly Brisky" userId="ffaee719-d274-44e0-bbe3-0dcf06b4dbce" providerId="ADAL" clId="{49880EFF-DAA3-45F2-A8BD-0B8E0959DA17}" dt="2021-12-08T21:07:43.435" v="1316"/>
          <ac:spMkLst>
            <pc:docMk/>
            <pc:sldMk cId="663427513" sldId="473"/>
            <ac:spMk id="18" creationId="{875DE80B-9A1A-4A0D-B3D4-BCD5932A48CD}"/>
          </ac:spMkLst>
        </pc:spChg>
        <pc:spChg chg="mod">
          <ac:chgData name="Kimberly Brisky" userId="ffaee719-d274-44e0-bbe3-0dcf06b4dbce" providerId="ADAL" clId="{49880EFF-DAA3-45F2-A8BD-0B8E0959DA17}" dt="2021-12-08T21:07:43.435" v="1316"/>
          <ac:spMkLst>
            <pc:docMk/>
            <pc:sldMk cId="663427513" sldId="473"/>
            <ac:spMk id="19" creationId="{78F4522B-BF6C-4E79-AB46-16204D2A3D1E}"/>
          </ac:spMkLst>
        </pc:spChg>
        <pc:spChg chg="add mod">
          <ac:chgData name="Kimberly Brisky" userId="ffaee719-d274-44e0-bbe3-0dcf06b4dbce" providerId="ADAL" clId="{49880EFF-DAA3-45F2-A8BD-0B8E0959DA17}" dt="2021-12-08T21:08:36.640" v="1346"/>
          <ac:spMkLst>
            <pc:docMk/>
            <pc:sldMk cId="663427513" sldId="473"/>
            <ac:spMk id="20" creationId="{C3C41DFC-B536-40CB-BB9D-4CCEAA1E3114}"/>
          </ac:spMkLst>
        </pc:spChg>
        <pc:grpChg chg="del mod">
          <ac:chgData name="Kimberly Brisky" userId="ffaee719-d274-44e0-bbe3-0dcf06b4dbce" providerId="ADAL" clId="{49880EFF-DAA3-45F2-A8BD-0B8E0959DA17}" dt="2021-12-08T21:08:10.478" v="1324" actId="478"/>
          <ac:grpSpMkLst>
            <pc:docMk/>
            <pc:sldMk cId="663427513" sldId="473"/>
            <ac:grpSpMk id="9" creationId="{36F1D01A-7B38-4FF9-8231-5000D12D6BBF}"/>
          </ac:grpSpMkLst>
        </pc:grpChg>
        <pc:grpChg chg="add mod">
          <ac:chgData name="Kimberly Brisky" userId="ffaee719-d274-44e0-bbe3-0dcf06b4dbce" providerId="ADAL" clId="{49880EFF-DAA3-45F2-A8BD-0B8E0959DA17}" dt="2021-12-08T21:08:18.083" v="1326" actId="1076"/>
          <ac:grpSpMkLst>
            <pc:docMk/>
            <pc:sldMk cId="663427513" sldId="473"/>
            <ac:grpSpMk id="17" creationId="{31130EB9-1BD2-48A8-B736-FC25ACCDC144}"/>
          </ac:grpSpMkLst>
        </pc:grpChg>
        <pc:picChg chg="del">
          <ac:chgData name="Kimberly Brisky" userId="ffaee719-d274-44e0-bbe3-0dcf06b4dbce" providerId="ADAL" clId="{49880EFF-DAA3-45F2-A8BD-0B8E0959DA17}" dt="2021-12-08T21:08:04.686" v="1321" actId="478"/>
          <ac:picMkLst>
            <pc:docMk/>
            <pc:sldMk cId="663427513" sldId="473"/>
            <ac:picMk id="6" creationId="{68E04EE2-8859-4D82-B9D1-D80FCA4FF7C4}"/>
          </ac:picMkLst>
        </pc:picChg>
        <pc:picChg chg="add mod">
          <ac:chgData name="Kimberly Brisky" userId="ffaee719-d274-44e0-bbe3-0dcf06b4dbce" providerId="ADAL" clId="{49880EFF-DAA3-45F2-A8BD-0B8E0959DA17}" dt="2021-12-08T21:08:13.537" v="1325" actId="1076"/>
          <ac:picMkLst>
            <pc:docMk/>
            <pc:sldMk cId="663427513" sldId="473"/>
            <ac:picMk id="16" creationId="{F277DF90-0457-4822-A25D-0EF7303119D8}"/>
          </ac:picMkLst>
        </pc:picChg>
      </pc:sldChg>
      <pc:sldChg chg="addSp delSp modSp mod">
        <pc:chgData name="Kimberly Brisky" userId="ffaee719-d274-44e0-bbe3-0dcf06b4dbce" providerId="ADAL" clId="{49880EFF-DAA3-45F2-A8BD-0B8E0959DA17}" dt="2021-12-08T21:43:46.260" v="1674" actId="20577"/>
        <pc:sldMkLst>
          <pc:docMk/>
          <pc:sldMk cId="1913085483" sldId="474"/>
        </pc:sldMkLst>
        <pc:spChg chg="add del mod">
          <ac:chgData name="Kimberly Brisky" userId="ffaee719-d274-44e0-bbe3-0dcf06b4dbce" providerId="ADAL" clId="{49880EFF-DAA3-45F2-A8BD-0B8E0959DA17}" dt="2021-12-08T21:39:40.674" v="1463" actId="478"/>
          <ac:spMkLst>
            <pc:docMk/>
            <pc:sldMk cId="1913085483" sldId="474"/>
            <ac:spMk id="4" creationId="{E80F94BC-39B7-4FE1-8724-0122D700A02B}"/>
          </ac:spMkLst>
        </pc:spChg>
        <pc:spChg chg="del">
          <ac:chgData name="Kimberly Brisky" userId="ffaee719-d274-44e0-bbe3-0dcf06b4dbce" providerId="ADAL" clId="{49880EFF-DAA3-45F2-A8BD-0B8E0959DA17}" dt="2021-12-08T21:17:16.524" v="1438" actId="478"/>
          <ac:spMkLst>
            <pc:docMk/>
            <pc:sldMk cId="1913085483" sldId="474"/>
            <ac:spMk id="5" creationId="{F9D2A392-299E-4D9B-B2C1-82F98DD210A1}"/>
          </ac:spMkLst>
        </pc:spChg>
        <pc:spChg chg="add mod">
          <ac:chgData name="Kimberly Brisky" userId="ffaee719-d274-44e0-bbe3-0dcf06b4dbce" providerId="ADAL" clId="{49880EFF-DAA3-45F2-A8BD-0B8E0959DA17}" dt="2021-12-08T21:17:22.640" v="1458" actId="20577"/>
          <ac:spMkLst>
            <pc:docMk/>
            <pc:sldMk cId="1913085483" sldId="474"/>
            <ac:spMk id="6" creationId="{2B5F9512-8739-4F0E-9C5E-C292B71A0E81}"/>
          </ac:spMkLst>
        </pc:spChg>
        <pc:spChg chg="del">
          <ac:chgData name="Kimberly Brisky" userId="ffaee719-d274-44e0-bbe3-0dcf06b4dbce" providerId="ADAL" clId="{49880EFF-DAA3-45F2-A8BD-0B8E0959DA17}" dt="2021-12-08T21:39:36.647" v="1462" actId="478"/>
          <ac:spMkLst>
            <pc:docMk/>
            <pc:sldMk cId="1913085483" sldId="474"/>
            <ac:spMk id="7" creationId="{EB663EE5-6B48-4B9C-B3C8-70098294CA4A}"/>
          </ac:spMkLst>
        </pc:spChg>
        <pc:spChg chg="add del mod">
          <ac:chgData name="Kimberly Brisky" userId="ffaee719-d274-44e0-bbe3-0dcf06b4dbce" providerId="ADAL" clId="{49880EFF-DAA3-45F2-A8BD-0B8E0959DA17}" dt="2021-12-08T21:39:43.859" v="1465" actId="478"/>
          <ac:spMkLst>
            <pc:docMk/>
            <pc:sldMk cId="1913085483" sldId="474"/>
            <ac:spMk id="10" creationId="{84E32FEC-6FA1-4B3E-AEA0-535FCAA4436C}"/>
          </ac:spMkLst>
        </pc:spChg>
        <pc:spChg chg="add mod">
          <ac:chgData name="Kimberly Brisky" userId="ffaee719-d274-44e0-bbe3-0dcf06b4dbce" providerId="ADAL" clId="{49880EFF-DAA3-45F2-A8BD-0B8E0959DA17}" dt="2021-12-08T21:43:46.260" v="1674" actId="20577"/>
          <ac:spMkLst>
            <pc:docMk/>
            <pc:sldMk cId="1913085483" sldId="474"/>
            <ac:spMk id="11" creationId="{30DBF407-186A-4129-BA96-6040ADA5B870}"/>
          </ac:spMkLst>
        </pc:spChg>
        <pc:picChg chg="del">
          <ac:chgData name="Kimberly Brisky" userId="ffaee719-d274-44e0-bbe3-0dcf06b4dbce" providerId="ADAL" clId="{49880EFF-DAA3-45F2-A8BD-0B8E0959DA17}" dt="2021-12-08T21:39:31.850" v="1459" actId="478"/>
          <ac:picMkLst>
            <pc:docMk/>
            <pc:sldMk cId="1913085483" sldId="474"/>
            <ac:picMk id="3" creationId="{C9A2CD84-57AF-430C-AE56-7EA646249E19}"/>
          </ac:picMkLst>
        </pc:picChg>
        <pc:picChg chg="del mod">
          <ac:chgData name="Kimberly Brisky" userId="ffaee719-d274-44e0-bbe3-0dcf06b4dbce" providerId="ADAL" clId="{49880EFF-DAA3-45F2-A8BD-0B8E0959DA17}" dt="2021-12-08T21:39:33.888" v="1461" actId="478"/>
          <ac:picMkLst>
            <pc:docMk/>
            <pc:sldMk cId="1913085483" sldId="474"/>
            <ac:picMk id="9" creationId="{0A51ABCA-8589-486D-9484-0B449C5D1FB7}"/>
          </ac:picMkLst>
        </pc:picChg>
        <pc:picChg chg="add mod">
          <ac:chgData name="Kimberly Brisky" userId="ffaee719-d274-44e0-bbe3-0dcf06b4dbce" providerId="ADAL" clId="{49880EFF-DAA3-45F2-A8BD-0B8E0959DA17}" dt="2021-12-08T21:41:53.370" v="1594" actId="1076"/>
          <ac:picMkLst>
            <pc:docMk/>
            <pc:sldMk cId="1913085483" sldId="474"/>
            <ac:picMk id="12" creationId="{64922406-1C8F-4BB8-A64D-61828424AA41}"/>
          </ac:picMkLst>
        </pc:picChg>
      </pc:sldChg>
      <pc:sldChg chg="del">
        <pc:chgData name="Kimberly Brisky" userId="ffaee719-d274-44e0-bbe3-0dcf06b4dbce" providerId="ADAL" clId="{49880EFF-DAA3-45F2-A8BD-0B8E0959DA17}" dt="2021-12-08T20:50:25.005" v="1115" actId="2696"/>
        <pc:sldMkLst>
          <pc:docMk/>
          <pc:sldMk cId="3390895240" sldId="475"/>
        </pc:sldMkLst>
      </pc:sldChg>
      <pc:sldChg chg="del">
        <pc:chgData name="Kimberly Brisky" userId="ffaee719-d274-44e0-bbe3-0dcf06b4dbce" providerId="ADAL" clId="{49880EFF-DAA3-45F2-A8BD-0B8E0959DA17}" dt="2021-12-08T21:43:05.909" v="1621" actId="2696"/>
        <pc:sldMkLst>
          <pc:docMk/>
          <pc:sldMk cId="865554909" sldId="476"/>
        </pc:sldMkLst>
      </pc:sldChg>
      <pc:sldChg chg="del">
        <pc:chgData name="Kimberly Brisky" userId="ffaee719-d274-44e0-bbe3-0dcf06b4dbce" providerId="ADAL" clId="{49880EFF-DAA3-45F2-A8BD-0B8E0959DA17}" dt="2021-12-08T21:43:58.762" v="1675" actId="2696"/>
        <pc:sldMkLst>
          <pc:docMk/>
          <pc:sldMk cId="771931109" sldId="477"/>
        </pc:sldMkLst>
      </pc:sldChg>
      <pc:sldChg chg="del">
        <pc:chgData name="Kimberly Brisky" userId="ffaee719-d274-44e0-bbe3-0dcf06b4dbce" providerId="ADAL" clId="{49880EFF-DAA3-45F2-A8BD-0B8E0959DA17}" dt="2021-12-08T21:44:01.966" v="1676" actId="2696"/>
        <pc:sldMkLst>
          <pc:docMk/>
          <pc:sldMk cId="602891849" sldId="478"/>
        </pc:sldMkLst>
      </pc:sldChg>
      <pc:sldChg chg="del">
        <pc:chgData name="Kimberly Brisky" userId="ffaee719-d274-44e0-bbe3-0dcf06b4dbce" providerId="ADAL" clId="{49880EFF-DAA3-45F2-A8BD-0B8E0959DA17}" dt="2021-12-08T21:44:07.297" v="1677" actId="2696"/>
        <pc:sldMkLst>
          <pc:docMk/>
          <pc:sldMk cId="3474683045" sldId="479"/>
        </pc:sldMkLst>
      </pc:sldChg>
      <pc:sldChg chg="addSp delSp modSp mod">
        <pc:chgData name="Kimberly Brisky" userId="ffaee719-d274-44e0-bbe3-0dcf06b4dbce" providerId="ADAL" clId="{49880EFF-DAA3-45F2-A8BD-0B8E0959DA17}" dt="2021-12-09T03:26:00.938" v="2896" actId="20577"/>
        <pc:sldMkLst>
          <pc:docMk/>
          <pc:sldMk cId="2742419463" sldId="480"/>
        </pc:sldMkLst>
        <pc:spChg chg="del">
          <ac:chgData name="Kimberly Brisky" userId="ffaee719-d274-44e0-bbe3-0dcf06b4dbce" providerId="ADAL" clId="{49880EFF-DAA3-45F2-A8BD-0B8E0959DA17}" dt="2021-12-09T03:25:54.823" v="2876" actId="478"/>
          <ac:spMkLst>
            <pc:docMk/>
            <pc:sldMk cId="2742419463" sldId="480"/>
            <ac:spMk id="4" creationId="{00000000-0000-0000-0000-000000000000}"/>
          </ac:spMkLst>
        </pc:spChg>
        <pc:spChg chg="mod">
          <ac:chgData name="Kimberly Brisky" userId="ffaee719-d274-44e0-bbe3-0dcf06b4dbce" providerId="ADAL" clId="{49880EFF-DAA3-45F2-A8BD-0B8E0959DA17}" dt="2021-12-09T03:14:05.599" v="2863" actId="255"/>
          <ac:spMkLst>
            <pc:docMk/>
            <pc:sldMk cId="2742419463" sldId="480"/>
            <ac:spMk id="13" creationId="{00000000-0000-0000-0000-000000000000}"/>
          </ac:spMkLst>
        </pc:spChg>
        <pc:spChg chg="add del">
          <ac:chgData name="Kimberly Brisky" userId="ffaee719-d274-44e0-bbe3-0dcf06b4dbce" providerId="ADAL" clId="{49880EFF-DAA3-45F2-A8BD-0B8E0959DA17}" dt="2021-12-09T03:07:01.440" v="2710" actId="22"/>
          <ac:spMkLst>
            <pc:docMk/>
            <pc:sldMk cId="2742419463" sldId="480"/>
            <ac:spMk id="14" creationId="{99751FEB-6F50-4868-80CA-DC2668F16576}"/>
          </ac:spMkLst>
        </pc:spChg>
        <pc:spChg chg="add mod">
          <ac:chgData name="Kimberly Brisky" userId="ffaee719-d274-44e0-bbe3-0dcf06b4dbce" providerId="ADAL" clId="{49880EFF-DAA3-45F2-A8BD-0B8E0959DA17}" dt="2021-12-09T03:08:18.068" v="2742" actId="21"/>
          <ac:spMkLst>
            <pc:docMk/>
            <pc:sldMk cId="2742419463" sldId="480"/>
            <ac:spMk id="16" creationId="{78ED780F-1753-4972-95D0-AF63A5508B16}"/>
          </ac:spMkLst>
        </pc:spChg>
        <pc:spChg chg="del">
          <ac:chgData name="Kimberly Brisky" userId="ffaee719-d274-44e0-bbe3-0dcf06b4dbce" providerId="ADAL" clId="{49880EFF-DAA3-45F2-A8BD-0B8E0959DA17}" dt="2021-12-09T02:51:55.821" v="2483" actId="478"/>
          <ac:spMkLst>
            <pc:docMk/>
            <pc:sldMk cId="2742419463" sldId="480"/>
            <ac:spMk id="17" creationId="{99F3586A-83CC-48B0-87A6-FF8782592A7C}"/>
          </ac:spMkLst>
        </pc:spChg>
        <pc:spChg chg="mod">
          <ac:chgData name="Kimberly Brisky" userId="ffaee719-d274-44e0-bbe3-0dcf06b4dbce" providerId="ADAL" clId="{49880EFF-DAA3-45F2-A8BD-0B8E0959DA17}" dt="2021-12-09T03:13:36.698" v="2843" actId="20577"/>
          <ac:spMkLst>
            <pc:docMk/>
            <pc:sldMk cId="2742419463" sldId="480"/>
            <ac:spMk id="21" creationId="{84EE3F65-551A-4C74-9FE2-486173400620}"/>
          </ac:spMkLst>
        </pc:spChg>
        <pc:spChg chg="add mod">
          <ac:chgData name="Kimberly Brisky" userId="ffaee719-d274-44e0-bbe3-0dcf06b4dbce" providerId="ADAL" clId="{49880EFF-DAA3-45F2-A8BD-0B8E0959DA17}" dt="2021-12-09T03:26:00.938" v="2896" actId="20577"/>
          <ac:spMkLst>
            <pc:docMk/>
            <pc:sldMk cId="2742419463" sldId="480"/>
            <ac:spMk id="22" creationId="{BE1B6377-F51F-427A-801E-A2D63F13DF8F}"/>
          </ac:spMkLst>
        </pc:spChg>
        <pc:spChg chg="mod">
          <ac:chgData name="Kimberly Brisky" userId="ffaee719-d274-44e0-bbe3-0dcf06b4dbce" providerId="ADAL" clId="{49880EFF-DAA3-45F2-A8BD-0B8E0959DA17}" dt="2021-12-09T03:14:19.053" v="2867" actId="403"/>
          <ac:spMkLst>
            <pc:docMk/>
            <pc:sldMk cId="2742419463" sldId="480"/>
            <ac:spMk id="31" creationId="{1A246183-A912-4B38-9443-F826BF036B85}"/>
          </ac:spMkLst>
        </pc:spChg>
        <pc:picChg chg="del">
          <ac:chgData name="Kimberly Brisky" userId="ffaee719-d274-44e0-bbe3-0dcf06b4dbce" providerId="ADAL" clId="{49880EFF-DAA3-45F2-A8BD-0B8E0959DA17}" dt="2021-12-09T02:51:57.929" v="2484" actId="478"/>
          <ac:picMkLst>
            <pc:docMk/>
            <pc:sldMk cId="2742419463" sldId="480"/>
            <ac:picMk id="18" creationId="{2C9F4964-1118-47F7-BC51-A083A77462D2}"/>
          </ac:picMkLst>
        </pc:picChg>
        <pc:picChg chg="del">
          <ac:chgData name="Kimberly Brisky" userId="ffaee719-d274-44e0-bbe3-0dcf06b4dbce" providerId="ADAL" clId="{49880EFF-DAA3-45F2-A8BD-0B8E0959DA17}" dt="2021-12-09T02:51:59.496" v="2485" actId="478"/>
          <ac:picMkLst>
            <pc:docMk/>
            <pc:sldMk cId="2742419463" sldId="480"/>
            <ac:picMk id="19" creationId="{D1D3A116-DB5E-41BD-9504-33E4D4639426}"/>
          </ac:picMkLst>
        </pc:picChg>
        <pc:picChg chg="mod">
          <ac:chgData name="Kimberly Brisky" userId="ffaee719-d274-44e0-bbe3-0dcf06b4dbce" providerId="ADAL" clId="{49880EFF-DAA3-45F2-A8BD-0B8E0959DA17}" dt="2021-12-09T03:11:00.247" v="2775" actId="1076"/>
          <ac:picMkLst>
            <pc:docMk/>
            <pc:sldMk cId="2742419463" sldId="480"/>
            <ac:picMk id="20" creationId="{FC167A2E-C025-4BE4-81BE-B01BE1F873B2}"/>
          </ac:picMkLst>
        </pc:picChg>
        <pc:picChg chg="mod">
          <ac:chgData name="Kimberly Brisky" userId="ffaee719-d274-44e0-bbe3-0dcf06b4dbce" providerId="ADAL" clId="{49880EFF-DAA3-45F2-A8BD-0B8E0959DA17}" dt="2021-12-09T03:11:00.247" v="2775" actId="1076"/>
          <ac:picMkLst>
            <pc:docMk/>
            <pc:sldMk cId="2742419463" sldId="480"/>
            <ac:picMk id="25" creationId="{7CD78206-E150-4230-BB25-19C0C08EE35A}"/>
          </ac:picMkLst>
        </pc:picChg>
        <pc:picChg chg="mod">
          <ac:chgData name="Kimberly Brisky" userId="ffaee719-d274-44e0-bbe3-0dcf06b4dbce" providerId="ADAL" clId="{49880EFF-DAA3-45F2-A8BD-0B8E0959DA17}" dt="2021-12-09T03:11:04.629" v="2776" actId="1076"/>
          <ac:picMkLst>
            <pc:docMk/>
            <pc:sldMk cId="2742419463" sldId="480"/>
            <ac:picMk id="26" creationId="{DD03F569-78A4-47E2-A208-81695C393CA4}"/>
          </ac:picMkLst>
        </pc:picChg>
        <pc:picChg chg="mod">
          <ac:chgData name="Kimberly Brisky" userId="ffaee719-d274-44e0-bbe3-0dcf06b4dbce" providerId="ADAL" clId="{49880EFF-DAA3-45F2-A8BD-0B8E0959DA17}" dt="2021-12-09T03:11:10.997" v="2777" actId="1076"/>
          <ac:picMkLst>
            <pc:docMk/>
            <pc:sldMk cId="2742419463" sldId="480"/>
            <ac:picMk id="30" creationId="{8EB99F46-0563-4AD6-BB95-AF9B634A2131}"/>
          </ac:picMkLst>
        </pc:picChg>
      </pc:sldChg>
      <pc:sldChg chg="addSp delSp modSp add mod ord">
        <pc:chgData name="Kimberly Brisky" userId="ffaee719-d274-44e0-bbe3-0dcf06b4dbce" providerId="ADAL" clId="{49880EFF-DAA3-45F2-A8BD-0B8E0959DA17}" dt="2021-12-07T04:54:41.202" v="648" actId="14100"/>
        <pc:sldMkLst>
          <pc:docMk/>
          <pc:sldMk cId="161461120" sldId="481"/>
        </pc:sldMkLst>
        <pc:spChg chg="del mod">
          <ac:chgData name="Kimberly Brisky" userId="ffaee719-d274-44e0-bbe3-0dcf06b4dbce" providerId="ADAL" clId="{49880EFF-DAA3-45F2-A8BD-0B8E0959DA17}" dt="2021-12-07T04:52:14.416" v="618" actId="478"/>
          <ac:spMkLst>
            <pc:docMk/>
            <pc:sldMk cId="161461120" sldId="481"/>
            <ac:spMk id="2" creationId="{516553F0-0C92-4C6B-964F-186539E91A45}"/>
          </ac:spMkLst>
        </pc:spChg>
        <pc:spChg chg="mod">
          <ac:chgData name="Kimberly Brisky" userId="ffaee719-d274-44e0-bbe3-0dcf06b4dbce" providerId="ADAL" clId="{49880EFF-DAA3-45F2-A8BD-0B8E0959DA17}" dt="2021-12-07T04:52:04.223" v="613" actId="20577"/>
          <ac:spMkLst>
            <pc:docMk/>
            <pc:sldMk cId="161461120" sldId="481"/>
            <ac:spMk id="11" creationId="{FA17D0DB-6CCE-43A2-9B19-5752125E1287}"/>
          </ac:spMkLst>
        </pc:spChg>
        <pc:spChg chg="add mod">
          <ac:chgData name="Kimberly Brisky" userId="ffaee719-d274-44e0-bbe3-0dcf06b4dbce" providerId="ADAL" clId="{49880EFF-DAA3-45F2-A8BD-0B8E0959DA17}" dt="2021-12-07T04:53:38.915" v="632" actId="1076"/>
          <ac:spMkLst>
            <pc:docMk/>
            <pc:sldMk cId="161461120" sldId="481"/>
            <ac:spMk id="16" creationId="{BE77F87D-0EB1-4439-9810-66CC1226F578}"/>
          </ac:spMkLst>
        </pc:spChg>
        <pc:spChg chg="mod">
          <ac:chgData name="Kimberly Brisky" userId="ffaee719-d274-44e0-bbe3-0dcf06b4dbce" providerId="ADAL" clId="{49880EFF-DAA3-45F2-A8BD-0B8E0959DA17}" dt="2021-12-07T04:52:15.732" v="619"/>
          <ac:spMkLst>
            <pc:docMk/>
            <pc:sldMk cId="161461120" sldId="481"/>
            <ac:spMk id="18" creationId="{F612F8B1-137B-4A28-BAF8-1578F26DBF56}"/>
          </ac:spMkLst>
        </pc:spChg>
        <pc:spChg chg="mod">
          <ac:chgData name="Kimberly Brisky" userId="ffaee719-d274-44e0-bbe3-0dcf06b4dbce" providerId="ADAL" clId="{49880EFF-DAA3-45F2-A8BD-0B8E0959DA17}" dt="2021-12-07T04:54:11.020" v="640" actId="1076"/>
          <ac:spMkLst>
            <pc:docMk/>
            <pc:sldMk cId="161461120" sldId="481"/>
            <ac:spMk id="19" creationId="{E9B34B21-DB07-4A10-A030-1E378A124BB2}"/>
          </ac:spMkLst>
        </pc:spChg>
        <pc:grpChg chg="del">
          <ac:chgData name="Kimberly Brisky" userId="ffaee719-d274-44e0-bbe3-0dcf06b4dbce" providerId="ADAL" clId="{49880EFF-DAA3-45F2-A8BD-0B8E0959DA17}" dt="2021-12-07T04:52:06.465" v="614" actId="478"/>
          <ac:grpSpMkLst>
            <pc:docMk/>
            <pc:sldMk cId="161461120" sldId="481"/>
            <ac:grpSpMk id="9" creationId="{36F1D01A-7B38-4FF9-8231-5000D12D6BBF}"/>
          </ac:grpSpMkLst>
        </pc:grpChg>
        <pc:grpChg chg="del">
          <ac:chgData name="Kimberly Brisky" userId="ffaee719-d274-44e0-bbe3-0dcf06b4dbce" providerId="ADAL" clId="{49880EFF-DAA3-45F2-A8BD-0B8E0959DA17}" dt="2021-12-07T04:52:11.260" v="616" actId="478"/>
          <ac:grpSpMkLst>
            <pc:docMk/>
            <pc:sldMk cId="161461120" sldId="481"/>
            <ac:grpSpMk id="12" creationId="{BC1C1424-4BDB-4F0B-8677-BE828C058C48}"/>
          </ac:grpSpMkLst>
        </pc:grpChg>
        <pc:grpChg chg="add mod ord">
          <ac:chgData name="Kimberly Brisky" userId="ffaee719-d274-44e0-bbe3-0dcf06b4dbce" providerId="ADAL" clId="{49880EFF-DAA3-45F2-A8BD-0B8E0959DA17}" dt="2021-12-07T04:54:41.202" v="648" actId="14100"/>
          <ac:grpSpMkLst>
            <pc:docMk/>
            <pc:sldMk cId="161461120" sldId="481"/>
            <ac:grpSpMk id="17" creationId="{9966991A-1F13-4D49-85F1-5004B0A3E99F}"/>
          </ac:grpSpMkLst>
        </pc:grpChg>
        <pc:picChg chg="add mod">
          <ac:chgData name="Kimberly Brisky" userId="ffaee719-d274-44e0-bbe3-0dcf06b4dbce" providerId="ADAL" clId="{49880EFF-DAA3-45F2-A8BD-0B8E0959DA17}" dt="2021-12-07T04:54:21.306" v="643" actId="14100"/>
          <ac:picMkLst>
            <pc:docMk/>
            <pc:sldMk cId="161461120" sldId="481"/>
            <ac:picMk id="20" creationId="{4D2061A6-F107-40B1-AEBF-4C41623AA4A2}"/>
          </ac:picMkLst>
        </pc:picChg>
        <pc:picChg chg="add mod">
          <ac:chgData name="Kimberly Brisky" userId="ffaee719-d274-44e0-bbe3-0dcf06b4dbce" providerId="ADAL" clId="{49880EFF-DAA3-45F2-A8BD-0B8E0959DA17}" dt="2021-12-07T04:54:24.333" v="644" actId="14100"/>
          <ac:picMkLst>
            <pc:docMk/>
            <pc:sldMk cId="161461120" sldId="481"/>
            <ac:picMk id="21" creationId="{8137E99A-AC84-43A1-847C-646EFAF3DA27}"/>
          </ac:picMkLst>
        </pc:picChg>
        <pc:picChg chg="add del mod">
          <ac:chgData name="Kimberly Brisky" userId="ffaee719-d274-44e0-bbe3-0dcf06b4dbce" providerId="ADAL" clId="{49880EFF-DAA3-45F2-A8BD-0B8E0959DA17}" dt="2021-12-07T04:53:31.273" v="631" actId="478"/>
          <ac:picMkLst>
            <pc:docMk/>
            <pc:sldMk cId="161461120" sldId="481"/>
            <ac:picMk id="22" creationId="{B7D9DA85-1FBC-4BBE-AFEF-AB9D9441281B}"/>
          </ac:picMkLst>
        </pc:picChg>
        <pc:picChg chg="del">
          <ac:chgData name="Kimberly Brisky" userId="ffaee719-d274-44e0-bbe3-0dcf06b4dbce" providerId="ADAL" clId="{49880EFF-DAA3-45F2-A8BD-0B8E0959DA17}" dt="2021-12-07T04:52:02.448" v="612" actId="478"/>
          <ac:picMkLst>
            <pc:docMk/>
            <pc:sldMk cId="161461120" sldId="481"/>
            <ac:picMk id="1026" creationId="{B4008DBC-56AB-4163-B624-0877B5C6EB1F}"/>
          </ac:picMkLst>
        </pc:picChg>
        <pc:picChg chg="del">
          <ac:chgData name="Kimberly Brisky" userId="ffaee719-d274-44e0-bbe3-0dcf06b4dbce" providerId="ADAL" clId="{49880EFF-DAA3-45F2-A8BD-0B8E0959DA17}" dt="2021-12-07T04:52:09.114" v="615" actId="478"/>
          <ac:picMkLst>
            <pc:docMk/>
            <pc:sldMk cId="161461120" sldId="481"/>
            <ac:picMk id="1027" creationId="{3C43BBBE-3344-4D91-8E0D-FD7CBB71FC91}"/>
          </ac:picMkLst>
        </pc:picChg>
      </pc:sldChg>
      <pc:sldChg chg="del">
        <pc:chgData name="Kimberly Brisky" userId="ffaee719-d274-44e0-bbe3-0dcf06b4dbce" providerId="ADAL" clId="{49880EFF-DAA3-45F2-A8BD-0B8E0959DA17}" dt="2021-12-07T04:28:19.166" v="254" actId="2696"/>
        <pc:sldMkLst>
          <pc:docMk/>
          <pc:sldMk cId="1935141044" sldId="481"/>
        </pc:sldMkLst>
      </pc:sldChg>
      <pc:sldChg chg="add del">
        <pc:chgData name="Kimberly Brisky" userId="ffaee719-d274-44e0-bbe3-0dcf06b4dbce" providerId="ADAL" clId="{49880EFF-DAA3-45F2-A8BD-0B8E0959DA17}" dt="2021-12-07T04:36:30.522" v="324"/>
        <pc:sldMkLst>
          <pc:docMk/>
          <pc:sldMk cId="2393153817" sldId="481"/>
        </pc:sldMkLst>
      </pc:sldChg>
      <pc:sldChg chg="del">
        <pc:chgData name="Kimberly Brisky" userId="ffaee719-d274-44e0-bbe3-0dcf06b4dbce" providerId="ADAL" clId="{49880EFF-DAA3-45F2-A8BD-0B8E0959DA17}" dt="2021-12-07T03:54:44.090" v="6" actId="2696"/>
        <pc:sldMkLst>
          <pc:docMk/>
          <pc:sldMk cId="709230121" sldId="482"/>
        </pc:sldMkLst>
      </pc:sldChg>
      <pc:sldChg chg="addSp delSp modSp add mod">
        <pc:chgData name="Kimberly Brisky" userId="ffaee719-d274-44e0-bbe3-0dcf06b4dbce" providerId="ADAL" clId="{49880EFF-DAA3-45F2-A8BD-0B8E0959DA17}" dt="2021-12-07T04:54:58.285" v="650" actId="1076"/>
        <pc:sldMkLst>
          <pc:docMk/>
          <pc:sldMk cId="2251334424" sldId="482"/>
        </pc:sldMkLst>
        <pc:spChg chg="mod">
          <ac:chgData name="Kimberly Brisky" userId="ffaee719-d274-44e0-bbe3-0dcf06b4dbce" providerId="ADAL" clId="{49880EFF-DAA3-45F2-A8BD-0B8E0959DA17}" dt="2021-12-07T04:53:24.188" v="630"/>
          <ac:spMkLst>
            <pc:docMk/>
            <pc:sldMk cId="2251334424" sldId="482"/>
            <ac:spMk id="11" creationId="{D830A712-8323-4962-AEC9-03E66C20AEFE}"/>
          </ac:spMkLst>
        </pc:spChg>
        <pc:spChg chg="mod">
          <ac:chgData name="Kimberly Brisky" userId="ffaee719-d274-44e0-bbe3-0dcf06b4dbce" providerId="ADAL" clId="{49880EFF-DAA3-45F2-A8BD-0B8E0959DA17}" dt="2021-12-07T04:53:24.188" v="630"/>
          <ac:spMkLst>
            <pc:docMk/>
            <pc:sldMk cId="2251334424" sldId="482"/>
            <ac:spMk id="12" creationId="{42D16733-B50D-4E0D-AE8F-0B428D2D4005}"/>
          </ac:spMkLst>
        </pc:spChg>
        <pc:spChg chg="del mod">
          <ac:chgData name="Kimberly Brisky" userId="ffaee719-d274-44e0-bbe3-0dcf06b4dbce" providerId="ADAL" clId="{49880EFF-DAA3-45F2-A8BD-0B8E0959DA17}" dt="2021-12-07T04:52:55.577" v="627" actId="478"/>
          <ac:spMkLst>
            <pc:docMk/>
            <pc:sldMk cId="2251334424" sldId="482"/>
            <ac:spMk id="16" creationId="{BE77F87D-0EB1-4439-9810-66CC1226F578}"/>
          </ac:spMkLst>
        </pc:spChg>
        <pc:spChg chg="del topLvl">
          <ac:chgData name="Kimberly Brisky" userId="ffaee719-d274-44e0-bbe3-0dcf06b4dbce" providerId="ADAL" clId="{49880EFF-DAA3-45F2-A8BD-0B8E0959DA17}" dt="2021-12-07T04:52:59.306" v="629" actId="478"/>
          <ac:spMkLst>
            <pc:docMk/>
            <pc:sldMk cId="2251334424" sldId="482"/>
            <ac:spMk id="18" creationId="{F612F8B1-137B-4A28-BAF8-1578F26DBF56}"/>
          </ac:spMkLst>
        </pc:spChg>
        <pc:spChg chg="del topLvl">
          <ac:chgData name="Kimberly Brisky" userId="ffaee719-d274-44e0-bbe3-0dcf06b4dbce" providerId="ADAL" clId="{49880EFF-DAA3-45F2-A8BD-0B8E0959DA17}" dt="2021-12-07T04:52:58.266" v="628" actId="478"/>
          <ac:spMkLst>
            <pc:docMk/>
            <pc:sldMk cId="2251334424" sldId="482"/>
            <ac:spMk id="19" creationId="{E9B34B21-DB07-4A10-A030-1E378A124BB2}"/>
          </ac:spMkLst>
        </pc:spChg>
        <pc:grpChg chg="add mod">
          <ac:chgData name="Kimberly Brisky" userId="ffaee719-d274-44e0-bbe3-0dcf06b4dbce" providerId="ADAL" clId="{49880EFF-DAA3-45F2-A8BD-0B8E0959DA17}" dt="2021-12-07T04:54:49.762" v="649" actId="1076"/>
          <ac:grpSpMkLst>
            <pc:docMk/>
            <pc:sldMk cId="2251334424" sldId="482"/>
            <ac:grpSpMk id="10" creationId="{17FC3846-4C16-4934-AB22-3CC0B92101B6}"/>
          </ac:grpSpMkLst>
        </pc:grpChg>
        <pc:grpChg chg="del">
          <ac:chgData name="Kimberly Brisky" userId="ffaee719-d274-44e0-bbe3-0dcf06b4dbce" providerId="ADAL" clId="{49880EFF-DAA3-45F2-A8BD-0B8E0959DA17}" dt="2021-12-07T04:52:58.266" v="628" actId="478"/>
          <ac:grpSpMkLst>
            <pc:docMk/>
            <pc:sldMk cId="2251334424" sldId="482"/>
            <ac:grpSpMk id="17" creationId="{9966991A-1F13-4D49-85F1-5004B0A3E99F}"/>
          </ac:grpSpMkLst>
        </pc:grpChg>
        <pc:picChg chg="add mod">
          <ac:chgData name="Kimberly Brisky" userId="ffaee719-d274-44e0-bbe3-0dcf06b4dbce" providerId="ADAL" clId="{49880EFF-DAA3-45F2-A8BD-0B8E0959DA17}" dt="2021-12-07T04:54:58.285" v="650" actId="1076"/>
          <ac:picMkLst>
            <pc:docMk/>
            <pc:sldMk cId="2251334424" sldId="482"/>
            <ac:picMk id="13" creationId="{4D0E473D-A4BC-4575-A299-8AC7B3C4AF01}"/>
          </ac:picMkLst>
        </pc:picChg>
        <pc:picChg chg="add mod">
          <ac:chgData name="Kimberly Brisky" userId="ffaee719-d274-44e0-bbe3-0dcf06b4dbce" providerId="ADAL" clId="{49880EFF-DAA3-45F2-A8BD-0B8E0959DA17}" dt="2021-12-07T04:54:58.285" v="650" actId="1076"/>
          <ac:picMkLst>
            <pc:docMk/>
            <pc:sldMk cId="2251334424" sldId="482"/>
            <ac:picMk id="14" creationId="{3160420A-704D-4E4C-ADFE-DD0222FE7F55}"/>
          </ac:picMkLst>
        </pc:picChg>
        <pc:picChg chg="del">
          <ac:chgData name="Kimberly Brisky" userId="ffaee719-d274-44e0-bbe3-0dcf06b4dbce" providerId="ADAL" clId="{49880EFF-DAA3-45F2-A8BD-0B8E0959DA17}" dt="2021-12-07T04:52:48.015" v="623" actId="478"/>
          <ac:picMkLst>
            <pc:docMk/>
            <pc:sldMk cId="2251334424" sldId="482"/>
            <ac:picMk id="20" creationId="{4D2061A6-F107-40B1-AEBF-4C41623AA4A2}"/>
          </ac:picMkLst>
        </pc:picChg>
        <pc:picChg chg="del">
          <ac:chgData name="Kimberly Brisky" userId="ffaee719-d274-44e0-bbe3-0dcf06b4dbce" providerId="ADAL" clId="{49880EFF-DAA3-45F2-A8BD-0B8E0959DA17}" dt="2021-12-07T04:52:49.284" v="624" actId="478"/>
          <ac:picMkLst>
            <pc:docMk/>
            <pc:sldMk cId="2251334424" sldId="482"/>
            <ac:picMk id="21" creationId="{8137E99A-AC84-43A1-847C-646EFAF3DA27}"/>
          </ac:picMkLst>
        </pc:picChg>
        <pc:picChg chg="del">
          <ac:chgData name="Kimberly Brisky" userId="ffaee719-d274-44e0-bbe3-0dcf06b4dbce" providerId="ADAL" clId="{49880EFF-DAA3-45F2-A8BD-0B8E0959DA17}" dt="2021-12-07T04:52:50.709" v="625" actId="478"/>
          <ac:picMkLst>
            <pc:docMk/>
            <pc:sldMk cId="2251334424" sldId="482"/>
            <ac:picMk id="22" creationId="{B7D9DA85-1FBC-4BBE-AFEF-AB9D9441281B}"/>
          </ac:picMkLst>
        </pc:picChg>
        <pc:picChg chg="add mod">
          <ac:chgData name="Kimberly Brisky" userId="ffaee719-d274-44e0-bbe3-0dcf06b4dbce" providerId="ADAL" clId="{49880EFF-DAA3-45F2-A8BD-0B8E0959DA17}" dt="2021-12-07T04:54:58.285" v="650" actId="1076"/>
          <ac:picMkLst>
            <pc:docMk/>
            <pc:sldMk cId="2251334424" sldId="482"/>
            <ac:picMk id="23" creationId="{93471B7F-2712-4BE5-A601-1E550B76BB37}"/>
          </ac:picMkLst>
        </pc:picChg>
      </pc:sldChg>
      <pc:sldChg chg="del">
        <pc:chgData name="Kimberly Brisky" userId="ffaee719-d274-44e0-bbe3-0dcf06b4dbce" providerId="ADAL" clId="{49880EFF-DAA3-45F2-A8BD-0B8E0959DA17}" dt="2021-12-06T21:35:12.501" v="5" actId="2696"/>
        <pc:sldMkLst>
          <pc:docMk/>
          <pc:sldMk cId="1136155288" sldId="483"/>
        </pc:sldMkLst>
      </pc:sldChg>
      <pc:sldChg chg="addSp delSp modSp add mod">
        <pc:chgData name="Kimberly Brisky" userId="ffaee719-d274-44e0-bbe3-0dcf06b4dbce" providerId="ADAL" clId="{49880EFF-DAA3-45F2-A8BD-0B8E0959DA17}" dt="2021-12-07T05:18:28.808" v="739" actId="255"/>
        <pc:sldMkLst>
          <pc:docMk/>
          <pc:sldMk cId="1978615020" sldId="483"/>
        </pc:sldMkLst>
        <pc:spChg chg="add mod">
          <ac:chgData name="Kimberly Brisky" userId="ffaee719-d274-44e0-bbe3-0dcf06b4dbce" providerId="ADAL" clId="{49880EFF-DAA3-45F2-A8BD-0B8E0959DA17}" dt="2021-12-07T05:18:28.808" v="739" actId="255"/>
          <ac:spMkLst>
            <pc:docMk/>
            <pc:sldMk cId="1978615020" sldId="483"/>
            <ac:spMk id="5" creationId="{48E55333-1C8A-4FDC-96BA-6B287C8CFA64}"/>
          </ac:spMkLst>
        </pc:spChg>
        <pc:spChg chg="del">
          <ac:chgData name="Kimberly Brisky" userId="ffaee719-d274-44e0-bbe3-0dcf06b4dbce" providerId="ADAL" clId="{49880EFF-DAA3-45F2-A8BD-0B8E0959DA17}" dt="2021-12-07T05:17:52.521" v="735" actId="478"/>
          <ac:spMkLst>
            <pc:docMk/>
            <pc:sldMk cId="1978615020" sldId="483"/>
            <ac:spMk id="6" creationId="{74CEE560-C6EA-427E-B568-6376EF1A2AD2}"/>
          </ac:spMkLst>
        </pc:spChg>
        <pc:picChg chg="del">
          <ac:chgData name="Kimberly Brisky" userId="ffaee719-d274-44e0-bbe3-0dcf06b4dbce" providerId="ADAL" clId="{49880EFF-DAA3-45F2-A8BD-0B8E0959DA17}" dt="2021-12-07T05:17:50.143" v="734" actId="478"/>
          <ac:picMkLst>
            <pc:docMk/>
            <pc:sldMk cId="1978615020" sldId="483"/>
            <ac:picMk id="9" creationId="{11E1CA07-514F-4769-B42E-23AEA3FC52AB}"/>
          </ac:picMkLst>
        </pc:picChg>
      </pc:sldChg>
      <pc:sldChg chg="addSp delSp modSp add mod">
        <pc:chgData name="Kimberly Brisky" userId="ffaee719-d274-44e0-bbe3-0dcf06b4dbce" providerId="ADAL" clId="{49880EFF-DAA3-45F2-A8BD-0B8E0959DA17}" dt="2021-12-08T20:33:44.704" v="891" actId="1076"/>
        <pc:sldMkLst>
          <pc:docMk/>
          <pc:sldMk cId="581209583" sldId="484"/>
        </pc:sldMkLst>
        <pc:spChg chg="add del mod">
          <ac:chgData name="Kimberly Brisky" userId="ffaee719-d274-44e0-bbe3-0dcf06b4dbce" providerId="ADAL" clId="{49880EFF-DAA3-45F2-A8BD-0B8E0959DA17}" dt="2021-12-08T20:33:00.353" v="889" actId="478"/>
          <ac:spMkLst>
            <pc:docMk/>
            <pc:sldMk cId="581209583" sldId="484"/>
            <ac:spMk id="3" creationId="{D6A9A781-7AD3-441F-ACD1-4FC0B434E84C}"/>
          </ac:spMkLst>
        </pc:spChg>
        <pc:spChg chg="add del mod">
          <ac:chgData name="Kimberly Brisky" userId="ffaee719-d274-44e0-bbe3-0dcf06b4dbce" providerId="ADAL" clId="{49880EFF-DAA3-45F2-A8BD-0B8E0959DA17}" dt="2021-12-08T20:32:45.315" v="884"/>
          <ac:spMkLst>
            <pc:docMk/>
            <pc:sldMk cId="581209583" sldId="484"/>
            <ac:spMk id="7" creationId="{6DF0A5C0-B274-4BAC-B54B-928DDA920DC8}"/>
          </ac:spMkLst>
        </pc:spChg>
        <pc:spChg chg="add mod">
          <ac:chgData name="Kimberly Brisky" userId="ffaee719-d274-44e0-bbe3-0dcf06b4dbce" providerId="ADAL" clId="{49880EFF-DAA3-45F2-A8BD-0B8E0959DA17}" dt="2021-12-08T20:32:49.676" v="886"/>
          <ac:spMkLst>
            <pc:docMk/>
            <pc:sldMk cId="581209583" sldId="484"/>
            <ac:spMk id="8" creationId="{B07ADF2E-B7E1-4C4A-897A-7FCC95760975}"/>
          </ac:spMkLst>
        </pc:spChg>
        <pc:spChg chg="del">
          <ac:chgData name="Kimberly Brisky" userId="ffaee719-d274-44e0-bbe3-0dcf06b4dbce" providerId="ADAL" clId="{49880EFF-DAA3-45F2-A8BD-0B8E0959DA17}" dt="2021-12-08T20:32:53.714" v="888" actId="478"/>
          <ac:spMkLst>
            <pc:docMk/>
            <pc:sldMk cId="581209583" sldId="484"/>
            <ac:spMk id="10" creationId="{AB38F205-A4C4-46D2-B6C8-A1D986D84C25}"/>
          </ac:spMkLst>
        </pc:spChg>
        <pc:spChg chg="del">
          <ac:chgData name="Kimberly Brisky" userId="ffaee719-d274-44e0-bbe3-0dcf06b4dbce" providerId="ADAL" clId="{49880EFF-DAA3-45F2-A8BD-0B8E0959DA17}" dt="2021-12-08T20:32:49.188" v="885" actId="478"/>
          <ac:spMkLst>
            <pc:docMk/>
            <pc:sldMk cId="581209583" sldId="484"/>
            <ac:spMk id="14" creationId="{73B54FEE-8697-4773-87DC-23EF085F1278}"/>
          </ac:spMkLst>
        </pc:spChg>
        <pc:spChg chg="add mod">
          <ac:chgData name="Kimberly Brisky" userId="ffaee719-d274-44e0-bbe3-0dcf06b4dbce" providerId="ADAL" clId="{49880EFF-DAA3-45F2-A8BD-0B8E0959DA17}" dt="2021-12-08T20:33:44.704" v="891" actId="1076"/>
          <ac:spMkLst>
            <pc:docMk/>
            <pc:sldMk cId="581209583" sldId="484"/>
            <ac:spMk id="15" creationId="{9A5CDF27-91E7-466A-82D1-A69753070CCA}"/>
          </ac:spMkLst>
        </pc:spChg>
        <pc:spChg chg="add mod">
          <ac:chgData name="Kimberly Brisky" userId="ffaee719-d274-44e0-bbe3-0dcf06b4dbce" providerId="ADAL" clId="{49880EFF-DAA3-45F2-A8BD-0B8E0959DA17}" dt="2021-12-08T20:33:44.704" v="891" actId="1076"/>
          <ac:spMkLst>
            <pc:docMk/>
            <pc:sldMk cId="581209583" sldId="484"/>
            <ac:spMk id="16" creationId="{889EFB78-1591-4914-AC4F-CEB950BC6643}"/>
          </ac:spMkLst>
        </pc:spChg>
        <pc:spChg chg="add mod">
          <ac:chgData name="Kimberly Brisky" userId="ffaee719-d274-44e0-bbe3-0dcf06b4dbce" providerId="ADAL" clId="{49880EFF-DAA3-45F2-A8BD-0B8E0959DA17}" dt="2021-12-08T20:33:44.704" v="891" actId="1076"/>
          <ac:spMkLst>
            <pc:docMk/>
            <pc:sldMk cId="581209583" sldId="484"/>
            <ac:spMk id="17" creationId="{95B3D1CB-5117-48FC-BFC1-48FAF4A401D6}"/>
          </ac:spMkLst>
        </pc:spChg>
        <pc:spChg chg="add mod">
          <ac:chgData name="Kimberly Brisky" userId="ffaee719-d274-44e0-bbe3-0dcf06b4dbce" providerId="ADAL" clId="{49880EFF-DAA3-45F2-A8BD-0B8E0959DA17}" dt="2021-12-08T20:33:44.704" v="891" actId="1076"/>
          <ac:spMkLst>
            <pc:docMk/>
            <pc:sldMk cId="581209583" sldId="484"/>
            <ac:spMk id="18" creationId="{C9B6181F-505C-4FDC-AEFE-C2FE740C6D58}"/>
          </ac:spMkLst>
        </pc:spChg>
        <pc:spChg chg="add mod">
          <ac:chgData name="Kimberly Brisky" userId="ffaee719-d274-44e0-bbe3-0dcf06b4dbce" providerId="ADAL" clId="{49880EFF-DAA3-45F2-A8BD-0B8E0959DA17}" dt="2021-12-08T20:33:44.704" v="891" actId="1076"/>
          <ac:spMkLst>
            <pc:docMk/>
            <pc:sldMk cId="581209583" sldId="484"/>
            <ac:spMk id="19" creationId="{59645DF6-A398-46C8-BD24-EF0F70223295}"/>
          </ac:spMkLst>
        </pc:spChg>
        <pc:spChg chg="add mod">
          <ac:chgData name="Kimberly Brisky" userId="ffaee719-d274-44e0-bbe3-0dcf06b4dbce" providerId="ADAL" clId="{49880EFF-DAA3-45F2-A8BD-0B8E0959DA17}" dt="2021-12-08T20:33:44.704" v="891" actId="1076"/>
          <ac:spMkLst>
            <pc:docMk/>
            <pc:sldMk cId="581209583" sldId="484"/>
            <ac:spMk id="20" creationId="{BBB12C31-3F9D-425D-A205-CF18470F0D1E}"/>
          </ac:spMkLst>
        </pc:spChg>
        <pc:spChg chg="add mod">
          <ac:chgData name="Kimberly Brisky" userId="ffaee719-d274-44e0-bbe3-0dcf06b4dbce" providerId="ADAL" clId="{49880EFF-DAA3-45F2-A8BD-0B8E0959DA17}" dt="2021-12-08T20:33:44.704" v="891" actId="1076"/>
          <ac:spMkLst>
            <pc:docMk/>
            <pc:sldMk cId="581209583" sldId="484"/>
            <ac:spMk id="21" creationId="{58F5543F-A18D-4DAF-B70B-AFFC2CA73299}"/>
          </ac:spMkLst>
        </pc:spChg>
        <pc:spChg chg="add mod">
          <ac:chgData name="Kimberly Brisky" userId="ffaee719-d274-44e0-bbe3-0dcf06b4dbce" providerId="ADAL" clId="{49880EFF-DAA3-45F2-A8BD-0B8E0959DA17}" dt="2021-12-08T20:33:44.704" v="891" actId="1076"/>
          <ac:spMkLst>
            <pc:docMk/>
            <pc:sldMk cId="581209583" sldId="484"/>
            <ac:spMk id="22" creationId="{4E5C227A-A05D-40E3-A370-0369D87650C2}"/>
          </ac:spMkLst>
        </pc:spChg>
        <pc:grpChg chg="del">
          <ac:chgData name="Kimberly Brisky" userId="ffaee719-d274-44e0-bbe3-0dcf06b4dbce" providerId="ADAL" clId="{49880EFF-DAA3-45F2-A8BD-0B8E0959DA17}" dt="2021-12-08T20:32:51.655" v="887" actId="478"/>
          <ac:grpSpMkLst>
            <pc:docMk/>
            <pc:sldMk cId="581209583" sldId="484"/>
            <ac:grpSpMk id="11" creationId="{5F2B150C-A805-455B-BBF2-8D00B6FD6E0A}"/>
          </ac:grpSpMkLst>
        </pc:grpChg>
      </pc:sldChg>
      <pc:sldChg chg="addSp delSp modSp add mod">
        <pc:chgData name="Kimberly Brisky" userId="ffaee719-d274-44e0-bbe3-0dcf06b4dbce" providerId="ADAL" clId="{49880EFF-DAA3-45F2-A8BD-0B8E0959DA17}" dt="2021-12-08T20:49:04.670" v="1092" actId="20577"/>
        <pc:sldMkLst>
          <pc:docMk/>
          <pc:sldMk cId="326105003" sldId="485"/>
        </pc:sldMkLst>
        <pc:spChg chg="add del mod">
          <ac:chgData name="Kimberly Brisky" userId="ffaee719-d274-44e0-bbe3-0dcf06b4dbce" providerId="ADAL" clId="{49880EFF-DAA3-45F2-A8BD-0B8E0959DA17}" dt="2021-12-08T20:41:00.294" v="970" actId="478"/>
          <ac:spMkLst>
            <pc:docMk/>
            <pc:sldMk cId="326105003" sldId="485"/>
            <ac:spMk id="3" creationId="{0909192A-E3CB-49D3-9F51-E38C4C033861}"/>
          </ac:spMkLst>
        </pc:spChg>
        <pc:spChg chg="del mod">
          <ac:chgData name="Kimberly Brisky" userId="ffaee719-d274-44e0-bbe3-0dcf06b4dbce" providerId="ADAL" clId="{49880EFF-DAA3-45F2-A8BD-0B8E0959DA17}" dt="2021-12-08T20:40:50.494" v="967" actId="478"/>
          <ac:spMkLst>
            <pc:docMk/>
            <pc:sldMk cId="326105003" sldId="485"/>
            <ac:spMk id="5" creationId="{497625BA-6ED6-4455-B44F-850A7873A8B5}"/>
          </ac:spMkLst>
        </pc:spChg>
        <pc:spChg chg="del">
          <ac:chgData name="Kimberly Brisky" userId="ffaee719-d274-44e0-bbe3-0dcf06b4dbce" providerId="ADAL" clId="{49880EFF-DAA3-45F2-A8BD-0B8E0959DA17}" dt="2021-12-08T20:40:58.349" v="969" actId="478"/>
          <ac:spMkLst>
            <pc:docMk/>
            <pc:sldMk cId="326105003" sldId="485"/>
            <ac:spMk id="6" creationId="{DED63CD6-3724-4508-8078-D17E22616102}"/>
          </ac:spMkLst>
        </pc:spChg>
        <pc:spChg chg="del">
          <ac:chgData name="Kimberly Brisky" userId="ffaee719-d274-44e0-bbe3-0dcf06b4dbce" providerId="ADAL" clId="{49880EFF-DAA3-45F2-A8BD-0B8E0959DA17}" dt="2021-12-08T20:41:04.016" v="971" actId="478"/>
          <ac:spMkLst>
            <pc:docMk/>
            <pc:sldMk cId="326105003" sldId="485"/>
            <ac:spMk id="25" creationId="{E7384888-C09F-483C-A84D-C3845282FAD1}"/>
          </ac:spMkLst>
        </pc:spChg>
        <pc:spChg chg="add mod">
          <ac:chgData name="Kimberly Brisky" userId="ffaee719-d274-44e0-bbe3-0dcf06b4dbce" providerId="ADAL" clId="{49880EFF-DAA3-45F2-A8BD-0B8E0959DA17}" dt="2021-12-08T20:43:54.328" v="1015" actId="1076"/>
          <ac:spMkLst>
            <pc:docMk/>
            <pc:sldMk cId="326105003" sldId="485"/>
            <ac:spMk id="26" creationId="{B41E61B1-1F99-4791-A1D7-CFB8C86ACFC3}"/>
          </ac:spMkLst>
        </pc:spChg>
        <pc:spChg chg="add mod">
          <ac:chgData name="Kimberly Brisky" userId="ffaee719-d274-44e0-bbe3-0dcf06b4dbce" providerId="ADAL" clId="{49880EFF-DAA3-45F2-A8BD-0B8E0959DA17}" dt="2021-12-08T20:49:04.670" v="1092" actId="20577"/>
          <ac:spMkLst>
            <pc:docMk/>
            <pc:sldMk cId="326105003" sldId="485"/>
            <ac:spMk id="27" creationId="{E3BCF9D2-11C3-4266-B1DE-B45D6091EA66}"/>
          </ac:spMkLst>
        </pc:spChg>
        <pc:grpChg chg="del">
          <ac:chgData name="Kimberly Brisky" userId="ffaee719-d274-44e0-bbe3-0dcf06b4dbce" providerId="ADAL" clId="{49880EFF-DAA3-45F2-A8BD-0B8E0959DA17}" dt="2021-12-08T20:41:05.903" v="973" actId="478"/>
          <ac:grpSpMkLst>
            <pc:docMk/>
            <pc:sldMk cId="326105003" sldId="485"/>
            <ac:grpSpMk id="13" creationId="{701EF6DB-F73A-4C1B-8ADF-377AD11DC7E8}"/>
          </ac:grpSpMkLst>
        </pc:grpChg>
        <pc:grpChg chg="del">
          <ac:chgData name="Kimberly Brisky" userId="ffaee719-d274-44e0-bbe3-0dcf06b4dbce" providerId="ADAL" clId="{49880EFF-DAA3-45F2-A8BD-0B8E0959DA17}" dt="2021-12-08T20:41:08.239" v="975" actId="478"/>
          <ac:grpSpMkLst>
            <pc:docMk/>
            <pc:sldMk cId="326105003" sldId="485"/>
            <ac:grpSpMk id="14" creationId="{7C583D58-795F-4D6E-A448-8924C89B8CA0}"/>
          </ac:grpSpMkLst>
        </pc:grpChg>
        <pc:grpChg chg="del">
          <ac:chgData name="Kimberly Brisky" userId="ffaee719-d274-44e0-bbe3-0dcf06b4dbce" providerId="ADAL" clId="{49880EFF-DAA3-45F2-A8BD-0B8E0959DA17}" dt="2021-12-08T20:41:05.044" v="972" actId="478"/>
          <ac:grpSpMkLst>
            <pc:docMk/>
            <pc:sldMk cId="326105003" sldId="485"/>
            <ac:grpSpMk id="15" creationId="{B4E54D72-CAC9-4FCB-8462-F91AD7F7B8AC}"/>
          </ac:grpSpMkLst>
        </pc:grpChg>
        <pc:grpChg chg="del">
          <ac:chgData name="Kimberly Brisky" userId="ffaee719-d274-44e0-bbe3-0dcf06b4dbce" providerId="ADAL" clId="{49880EFF-DAA3-45F2-A8BD-0B8E0959DA17}" dt="2021-12-08T20:41:06.830" v="974" actId="478"/>
          <ac:grpSpMkLst>
            <pc:docMk/>
            <pc:sldMk cId="326105003" sldId="485"/>
            <ac:grpSpMk id="16" creationId="{3491FA54-54A9-4758-B864-4067705999A7}"/>
          </ac:grpSpMkLst>
        </pc:grpChg>
        <pc:picChg chg="add mod ord modCrop">
          <ac:chgData name="Kimberly Brisky" userId="ffaee719-d274-44e0-bbe3-0dcf06b4dbce" providerId="ADAL" clId="{49880EFF-DAA3-45F2-A8BD-0B8E0959DA17}" dt="2021-12-08T20:48:50.184" v="1091" actId="732"/>
          <ac:picMkLst>
            <pc:docMk/>
            <pc:sldMk cId="326105003" sldId="485"/>
            <ac:picMk id="28" creationId="{D20C81DD-2EFB-4729-80A2-3C29A311A856}"/>
          </ac:picMkLst>
        </pc:picChg>
      </pc:sldChg>
      <pc:sldChg chg="addSp delSp modSp add mod">
        <pc:chgData name="Kimberly Brisky" userId="ffaee719-d274-44e0-bbe3-0dcf06b4dbce" providerId="ADAL" clId="{49880EFF-DAA3-45F2-A8BD-0B8E0959DA17}" dt="2021-12-08T21:05:45.389" v="1310" actId="1076"/>
        <pc:sldMkLst>
          <pc:docMk/>
          <pc:sldMk cId="2657380285" sldId="486"/>
        </pc:sldMkLst>
        <pc:spChg chg="add del mod">
          <ac:chgData name="Kimberly Brisky" userId="ffaee719-d274-44e0-bbe3-0dcf06b4dbce" providerId="ADAL" clId="{49880EFF-DAA3-45F2-A8BD-0B8E0959DA17}" dt="2021-12-08T21:00:39.847" v="1236" actId="478"/>
          <ac:spMkLst>
            <pc:docMk/>
            <pc:sldMk cId="2657380285" sldId="486"/>
            <ac:spMk id="3" creationId="{9009FDE3-C50D-4226-8761-8F07325ABB9A}"/>
          </ac:spMkLst>
        </pc:spChg>
        <pc:spChg chg="del">
          <ac:chgData name="Kimberly Brisky" userId="ffaee719-d274-44e0-bbe3-0dcf06b4dbce" providerId="ADAL" clId="{49880EFF-DAA3-45F2-A8BD-0B8E0959DA17}" dt="2021-12-08T21:00:37.880" v="1235" actId="478"/>
          <ac:spMkLst>
            <pc:docMk/>
            <pc:sldMk cId="2657380285" sldId="486"/>
            <ac:spMk id="6" creationId="{DED63CD6-3724-4508-8078-D17E22616102}"/>
          </ac:spMkLst>
        </pc:spChg>
        <pc:spChg chg="del topLvl">
          <ac:chgData name="Kimberly Brisky" userId="ffaee719-d274-44e0-bbe3-0dcf06b4dbce" providerId="ADAL" clId="{49880EFF-DAA3-45F2-A8BD-0B8E0959DA17}" dt="2021-12-08T21:00:44.099" v="1238" actId="478"/>
          <ac:spMkLst>
            <pc:docMk/>
            <pc:sldMk cId="2657380285" sldId="486"/>
            <ac:spMk id="19" creationId="{4438C828-6158-4DE2-827A-ED08A1B41FAF}"/>
          </ac:spMkLst>
        </pc:spChg>
        <pc:spChg chg="del topLvl">
          <ac:chgData name="Kimberly Brisky" userId="ffaee719-d274-44e0-bbe3-0dcf06b4dbce" providerId="ADAL" clId="{49880EFF-DAA3-45F2-A8BD-0B8E0959DA17}" dt="2021-12-08T21:00:42.172" v="1237" actId="478"/>
          <ac:spMkLst>
            <pc:docMk/>
            <pc:sldMk cId="2657380285" sldId="486"/>
            <ac:spMk id="20" creationId="{23EBFFD8-D03B-4C1D-B7A9-D398222CB9FE}"/>
          </ac:spMkLst>
        </pc:spChg>
        <pc:spChg chg="del">
          <ac:chgData name="Kimberly Brisky" userId="ffaee719-d274-44e0-bbe3-0dcf06b4dbce" providerId="ADAL" clId="{49880EFF-DAA3-45F2-A8BD-0B8E0959DA17}" dt="2021-12-08T21:00:32.784" v="1234" actId="478"/>
          <ac:spMkLst>
            <pc:docMk/>
            <pc:sldMk cId="2657380285" sldId="486"/>
            <ac:spMk id="25" creationId="{E7384888-C09F-483C-A84D-C3845282FAD1}"/>
          </ac:spMkLst>
        </pc:spChg>
        <pc:spChg chg="add del">
          <ac:chgData name="Kimberly Brisky" userId="ffaee719-d274-44e0-bbe3-0dcf06b4dbce" providerId="ADAL" clId="{49880EFF-DAA3-45F2-A8BD-0B8E0959DA17}" dt="2021-12-08T21:01:08.312" v="1243" actId="22"/>
          <ac:spMkLst>
            <pc:docMk/>
            <pc:sldMk cId="2657380285" sldId="486"/>
            <ac:spMk id="26" creationId="{75E2A6B6-086E-4FEF-9BD7-057EED072AD5}"/>
          </ac:spMkLst>
        </pc:spChg>
        <pc:spChg chg="add mod">
          <ac:chgData name="Kimberly Brisky" userId="ffaee719-d274-44e0-bbe3-0dcf06b4dbce" providerId="ADAL" clId="{49880EFF-DAA3-45F2-A8BD-0B8E0959DA17}" dt="2021-12-08T21:05:45.389" v="1310" actId="1076"/>
          <ac:spMkLst>
            <pc:docMk/>
            <pc:sldMk cId="2657380285" sldId="486"/>
            <ac:spMk id="27" creationId="{A756655F-6815-44B1-9581-E04B05EAB6FF}"/>
          </ac:spMkLst>
        </pc:spChg>
        <pc:spChg chg="add mod">
          <ac:chgData name="Kimberly Brisky" userId="ffaee719-d274-44e0-bbe3-0dcf06b4dbce" providerId="ADAL" clId="{49880EFF-DAA3-45F2-A8BD-0B8E0959DA17}" dt="2021-12-08T21:03:41.360" v="1262" actId="1076"/>
          <ac:spMkLst>
            <pc:docMk/>
            <pc:sldMk cId="2657380285" sldId="486"/>
            <ac:spMk id="28" creationId="{66939693-18E6-4EC3-AF59-FF7C47C3FF1B}"/>
          </ac:spMkLst>
        </pc:spChg>
        <pc:spChg chg="add mod">
          <ac:chgData name="Kimberly Brisky" userId="ffaee719-d274-44e0-bbe3-0dcf06b4dbce" providerId="ADAL" clId="{49880EFF-DAA3-45F2-A8BD-0B8E0959DA17}" dt="2021-12-08T21:05:08.103" v="1305" actId="1076"/>
          <ac:spMkLst>
            <pc:docMk/>
            <pc:sldMk cId="2657380285" sldId="486"/>
            <ac:spMk id="29" creationId="{A24C7410-F96A-4860-B36A-932253B87E64}"/>
          </ac:spMkLst>
        </pc:spChg>
        <pc:spChg chg="add mod">
          <ac:chgData name="Kimberly Brisky" userId="ffaee719-d274-44e0-bbe3-0dcf06b4dbce" providerId="ADAL" clId="{49880EFF-DAA3-45F2-A8BD-0B8E0959DA17}" dt="2021-12-08T21:05:08.103" v="1305" actId="1076"/>
          <ac:spMkLst>
            <pc:docMk/>
            <pc:sldMk cId="2657380285" sldId="486"/>
            <ac:spMk id="30" creationId="{25B2C28E-389C-4AB9-975A-47841B5600BC}"/>
          </ac:spMkLst>
        </pc:spChg>
        <pc:spChg chg="add mod">
          <ac:chgData name="Kimberly Brisky" userId="ffaee719-d274-44e0-bbe3-0dcf06b4dbce" providerId="ADAL" clId="{49880EFF-DAA3-45F2-A8BD-0B8E0959DA17}" dt="2021-12-08T21:05:08.103" v="1305" actId="1076"/>
          <ac:spMkLst>
            <pc:docMk/>
            <pc:sldMk cId="2657380285" sldId="486"/>
            <ac:spMk id="31" creationId="{B0E53908-A164-4FFF-B7D5-F9A338CA8EEB}"/>
          </ac:spMkLst>
        </pc:spChg>
        <pc:spChg chg="add mod">
          <ac:chgData name="Kimberly Brisky" userId="ffaee719-d274-44e0-bbe3-0dcf06b4dbce" providerId="ADAL" clId="{49880EFF-DAA3-45F2-A8BD-0B8E0959DA17}" dt="2021-12-08T21:05:08.103" v="1305" actId="1076"/>
          <ac:spMkLst>
            <pc:docMk/>
            <pc:sldMk cId="2657380285" sldId="486"/>
            <ac:spMk id="32" creationId="{3D08D323-B827-4DB3-963A-8866DFC2A2B6}"/>
          </ac:spMkLst>
        </pc:spChg>
        <pc:spChg chg="add mod">
          <ac:chgData name="Kimberly Brisky" userId="ffaee719-d274-44e0-bbe3-0dcf06b4dbce" providerId="ADAL" clId="{49880EFF-DAA3-45F2-A8BD-0B8E0959DA17}" dt="2021-12-08T21:05:16.528" v="1307" actId="255"/>
          <ac:spMkLst>
            <pc:docMk/>
            <pc:sldMk cId="2657380285" sldId="486"/>
            <ac:spMk id="33" creationId="{993A37A4-8615-4AAD-A1D5-C187CD0BDA87}"/>
          </ac:spMkLst>
        </pc:spChg>
        <pc:grpChg chg="del">
          <ac:chgData name="Kimberly Brisky" userId="ffaee719-d274-44e0-bbe3-0dcf06b4dbce" providerId="ADAL" clId="{49880EFF-DAA3-45F2-A8BD-0B8E0959DA17}" dt="2021-12-08T21:00:46.941" v="1240" actId="478"/>
          <ac:grpSpMkLst>
            <pc:docMk/>
            <pc:sldMk cId="2657380285" sldId="486"/>
            <ac:grpSpMk id="13" creationId="{701EF6DB-F73A-4C1B-8ADF-377AD11DC7E8}"/>
          </ac:grpSpMkLst>
        </pc:grpChg>
        <pc:grpChg chg="del">
          <ac:chgData name="Kimberly Brisky" userId="ffaee719-d274-44e0-bbe3-0dcf06b4dbce" providerId="ADAL" clId="{49880EFF-DAA3-45F2-A8BD-0B8E0959DA17}" dt="2021-12-08T21:00:48.572" v="1241" actId="478"/>
          <ac:grpSpMkLst>
            <pc:docMk/>
            <pc:sldMk cId="2657380285" sldId="486"/>
            <ac:grpSpMk id="14" creationId="{7C583D58-795F-4D6E-A448-8924C89B8CA0}"/>
          </ac:grpSpMkLst>
        </pc:grpChg>
        <pc:grpChg chg="del">
          <ac:chgData name="Kimberly Brisky" userId="ffaee719-d274-44e0-bbe3-0dcf06b4dbce" providerId="ADAL" clId="{49880EFF-DAA3-45F2-A8BD-0B8E0959DA17}" dt="2021-12-08T21:00:42.172" v="1237" actId="478"/>
          <ac:grpSpMkLst>
            <pc:docMk/>
            <pc:sldMk cId="2657380285" sldId="486"/>
            <ac:grpSpMk id="15" creationId="{B4E54D72-CAC9-4FCB-8462-F91AD7F7B8AC}"/>
          </ac:grpSpMkLst>
        </pc:grpChg>
        <pc:grpChg chg="del">
          <ac:chgData name="Kimberly Brisky" userId="ffaee719-d274-44e0-bbe3-0dcf06b4dbce" providerId="ADAL" clId="{49880EFF-DAA3-45F2-A8BD-0B8E0959DA17}" dt="2021-12-08T21:00:45.886" v="1239" actId="478"/>
          <ac:grpSpMkLst>
            <pc:docMk/>
            <pc:sldMk cId="2657380285" sldId="486"/>
            <ac:grpSpMk id="16" creationId="{3491FA54-54A9-4758-B864-4067705999A7}"/>
          </ac:grpSpMkLst>
        </pc:grpChg>
      </pc:sldChg>
      <pc:sldChg chg="addSp delSp modSp add del mod">
        <pc:chgData name="Kimberly Brisky" userId="ffaee719-d274-44e0-bbe3-0dcf06b4dbce" providerId="ADAL" clId="{49880EFF-DAA3-45F2-A8BD-0B8E0959DA17}" dt="2021-12-08T21:12:58.855" v="1392" actId="2696"/>
        <pc:sldMkLst>
          <pc:docMk/>
          <pc:sldMk cId="427615997" sldId="487"/>
        </pc:sldMkLst>
        <pc:spChg chg="del">
          <ac:chgData name="Kimberly Brisky" userId="ffaee719-d274-44e0-bbe3-0dcf06b4dbce" providerId="ADAL" clId="{49880EFF-DAA3-45F2-A8BD-0B8E0959DA17}" dt="2021-12-08T21:09:21.957" v="1352" actId="478"/>
          <ac:spMkLst>
            <pc:docMk/>
            <pc:sldMk cId="427615997" sldId="487"/>
            <ac:spMk id="2" creationId="{516553F0-0C92-4C6B-964F-186539E91A45}"/>
          </ac:spMkLst>
        </pc:spChg>
        <pc:spChg chg="add mod">
          <ac:chgData name="Kimberly Brisky" userId="ffaee719-d274-44e0-bbe3-0dcf06b4dbce" providerId="ADAL" clId="{49880EFF-DAA3-45F2-A8BD-0B8E0959DA17}" dt="2021-12-08T21:09:59.754" v="1360" actId="1076"/>
          <ac:spMkLst>
            <pc:docMk/>
            <pc:sldMk cId="427615997" sldId="487"/>
            <ac:spMk id="21" creationId="{1FCDB25D-4D12-4275-8E1E-EF6739FF112E}"/>
          </ac:spMkLst>
        </pc:spChg>
        <pc:grpChg chg="del">
          <ac:chgData name="Kimberly Brisky" userId="ffaee719-d274-44e0-bbe3-0dcf06b4dbce" providerId="ADAL" clId="{49880EFF-DAA3-45F2-A8BD-0B8E0959DA17}" dt="2021-12-08T21:09:20.026" v="1351" actId="478"/>
          <ac:grpSpMkLst>
            <pc:docMk/>
            <pc:sldMk cId="427615997" sldId="487"/>
            <ac:grpSpMk id="12" creationId="{BC1C1424-4BDB-4F0B-8677-BE828C058C48}"/>
          </ac:grpSpMkLst>
        </pc:grpChg>
        <pc:grpChg chg="del">
          <ac:chgData name="Kimberly Brisky" userId="ffaee719-d274-44e0-bbe3-0dcf06b4dbce" providerId="ADAL" clId="{49880EFF-DAA3-45F2-A8BD-0B8E0959DA17}" dt="2021-12-08T21:09:18.276" v="1349" actId="478"/>
          <ac:grpSpMkLst>
            <pc:docMk/>
            <pc:sldMk cId="427615997" sldId="487"/>
            <ac:grpSpMk id="17" creationId="{31130EB9-1BD2-48A8-B736-FC25ACCDC144}"/>
          </ac:grpSpMkLst>
        </pc:grpChg>
        <pc:picChg chg="del">
          <ac:chgData name="Kimberly Brisky" userId="ffaee719-d274-44e0-bbe3-0dcf06b4dbce" providerId="ADAL" clId="{49880EFF-DAA3-45F2-A8BD-0B8E0959DA17}" dt="2021-12-08T21:09:19.058" v="1350" actId="478"/>
          <ac:picMkLst>
            <pc:docMk/>
            <pc:sldMk cId="427615997" sldId="487"/>
            <ac:picMk id="15" creationId="{FE03EF14-958C-4A37-A876-A77C3CB8604D}"/>
          </ac:picMkLst>
        </pc:picChg>
        <pc:picChg chg="del">
          <ac:chgData name="Kimberly Brisky" userId="ffaee719-d274-44e0-bbe3-0dcf06b4dbce" providerId="ADAL" clId="{49880EFF-DAA3-45F2-A8BD-0B8E0959DA17}" dt="2021-12-08T21:09:16.401" v="1348" actId="478"/>
          <ac:picMkLst>
            <pc:docMk/>
            <pc:sldMk cId="427615997" sldId="487"/>
            <ac:picMk id="16" creationId="{F277DF90-0457-4822-A25D-0EF7303119D8}"/>
          </ac:picMkLst>
        </pc:picChg>
        <pc:picChg chg="add mod">
          <ac:chgData name="Kimberly Brisky" userId="ffaee719-d274-44e0-bbe3-0dcf06b4dbce" providerId="ADAL" clId="{49880EFF-DAA3-45F2-A8BD-0B8E0959DA17}" dt="2021-12-08T21:09:39.627" v="1354" actId="1076"/>
          <ac:picMkLst>
            <pc:docMk/>
            <pc:sldMk cId="427615997" sldId="487"/>
            <ac:picMk id="22" creationId="{03EB3514-0E63-438D-8E4B-980233BCBA49}"/>
          </ac:picMkLst>
        </pc:picChg>
        <pc:picChg chg="add mod">
          <ac:chgData name="Kimberly Brisky" userId="ffaee719-d274-44e0-bbe3-0dcf06b4dbce" providerId="ADAL" clId="{49880EFF-DAA3-45F2-A8BD-0B8E0959DA17}" dt="2021-12-08T21:09:39.627" v="1354" actId="1076"/>
          <ac:picMkLst>
            <pc:docMk/>
            <pc:sldMk cId="427615997" sldId="487"/>
            <ac:picMk id="23" creationId="{24C60725-CB08-4716-A304-313BDC0BB2D7}"/>
          </ac:picMkLst>
        </pc:picChg>
        <pc:picChg chg="add mod">
          <ac:chgData name="Kimberly Brisky" userId="ffaee719-d274-44e0-bbe3-0dcf06b4dbce" providerId="ADAL" clId="{49880EFF-DAA3-45F2-A8BD-0B8E0959DA17}" dt="2021-12-08T21:10:05.437" v="1361" actId="1076"/>
          <ac:picMkLst>
            <pc:docMk/>
            <pc:sldMk cId="427615997" sldId="487"/>
            <ac:picMk id="24" creationId="{D5907449-F79E-4684-B939-D87D46B1B6AD}"/>
          </ac:picMkLst>
        </pc:picChg>
      </pc:sldChg>
      <pc:sldChg chg="add del">
        <pc:chgData name="Kimberly Brisky" userId="ffaee719-d274-44e0-bbe3-0dcf06b4dbce" providerId="ADAL" clId="{49880EFF-DAA3-45F2-A8BD-0B8E0959DA17}" dt="2021-12-08T21:10:26.660" v="1364" actId="2696"/>
        <pc:sldMkLst>
          <pc:docMk/>
          <pc:sldMk cId="1230293594" sldId="488"/>
        </pc:sldMkLst>
      </pc:sldChg>
      <pc:sldChg chg="addSp delSp modSp add mod">
        <pc:chgData name="Kimberly Brisky" userId="ffaee719-d274-44e0-bbe3-0dcf06b4dbce" providerId="ADAL" clId="{49880EFF-DAA3-45F2-A8BD-0B8E0959DA17}" dt="2021-12-08T21:16:01.241" v="1437" actId="1076"/>
        <pc:sldMkLst>
          <pc:docMk/>
          <pc:sldMk cId="2593230695" sldId="488"/>
        </pc:sldMkLst>
        <pc:spChg chg="add mod">
          <ac:chgData name="Kimberly Brisky" userId="ffaee719-d274-44e0-bbe3-0dcf06b4dbce" providerId="ADAL" clId="{49880EFF-DAA3-45F2-A8BD-0B8E0959DA17}" dt="2021-12-08T21:15:52.078" v="1435" actId="14100"/>
          <ac:spMkLst>
            <pc:docMk/>
            <pc:sldMk cId="2593230695" sldId="488"/>
            <ac:spMk id="8" creationId="{F94E338D-03A7-4842-A2A2-1821847DCFE7}"/>
          </ac:spMkLst>
        </pc:spChg>
        <pc:spChg chg="add mod">
          <ac:chgData name="Kimberly Brisky" userId="ffaee719-d274-44e0-bbe3-0dcf06b4dbce" providerId="ADAL" clId="{49880EFF-DAA3-45F2-A8BD-0B8E0959DA17}" dt="2021-12-08T21:15:33.226" v="1429" actId="404"/>
          <ac:spMkLst>
            <pc:docMk/>
            <pc:sldMk cId="2593230695" sldId="488"/>
            <ac:spMk id="14" creationId="{D748134D-212E-49DF-9241-CD06DBD9AC31}"/>
          </ac:spMkLst>
        </pc:spChg>
        <pc:spChg chg="mod">
          <ac:chgData name="Kimberly Brisky" userId="ffaee719-d274-44e0-bbe3-0dcf06b4dbce" providerId="ADAL" clId="{49880EFF-DAA3-45F2-A8BD-0B8E0959DA17}" dt="2021-12-08T21:16:01.241" v="1437" actId="1076"/>
          <ac:spMkLst>
            <pc:docMk/>
            <pc:sldMk cId="2593230695" sldId="488"/>
            <ac:spMk id="21" creationId="{1FCDB25D-4D12-4275-8E1E-EF6739FF112E}"/>
          </ac:spMkLst>
        </pc:spChg>
        <pc:picChg chg="add mod">
          <ac:chgData name="Kimberly Brisky" userId="ffaee719-d274-44e0-bbe3-0dcf06b4dbce" providerId="ADAL" clId="{49880EFF-DAA3-45F2-A8BD-0B8E0959DA17}" dt="2021-12-08T21:15:56.263" v="1436" actId="1076"/>
          <ac:picMkLst>
            <pc:docMk/>
            <pc:sldMk cId="2593230695" sldId="488"/>
            <ac:picMk id="3" creationId="{BAC0A101-B83D-4555-945C-5149D99F31C1}"/>
          </ac:picMkLst>
        </pc:picChg>
        <pc:picChg chg="add mod modCrop">
          <ac:chgData name="Kimberly Brisky" userId="ffaee719-d274-44e0-bbe3-0dcf06b4dbce" providerId="ADAL" clId="{49880EFF-DAA3-45F2-A8BD-0B8E0959DA17}" dt="2021-12-08T21:15:43.352" v="1433" actId="1076"/>
          <ac:picMkLst>
            <pc:docMk/>
            <pc:sldMk cId="2593230695" sldId="488"/>
            <ac:picMk id="5" creationId="{53BC6A06-04E2-46AF-8B54-EBEC1B8A2E82}"/>
          </ac:picMkLst>
        </pc:picChg>
        <pc:picChg chg="add mod">
          <ac:chgData name="Kimberly Brisky" userId="ffaee719-d274-44e0-bbe3-0dcf06b4dbce" providerId="ADAL" clId="{49880EFF-DAA3-45F2-A8BD-0B8E0959DA17}" dt="2021-12-08T21:12:35.574" v="1391" actId="1076"/>
          <ac:picMkLst>
            <pc:docMk/>
            <pc:sldMk cId="2593230695" sldId="488"/>
            <ac:picMk id="7" creationId="{AB325D9D-8F46-4B2B-9D50-EAB21708ECBC}"/>
          </ac:picMkLst>
        </pc:picChg>
        <pc:picChg chg="del">
          <ac:chgData name="Kimberly Brisky" userId="ffaee719-d274-44e0-bbe3-0dcf06b4dbce" providerId="ADAL" clId="{49880EFF-DAA3-45F2-A8BD-0B8E0959DA17}" dt="2021-12-08T21:10:56.892" v="1367" actId="478"/>
          <ac:picMkLst>
            <pc:docMk/>
            <pc:sldMk cId="2593230695" sldId="488"/>
            <ac:picMk id="22" creationId="{03EB3514-0E63-438D-8E4B-980233BCBA49}"/>
          </ac:picMkLst>
        </pc:picChg>
        <pc:picChg chg="del">
          <ac:chgData name="Kimberly Brisky" userId="ffaee719-d274-44e0-bbe3-0dcf06b4dbce" providerId="ADAL" clId="{49880EFF-DAA3-45F2-A8BD-0B8E0959DA17}" dt="2021-12-08T21:10:57.724" v="1368" actId="478"/>
          <ac:picMkLst>
            <pc:docMk/>
            <pc:sldMk cId="2593230695" sldId="488"/>
            <ac:picMk id="23" creationId="{24C60725-CB08-4716-A304-313BDC0BB2D7}"/>
          </ac:picMkLst>
        </pc:picChg>
        <pc:picChg chg="del">
          <ac:chgData name="Kimberly Brisky" userId="ffaee719-d274-44e0-bbe3-0dcf06b4dbce" providerId="ADAL" clId="{49880EFF-DAA3-45F2-A8BD-0B8E0959DA17}" dt="2021-12-08T21:10:58.211" v="1369" actId="478"/>
          <ac:picMkLst>
            <pc:docMk/>
            <pc:sldMk cId="2593230695" sldId="488"/>
            <ac:picMk id="24" creationId="{D5907449-F79E-4684-B939-D87D46B1B6AD}"/>
          </ac:picMkLst>
        </pc:picChg>
      </pc:sldChg>
      <pc:sldChg chg="addSp delSp modSp add mod">
        <pc:chgData name="Kimberly Brisky" userId="ffaee719-d274-44e0-bbe3-0dcf06b4dbce" providerId="ADAL" clId="{49880EFF-DAA3-45F2-A8BD-0B8E0959DA17}" dt="2021-12-08T21:14:03.268" v="1407" actId="1076"/>
        <pc:sldMkLst>
          <pc:docMk/>
          <pc:sldMk cId="577768575" sldId="489"/>
        </pc:sldMkLst>
        <pc:spChg chg="add mod">
          <ac:chgData name="Kimberly Brisky" userId="ffaee719-d274-44e0-bbe3-0dcf06b4dbce" providerId="ADAL" clId="{49880EFF-DAA3-45F2-A8BD-0B8E0959DA17}" dt="2021-12-08T21:14:03.268" v="1407" actId="1076"/>
          <ac:spMkLst>
            <pc:docMk/>
            <pc:sldMk cId="577768575" sldId="489"/>
            <ac:spMk id="8" creationId="{C0F4BE9C-B20B-461A-8978-5D479F0C0103}"/>
          </ac:spMkLst>
        </pc:spChg>
        <pc:spChg chg="del">
          <ac:chgData name="Kimberly Brisky" userId="ffaee719-d274-44e0-bbe3-0dcf06b4dbce" providerId="ADAL" clId="{49880EFF-DAA3-45F2-A8BD-0B8E0959DA17}" dt="2021-12-08T21:13:30.649" v="1399" actId="478"/>
          <ac:spMkLst>
            <pc:docMk/>
            <pc:sldMk cId="577768575" sldId="489"/>
            <ac:spMk id="21" creationId="{1FCDB25D-4D12-4275-8E1E-EF6739FF112E}"/>
          </ac:spMkLst>
        </pc:spChg>
        <pc:picChg chg="del">
          <ac:chgData name="Kimberly Brisky" userId="ffaee719-d274-44e0-bbe3-0dcf06b4dbce" providerId="ADAL" clId="{49880EFF-DAA3-45F2-A8BD-0B8E0959DA17}" dt="2021-12-08T21:13:18.589" v="1395" actId="478"/>
          <ac:picMkLst>
            <pc:docMk/>
            <pc:sldMk cId="577768575" sldId="489"/>
            <ac:picMk id="3" creationId="{BAC0A101-B83D-4555-945C-5149D99F31C1}"/>
          </ac:picMkLst>
        </pc:picChg>
        <pc:picChg chg="del">
          <ac:chgData name="Kimberly Brisky" userId="ffaee719-d274-44e0-bbe3-0dcf06b4dbce" providerId="ADAL" clId="{49880EFF-DAA3-45F2-A8BD-0B8E0959DA17}" dt="2021-12-08T21:13:19.170" v="1396" actId="478"/>
          <ac:picMkLst>
            <pc:docMk/>
            <pc:sldMk cId="577768575" sldId="489"/>
            <ac:picMk id="5" creationId="{53BC6A06-04E2-46AF-8B54-EBEC1B8A2E82}"/>
          </ac:picMkLst>
        </pc:picChg>
        <pc:picChg chg="del">
          <ac:chgData name="Kimberly Brisky" userId="ffaee719-d274-44e0-bbe3-0dcf06b4dbce" providerId="ADAL" clId="{49880EFF-DAA3-45F2-A8BD-0B8E0959DA17}" dt="2021-12-08T21:13:17.492" v="1394" actId="478"/>
          <ac:picMkLst>
            <pc:docMk/>
            <pc:sldMk cId="577768575" sldId="489"/>
            <ac:picMk id="7" creationId="{AB325D9D-8F46-4B2B-9D50-EAB21708ECBC}"/>
          </ac:picMkLst>
        </pc:picChg>
        <pc:picChg chg="add mod">
          <ac:chgData name="Kimberly Brisky" userId="ffaee719-d274-44e0-bbe3-0dcf06b4dbce" providerId="ADAL" clId="{49880EFF-DAA3-45F2-A8BD-0B8E0959DA17}" dt="2021-12-08T21:13:43.413" v="1402" actId="1076"/>
          <ac:picMkLst>
            <pc:docMk/>
            <pc:sldMk cId="577768575" sldId="489"/>
            <ac:picMk id="9" creationId="{E05ED937-FF7D-48DC-8227-1C150E33E07C}"/>
          </ac:picMkLst>
        </pc:picChg>
        <pc:picChg chg="add mod">
          <ac:chgData name="Kimberly Brisky" userId="ffaee719-d274-44e0-bbe3-0dcf06b4dbce" providerId="ADAL" clId="{49880EFF-DAA3-45F2-A8BD-0B8E0959DA17}" dt="2021-12-08T21:13:43.413" v="1402" actId="1076"/>
          <ac:picMkLst>
            <pc:docMk/>
            <pc:sldMk cId="577768575" sldId="489"/>
            <ac:picMk id="10" creationId="{B8D560DA-080C-4285-A1E2-3EB254BCE75D}"/>
          </ac:picMkLst>
        </pc:picChg>
        <pc:picChg chg="add mod">
          <ac:chgData name="Kimberly Brisky" userId="ffaee719-d274-44e0-bbe3-0dcf06b4dbce" providerId="ADAL" clId="{49880EFF-DAA3-45F2-A8BD-0B8E0959DA17}" dt="2021-12-08T21:13:43.413" v="1402" actId="1076"/>
          <ac:picMkLst>
            <pc:docMk/>
            <pc:sldMk cId="577768575" sldId="489"/>
            <ac:picMk id="11" creationId="{0C935EF5-B128-4BE6-A922-F0D7C5421A4D}"/>
          </ac:picMkLst>
        </pc:picChg>
      </pc:sldChg>
      <pc:sldChg chg="addSp delSp modSp add mod">
        <pc:chgData name="Kimberly Brisky" userId="ffaee719-d274-44e0-bbe3-0dcf06b4dbce" providerId="ADAL" clId="{49880EFF-DAA3-45F2-A8BD-0B8E0959DA17}" dt="2021-12-08T21:46:37.346" v="1713" actId="403"/>
        <pc:sldMkLst>
          <pc:docMk/>
          <pc:sldMk cId="2820208912" sldId="490"/>
        </pc:sldMkLst>
        <pc:spChg chg="add del mod">
          <ac:chgData name="Kimberly Brisky" userId="ffaee719-d274-44e0-bbe3-0dcf06b4dbce" providerId="ADAL" clId="{49880EFF-DAA3-45F2-A8BD-0B8E0959DA17}" dt="2021-12-08T21:44:19.841" v="1681" actId="478"/>
          <ac:spMkLst>
            <pc:docMk/>
            <pc:sldMk cId="2820208912" sldId="490"/>
            <ac:spMk id="3" creationId="{7D5343F3-BA27-4A58-B510-AC38D0E2C8E6}"/>
          </ac:spMkLst>
        </pc:spChg>
        <pc:spChg chg="add mod">
          <ac:chgData name="Kimberly Brisky" userId="ffaee719-d274-44e0-bbe3-0dcf06b4dbce" providerId="ADAL" clId="{49880EFF-DAA3-45F2-A8BD-0B8E0959DA17}" dt="2021-12-08T21:46:37.346" v="1713" actId="403"/>
          <ac:spMkLst>
            <pc:docMk/>
            <pc:sldMk cId="2820208912" sldId="490"/>
            <ac:spMk id="8" creationId="{CE40A00C-B20E-4C25-9263-F624F38A57EA}"/>
          </ac:spMkLst>
        </pc:spChg>
        <pc:spChg chg="del">
          <ac:chgData name="Kimberly Brisky" userId="ffaee719-d274-44e0-bbe3-0dcf06b4dbce" providerId="ADAL" clId="{49880EFF-DAA3-45F2-A8BD-0B8E0959DA17}" dt="2021-12-08T21:44:17.858" v="1680" actId="478"/>
          <ac:spMkLst>
            <pc:docMk/>
            <pc:sldMk cId="2820208912" sldId="490"/>
            <ac:spMk id="11" creationId="{30DBF407-186A-4129-BA96-6040ADA5B870}"/>
          </ac:spMkLst>
        </pc:spChg>
        <pc:picChg chg="del">
          <ac:chgData name="Kimberly Brisky" userId="ffaee719-d274-44e0-bbe3-0dcf06b4dbce" providerId="ADAL" clId="{49880EFF-DAA3-45F2-A8BD-0B8E0959DA17}" dt="2021-12-08T21:44:12.740" v="1679" actId="478"/>
          <ac:picMkLst>
            <pc:docMk/>
            <pc:sldMk cId="2820208912" sldId="490"/>
            <ac:picMk id="12" creationId="{64922406-1C8F-4BB8-A64D-61828424AA41}"/>
          </ac:picMkLst>
        </pc:picChg>
      </pc:sldChg>
      <pc:sldChg chg="modSp add mod">
        <pc:chgData name="Kimberly Brisky" userId="ffaee719-d274-44e0-bbe3-0dcf06b4dbce" providerId="ADAL" clId="{49880EFF-DAA3-45F2-A8BD-0B8E0959DA17}" dt="2021-12-08T21:49:24.001" v="1778" actId="113"/>
        <pc:sldMkLst>
          <pc:docMk/>
          <pc:sldMk cId="1943612454" sldId="491"/>
        </pc:sldMkLst>
        <pc:spChg chg="mod">
          <ac:chgData name="Kimberly Brisky" userId="ffaee719-d274-44e0-bbe3-0dcf06b4dbce" providerId="ADAL" clId="{49880EFF-DAA3-45F2-A8BD-0B8E0959DA17}" dt="2021-12-08T21:49:24.001" v="1778" actId="113"/>
          <ac:spMkLst>
            <pc:docMk/>
            <pc:sldMk cId="1943612454" sldId="491"/>
            <ac:spMk id="8" creationId="{CE40A00C-B20E-4C25-9263-F624F38A57EA}"/>
          </ac:spMkLst>
        </pc:spChg>
      </pc:sldChg>
      <pc:sldChg chg="modSp add mod">
        <pc:chgData name="Kimberly Brisky" userId="ffaee719-d274-44e0-bbe3-0dcf06b4dbce" providerId="ADAL" clId="{49880EFF-DAA3-45F2-A8BD-0B8E0959DA17}" dt="2021-12-08T21:51:05.823" v="1824" actId="20577"/>
        <pc:sldMkLst>
          <pc:docMk/>
          <pc:sldMk cId="3507011503" sldId="492"/>
        </pc:sldMkLst>
        <pc:spChg chg="mod">
          <ac:chgData name="Kimberly Brisky" userId="ffaee719-d274-44e0-bbe3-0dcf06b4dbce" providerId="ADAL" clId="{49880EFF-DAA3-45F2-A8BD-0B8E0959DA17}" dt="2021-12-08T21:51:05.823" v="1824" actId="20577"/>
          <ac:spMkLst>
            <pc:docMk/>
            <pc:sldMk cId="3507011503" sldId="492"/>
            <ac:spMk id="8" creationId="{CE40A00C-B20E-4C25-9263-F624F38A57EA}"/>
          </ac:spMkLst>
        </pc:spChg>
      </pc:sldChg>
      <pc:sldChg chg="addSp delSp modSp add mod">
        <pc:chgData name="Kimberly Brisky" userId="ffaee719-d274-44e0-bbe3-0dcf06b4dbce" providerId="ADAL" clId="{49880EFF-DAA3-45F2-A8BD-0B8E0959DA17}" dt="2021-12-09T03:06:06.418" v="2706" actId="1076"/>
        <pc:sldMkLst>
          <pc:docMk/>
          <pc:sldMk cId="2913796459" sldId="493"/>
        </pc:sldMkLst>
        <pc:spChg chg="add mod">
          <ac:chgData name="Kimberly Brisky" userId="ffaee719-d274-44e0-bbe3-0dcf06b4dbce" providerId="ADAL" clId="{49880EFF-DAA3-45F2-A8BD-0B8E0959DA17}" dt="2021-12-09T03:06:06.418" v="2706" actId="1076"/>
          <ac:spMkLst>
            <pc:docMk/>
            <pc:sldMk cId="2913796459" sldId="493"/>
            <ac:spMk id="5" creationId="{8684B5FC-8CD6-4925-80C4-4CE38A232E5C}"/>
          </ac:spMkLst>
        </pc:spChg>
        <pc:spChg chg="mod">
          <ac:chgData name="Kimberly Brisky" userId="ffaee719-d274-44e0-bbe3-0dcf06b4dbce" providerId="ADAL" clId="{49880EFF-DAA3-45F2-A8BD-0B8E0959DA17}" dt="2021-12-08T21:52:07.753" v="1834" actId="20577"/>
          <ac:spMkLst>
            <pc:docMk/>
            <pc:sldMk cId="2913796459" sldId="493"/>
            <ac:spMk id="6" creationId="{2B5F9512-8739-4F0E-9C5E-C292B71A0E81}"/>
          </ac:spMkLst>
        </pc:spChg>
        <pc:spChg chg="del">
          <ac:chgData name="Kimberly Brisky" userId="ffaee719-d274-44e0-bbe3-0dcf06b4dbce" providerId="ADAL" clId="{49880EFF-DAA3-45F2-A8BD-0B8E0959DA17}" dt="2021-12-08T21:52:15.095" v="1835" actId="478"/>
          <ac:spMkLst>
            <pc:docMk/>
            <pc:sldMk cId="2913796459" sldId="493"/>
            <ac:spMk id="8" creationId="{CE40A00C-B20E-4C25-9263-F624F38A57EA}"/>
          </ac:spMkLst>
        </pc:spChg>
        <pc:spChg chg="add mod">
          <ac:chgData name="Kimberly Brisky" userId="ffaee719-d274-44e0-bbe3-0dcf06b4dbce" providerId="ADAL" clId="{49880EFF-DAA3-45F2-A8BD-0B8E0959DA17}" dt="2021-12-09T03:06:03.246" v="2705" actId="1076"/>
          <ac:spMkLst>
            <pc:docMk/>
            <pc:sldMk cId="2913796459" sldId="493"/>
            <ac:spMk id="9" creationId="{31E24D46-DB86-49A0-A379-04E5A60EF6BE}"/>
          </ac:spMkLst>
        </pc:spChg>
        <pc:spChg chg="add mod">
          <ac:chgData name="Kimberly Brisky" userId="ffaee719-d274-44e0-bbe3-0dcf06b4dbce" providerId="ADAL" clId="{49880EFF-DAA3-45F2-A8BD-0B8E0959DA17}" dt="2021-12-09T03:05:59.756" v="2704" actId="1076"/>
          <ac:spMkLst>
            <pc:docMk/>
            <pc:sldMk cId="2913796459" sldId="493"/>
            <ac:spMk id="10" creationId="{EB45732D-C10C-47A4-AA50-01340BA52224}"/>
          </ac:spMkLst>
        </pc:spChg>
        <pc:spChg chg="add del mod">
          <ac:chgData name="Kimberly Brisky" userId="ffaee719-d274-44e0-bbe3-0dcf06b4dbce" providerId="ADAL" clId="{49880EFF-DAA3-45F2-A8BD-0B8E0959DA17}" dt="2021-12-09T03:02:30.734" v="2669" actId="21"/>
          <ac:spMkLst>
            <pc:docMk/>
            <pc:sldMk cId="2913796459" sldId="493"/>
            <ac:spMk id="11" creationId="{07D24622-437A-4A46-A93E-9FBE34228248}"/>
          </ac:spMkLst>
        </pc:spChg>
        <pc:picChg chg="add del mod modCrop">
          <ac:chgData name="Kimberly Brisky" userId="ffaee719-d274-44e0-bbe3-0dcf06b4dbce" providerId="ADAL" clId="{49880EFF-DAA3-45F2-A8BD-0B8E0959DA17}" dt="2021-12-08T21:56:24.046" v="1983" actId="478"/>
          <ac:picMkLst>
            <pc:docMk/>
            <pc:sldMk cId="2913796459" sldId="493"/>
            <ac:picMk id="7" creationId="{46DEF6FD-348E-4C75-AC83-BD238266370B}"/>
          </ac:picMkLst>
        </pc:picChg>
      </pc:sldChg>
      <pc:sldChg chg="addSp delSp modSp add mod">
        <pc:chgData name="Kimberly Brisky" userId="ffaee719-d274-44e0-bbe3-0dcf06b4dbce" providerId="ADAL" clId="{49880EFF-DAA3-45F2-A8BD-0B8E0959DA17}" dt="2021-12-09T03:05:46.611" v="2703" actId="113"/>
        <pc:sldMkLst>
          <pc:docMk/>
          <pc:sldMk cId="4163431937" sldId="494"/>
        </pc:sldMkLst>
        <pc:spChg chg="add mod">
          <ac:chgData name="Kimberly Brisky" userId="ffaee719-d274-44e0-bbe3-0dcf06b4dbce" providerId="ADAL" clId="{49880EFF-DAA3-45F2-A8BD-0B8E0959DA17}" dt="2021-12-09T03:04:54.407" v="2690" actId="1076"/>
          <ac:spMkLst>
            <pc:docMk/>
            <pc:sldMk cId="4163431937" sldId="494"/>
            <ac:spMk id="4" creationId="{A808D87A-3A12-464B-8D24-20303128A423}"/>
          </ac:spMkLst>
        </pc:spChg>
        <pc:spChg chg="add mod">
          <ac:chgData name="Kimberly Brisky" userId="ffaee719-d274-44e0-bbe3-0dcf06b4dbce" providerId="ADAL" clId="{49880EFF-DAA3-45F2-A8BD-0B8E0959DA17}" dt="2021-12-09T03:04:06.881" v="2689" actId="20577"/>
          <ac:spMkLst>
            <pc:docMk/>
            <pc:sldMk cId="4163431937" sldId="494"/>
            <ac:spMk id="7" creationId="{2E0B706D-D0CD-401B-A385-E881E3ACC78F}"/>
          </ac:spMkLst>
        </pc:spChg>
        <pc:spChg chg="del">
          <ac:chgData name="Kimberly Brisky" userId="ffaee719-d274-44e0-bbe3-0dcf06b4dbce" providerId="ADAL" clId="{49880EFF-DAA3-45F2-A8BD-0B8E0959DA17}" dt="2021-12-09T03:02:35.450" v="2670" actId="478"/>
          <ac:spMkLst>
            <pc:docMk/>
            <pc:sldMk cId="4163431937" sldId="494"/>
            <ac:spMk id="8" creationId="{CE40A00C-B20E-4C25-9263-F624F38A57EA}"/>
          </ac:spMkLst>
        </pc:spChg>
        <pc:spChg chg="add mod">
          <ac:chgData name="Kimberly Brisky" userId="ffaee719-d274-44e0-bbe3-0dcf06b4dbce" providerId="ADAL" clId="{49880EFF-DAA3-45F2-A8BD-0B8E0959DA17}" dt="2021-12-09T03:05:46.611" v="2703" actId="113"/>
          <ac:spMkLst>
            <pc:docMk/>
            <pc:sldMk cId="4163431937" sldId="494"/>
            <ac:spMk id="9" creationId="{0C8DDDC9-2A26-45EF-A445-B42821F7FB85}"/>
          </ac:spMkLst>
        </pc:spChg>
        <pc:graphicFrameChg chg="add mod">
          <ac:chgData name="Kimberly Brisky" userId="ffaee719-d274-44e0-bbe3-0dcf06b4dbce" providerId="ADAL" clId="{49880EFF-DAA3-45F2-A8BD-0B8E0959DA17}" dt="2021-12-09T03:05:08.793" v="2693" actId="1076"/>
          <ac:graphicFrameMkLst>
            <pc:docMk/>
            <pc:sldMk cId="4163431937" sldId="494"/>
            <ac:graphicFrameMk id="5" creationId="{B0D484AB-AC2D-4183-8C4A-80D110A74099}"/>
          </ac:graphicFrameMkLst>
        </pc:graphicFrameChg>
      </pc:sldChg>
      <pc:sldChg chg="addSp delSp modSp add mod">
        <pc:chgData name="Kimberly Brisky" userId="ffaee719-d274-44e0-bbe3-0dcf06b4dbce" providerId="ADAL" clId="{49880EFF-DAA3-45F2-A8BD-0B8E0959DA17}" dt="2021-12-09T03:27:22.045" v="2910" actId="1076"/>
        <pc:sldMkLst>
          <pc:docMk/>
          <pc:sldMk cId="3969788476" sldId="495"/>
        </pc:sldMkLst>
        <pc:spChg chg="del">
          <ac:chgData name="Kimberly Brisky" userId="ffaee719-d274-44e0-bbe3-0dcf06b4dbce" providerId="ADAL" clId="{49880EFF-DAA3-45F2-A8BD-0B8E0959DA17}" dt="2021-12-09T03:26:05.278" v="2897" actId="478"/>
          <ac:spMkLst>
            <pc:docMk/>
            <pc:sldMk cId="3969788476" sldId="495"/>
            <ac:spMk id="4" creationId="{00000000-0000-0000-0000-000000000000}"/>
          </ac:spMkLst>
        </pc:spChg>
        <pc:spChg chg="del">
          <ac:chgData name="Kimberly Brisky" userId="ffaee719-d274-44e0-bbe3-0dcf06b4dbce" providerId="ADAL" clId="{49880EFF-DAA3-45F2-A8BD-0B8E0959DA17}" dt="2021-12-09T03:22:18.348" v="2870" actId="478"/>
          <ac:spMkLst>
            <pc:docMk/>
            <pc:sldMk cId="3969788476" sldId="495"/>
            <ac:spMk id="13" creationId="{00000000-0000-0000-0000-000000000000}"/>
          </ac:spMkLst>
        </pc:spChg>
        <pc:spChg chg="del">
          <ac:chgData name="Kimberly Brisky" userId="ffaee719-d274-44e0-bbe3-0dcf06b4dbce" providerId="ADAL" clId="{49880EFF-DAA3-45F2-A8BD-0B8E0959DA17}" dt="2021-12-09T03:22:25.460" v="2873" actId="478"/>
          <ac:spMkLst>
            <pc:docMk/>
            <pc:sldMk cId="3969788476" sldId="495"/>
            <ac:spMk id="21" creationId="{84EE3F65-551A-4C74-9FE2-486173400620}"/>
          </ac:spMkLst>
        </pc:spChg>
        <pc:spChg chg="del">
          <ac:chgData name="Kimberly Brisky" userId="ffaee719-d274-44e0-bbe3-0dcf06b4dbce" providerId="ADAL" clId="{49880EFF-DAA3-45F2-A8BD-0B8E0959DA17}" dt="2021-12-09T03:22:16.182" v="2869" actId="478"/>
          <ac:spMkLst>
            <pc:docMk/>
            <pc:sldMk cId="3969788476" sldId="495"/>
            <ac:spMk id="31" creationId="{1A246183-A912-4B38-9443-F826BF036B85}"/>
          </ac:spMkLst>
        </pc:spChg>
        <pc:picChg chg="add mod ord modCrop">
          <ac:chgData name="Kimberly Brisky" userId="ffaee719-d274-44e0-bbe3-0dcf06b4dbce" providerId="ADAL" clId="{49880EFF-DAA3-45F2-A8BD-0B8E0959DA17}" dt="2021-12-09T03:27:22.045" v="2910" actId="1076"/>
          <ac:picMkLst>
            <pc:docMk/>
            <pc:sldMk cId="3969788476" sldId="495"/>
            <ac:picMk id="3" creationId="{7A30DD55-9B88-4C5F-9DF9-02F8CFF3EC66}"/>
          </ac:picMkLst>
        </pc:picChg>
        <pc:picChg chg="del">
          <ac:chgData name="Kimberly Brisky" userId="ffaee719-d274-44e0-bbe3-0dcf06b4dbce" providerId="ADAL" clId="{49880EFF-DAA3-45F2-A8BD-0B8E0959DA17}" dt="2021-12-09T03:22:21.960" v="2872" actId="478"/>
          <ac:picMkLst>
            <pc:docMk/>
            <pc:sldMk cId="3969788476" sldId="495"/>
            <ac:picMk id="20" creationId="{FC167A2E-C025-4BE4-81BE-B01BE1F873B2}"/>
          </ac:picMkLst>
        </pc:picChg>
        <pc:picChg chg="del">
          <ac:chgData name="Kimberly Brisky" userId="ffaee719-d274-44e0-bbe3-0dcf06b4dbce" providerId="ADAL" clId="{49880EFF-DAA3-45F2-A8BD-0B8E0959DA17}" dt="2021-12-09T03:22:20.044" v="2871" actId="478"/>
          <ac:picMkLst>
            <pc:docMk/>
            <pc:sldMk cId="3969788476" sldId="495"/>
            <ac:picMk id="25" creationId="{7CD78206-E150-4230-BB25-19C0C08EE35A}"/>
          </ac:picMkLst>
        </pc:picChg>
        <pc:picChg chg="del">
          <ac:chgData name="Kimberly Brisky" userId="ffaee719-d274-44e0-bbe3-0dcf06b4dbce" providerId="ADAL" clId="{49880EFF-DAA3-45F2-A8BD-0B8E0959DA17}" dt="2021-12-09T03:22:29.447" v="2875" actId="478"/>
          <ac:picMkLst>
            <pc:docMk/>
            <pc:sldMk cId="3969788476" sldId="495"/>
            <ac:picMk id="26" creationId="{DD03F569-78A4-47E2-A208-81695C393CA4}"/>
          </ac:picMkLst>
        </pc:picChg>
        <pc:picChg chg="del">
          <ac:chgData name="Kimberly Brisky" userId="ffaee719-d274-44e0-bbe3-0dcf06b4dbce" providerId="ADAL" clId="{49880EFF-DAA3-45F2-A8BD-0B8E0959DA17}" dt="2021-12-09T03:22:27.530" v="2874" actId="478"/>
          <ac:picMkLst>
            <pc:docMk/>
            <pc:sldMk cId="3969788476" sldId="495"/>
            <ac:picMk id="30" creationId="{8EB99F46-0563-4AD6-BB95-AF9B634A2131}"/>
          </ac:picMkLst>
        </pc:picChg>
      </pc:sldChg>
      <pc:sldMasterChg chg="delSldLayout">
        <pc:chgData name="Kimberly Brisky" userId="ffaee719-d274-44e0-bbe3-0dcf06b4dbce" providerId="ADAL" clId="{49880EFF-DAA3-45F2-A8BD-0B8E0959DA17}" dt="2021-12-06T21:34:11.791" v="0" actId="2696"/>
        <pc:sldMasterMkLst>
          <pc:docMk/>
          <pc:sldMasterMk cId="4198738157" sldId="2147483648"/>
        </pc:sldMasterMkLst>
        <pc:sldLayoutChg chg="del">
          <pc:chgData name="Kimberly Brisky" userId="ffaee719-d274-44e0-bbe3-0dcf06b4dbce" providerId="ADAL" clId="{49880EFF-DAA3-45F2-A8BD-0B8E0959DA17}" dt="2021-12-06T21:34:11.791" v="0" actId="2696"/>
          <pc:sldLayoutMkLst>
            <pc:docMk/>
            <pc:sldMasterMk cId="4198738157" sldId="2147483648"/>
            <pc:sldLayoutMk cId="4219444998" sldId="2147483661"/>
          </pc:sldLayoutMkLst>
        </pc:sldLayoutChg>
      </pc:sldMasterChg>
    </pc:docChg>
  </pc:docChgLst>
  <pc:docChgLst>
    <pc:chgData name="Kimberly Brisky" userId="ffaee719-d274-44e0-bbe3-0dcf06b4dbce" providerId="ADAL" clId="{C0AA788D-C231-437B-9334-9DD50A71A241}"/>
    <pc:docChg chg="undo redo custSel addSld delSld modSld sldOrd addMainMaster delMainMaster modMainMaster">
      <pc:chgData name="Kimberly Brisky" userId="ffaee719-d274-44e0-bbe3-0dcf06b4dbce" providerId="ADAL" clId="{C0AA788D-C231-437B-9334-9DD50A71A241}" dt="2023-04-26T22:22:01.123" v="1492" actId="20577"/>
      <pc:docMkLst>
        <pc:docMk/>
      </pc:docMkLst>
      <pc:sldChg chg="addSp delSp modSp mod">
        <pc:chgData name="Kimberly Brisky" userId="ffaee719-d274-44e0-bbe3-0dcf06b4dbce" providerId="ADAL" clId="{C0AA788D-C231-437B-9334-9DD50A71A241}" dt="2023-04-26T22:05:18.937" v="1132" actId="962"/>
        <pc:sldMkLst>
          <pc:docMk/>
          <pc:sldMk cId="3972881140" sldId="256"/>
        </pc:sldMkLst>
        <pc:spChg chg="add del">
          <ac:chgData name="Kimberly Brisky" userId="ffaee719-d274-44e0-bbe3-0dcf06b4dbce" providerId="ADAL" clId="{C0AA788D-C231-437B-9334-9DD50A71A241}" dt="2023-04-26T16:50:14.712" v="5" actId="26606"/>
          <ac:spMkLst>
            <pc:docMk/>
            <pc:sldMk cId="3972881140" sldId="256"/>
            <ac:spMk id="7" creationId="{AB8C311F-7253-4AED-9701-7FC0708C41C7}"/>
          </ac:spMkLst>
        </pc:spChg>
        <pc:spChg chg="add del">
          <ac:chgData name="Kimberly Brisky" userId="ffaee719-d274-44e0-bbe3-0dcf06b4dbce" providerId="ADAL" clId="{C0AA788D-C231-437B-9334-9DD50A71A241}" dt="2023-04-26T16:50:14.712" v="5" actId="26606"/>
          <ac:spMkLst>
            <pc:docMk/>
            <pc:sldMk cId="3972881140" sldId="256"/>
            <ac:spMk id="10" creationId="{E2384209-CB15-4CDF-9D31-C44FD9A3F20D}"/>
          </ac:spMkLst>
        </pc:spChg>
        <pc:spChg chg="add del">
          <ac:chgData name="Kimberly Brisky" userId="ffaee719-d274-44e0-bbe3-0dcf06b4dbce" providerId="ADAL" clId="{C0AA788D-C231-437B-9334-9DD50A71A241}" dt="2023-04-26T16:50:14.712" v="5" actId="26606"/>
          <ac:spMkLst>
            <pc:docMk/>
            <pc:sldMk cId="3972881140" sldId="256"/>
            <ac:spMk id="13" creationId="{2633B3B5-CC90-43F0-8714-D31D1F3F0209}"/>
          </ac:spMkLst>
        </pc:spChg>
        <pc:spChg chg="add del">
          <ac:chgData name="Kimberly Brisky" userId="ffaee719-d274-44e0-bbe3-0dcf06b4dbce" providerId="ADAL" clId="{C0AA788D-C231-437B-9334-9DD50A71A241}" dt="2023-04-26T16:50:14.712" v="5" actId="26606"/>
          <ac:spMkLst>
            <pc:docMk/>
            <pc:sldMk cId="3972881140" sldId="256"/>
            <ac:spMk id="15" creationId="{A8D57A06-A426-446D-B02C-A2DC6B62E45E}"/>
          </ac:spMkLst>
        </pc:spChg>
        <pc:picChg chg="del">
          <ac:chgData name="Kimberly Brisky" userId="ffaee719-d274-44e0-bbe3-0dcf06b4dbce" providerId="ADAL" clId="{C0AA788D-C231-437B-9334-9DD50A71A241}" dt="2023-04-26T16:49:50.384" v="0" actId="478"/>
          <ac:picMkLst>
            <pc:docMk/>
            <pc:sldMk cId="3972881140" sldId="256"/>
            <ac:picMk id="3" creationId="{F81D0E05-BAAE-4F52-9475-0FD22C3C2910}"/>
          </ac:picMkLst>
        </pc:picChg>
        <pc:picChg chg="add del mod">
          <ac:chgData name="Kimberly Brisky" userId="ffaee719-d274-44e0-bbe3-0dcf06b4dbce" providerId="ADAL" clId="{C0AA788D-C231-437B-9334-9DD50A71A241}" dt="2023-04-26T22:05:07.790" v="1129" actId="478"/>
          <ac:picMkLst>
            <pc:docMk/>
            <pc:sldMk cId="3972881140" sldId="256"/>
            <ac:picMk id="4" creationId="{2297FAC1-D744-994B-8A67-8E6B5C7F12D9}"/>
          </ac:picMkLst>
        </pc:picChg>
        <pc:picChg chg="add mod">
          <ac:chgData name="Kimberly Brisky" userId="ffaee719-d274-44e0-bbe3-0dcf06b4dbce" providerId="ADAL" clId="{C0AA788D-C231-437B-9334-9DD50A71A241}" dt="2023-04-26T22:05:18.937" v="1132" actId="962"/>
          <ac:picMkLst>
            <pc:docMk/>
            <pc:sldMk cId="3972881140" sldId="256"/>
            <ac:picMk id="6" creationId="{90D71A9A-B2B0-F9E5-44AF-E66EF34A720A}"/>
          </ac:picMkLst>
        </pc:picChg>
      </pc:sldChg>
      <pc:sldChg chg="del">
        <pc:chgData name="Kimberly Brisky" userId="ffaee719-d274-44e0-bbe3-0dcf06b4dbce" providerId="ADAL" clId="{C0AA788D-C231-437B-9334-9DD50A71A241}" dt="2023-04-26T16:50:35.317" v="6" actId="2696"/>
        <pc:sldMkLst>
          <pc:docMk/>
          <pc:sldMk cId="2009439737" sldId="257"/>
        </pc:sldMkLst>
      </pc:sldChg>
      <pc:sldChg chg="del">
        <pc:chgData name="Kimberly Brisky" userId="ffaee719-d274-44e0-bbe3-0dcf06b4dbce" providerId="ADAL" clId="{C0AA788D-C231-437B-9334-9DD50A71A241}" dt="2023-04-26T16:50:35.317" v="6" actId="2696"/>
        <pc:sldMkLst>
          <pc:docMk/>
          <pc:sldMk cId="2717028374" sldId="260"/>
        </pc:sldMkLst>
      </pc:sldChg>
      <pc:sldChg chg="del">
        <pc:chgData name="Kimberly Brisky" userId="ffaee719-d274-44e0-bbe3-0dcf06b4dbce" providerId="ADAL" clId="{C0AA788D-C231-437B-9334-9DD50A71A241}" dt="2023-04-26T16:50:35.317" v="6" actId="2696"/>
        <pc:sldMkLst>
          <pc:docMk/>
          <pc:sldMk cId="3919124458" sldId="261"/>
        </pc:sldMkLst>
      </pc:sldChg>
      <pc:sldChg chg="del">
        <pc:chgData name="Kimberly Brisky" userId="ffaee719-d274-44e0-bbe3-0dcf06b4dbce" providerId="ADAL" clId="{C0AA788D-C231-437B-9334-9DD50A71A241}" dt="2023-04-26T16:50:35.317" v="6" actId="2696"/>
        <pc:sldMkLst>
          <pc:docMk/>
          <pc:sldMk cId="269833861" sldId="262"/>
        </pc:sldMkLst>
      </pc:sldChg>
      <pc:sldChg chg="del">
        <pc:chgData name="Kimberly Brisky" userId="ffaee719-d274-44e0-bbe3-0dcf06b4dbce" providerId="ADAL" clId="{C0AA788D-C231-437B-9334-9DD50A71A241}" dt="2023-04-26T16:50:35.317" v="6" actId="2696"/>
        <pc:sldMkLst>
          <pc:docMk/>
          <pc:sldMk cId="425540602" sldId="263"/>
        </pc:sldMkLst>
      </pc:sldChg>
      <pc:sldChg chg="del">
        <pc:chgData name="Kimberly Brisky" userId="ffaee719-d274-44e0-bbe3-0dcf06b4dbce" providerId="ADAL" clId="{C0AA788D-C231-437B-9334-9DD50A71A241}" dt="2023-04-26T16:50:35.317" v="6" actId="2696"/>
        <pc:sldMkLst>
          <pc:docMk/>
          <pc:sldMk cId="3191169443" sldId="265"/>
        </pc:sldMkLst>
      </pc:sldChg>
      <pc:sldChg chg="del">
        <pc:chgData name="Kimberly Brisky" userId="ffaee719-d274-44e0-bbe3-0dcf06b4dbce" providerId="ADAL" clId="{C0AA788D-C231-437B-9334-9DD50A71A241}" dt="2023-04-26T16:50:35.317" v="6" actId="2696"/>
        <pc:sldMkLst>
          <pc:docMk/>
          <pc:sldMk cId="3690144637" sldId="268"/>
        </pc:sldMkLst>
      </pc:sldChg>
      <pc:sldChg chg="del">
        <pc:chgData name="Kimberly Brisky" userId="ffaee719-d274-44e0-bbe3-0dcf06b4dbce" providerId="ADAL" clId="{C0AA788D-C231-437B-9334-9DD50A71A241}" dt="2023-04-26T16:50:35.317" v="6" actId="2696"/>
        <pc:sldMkLst>
          <pc:docMk/>
          <pc:sldMk cId="1668450439" sldId="269"/>
        </pc:sldMkLst>
      </pc:sldChg>
      <pc:sldChg chg="del">
        <pc:chgData name="Kimberly Brisky" userId="ffaee719-d274-44e0-bbe3-0dcf06b4dbce" providerId="ADAL" clId="{C0AA788D-C231-437B-9334-9DD50A71A241}" dt="2023-04-26T16:50:35.317" v="6" actId="2696"/>
        <pc:sldMkLst>
          <pc:docMk/>
          <pc:sldMk cId="3698684765" sldId="270"/>
        </pc:sldMkLst>
      </pc:sldChg>
      <pc:sldChg chg="del">
        <pc:chgData name="Kimberly Brisky" userId="ffaee719-d274-44e0-bbe3-0dcf06b4dbce" providerId="ADAL" clId="{C0AA788D-C231-437B-9334-9DD50A71A241}" dt="2023-04-26T16:50:35.317" v="6" actId="2696"/>
        <pc:sldMkLst>
          <pc:docMk/>
          <pc:sldMk cId="1517616287" sldId="272"/>
        </pc:sldMkLst>
      </pc:sldChg>
      <pc:sldChg chg="del">
        <pc:chgData name="Kimberly Brisky" userId="ffaee719-d274-44e0-bbe3-0dcf06b4dbce" providerId="ADAL" clId="{C0AA788D-C231-437B-9334-9DD50A71A241}" dt="2023-04-26T16:50:35.317" v="6" actId="2696"/>
        <pc:sldMkLst>
          <pc:docMk/>
          <pc:sldMk cId="112876287" sldId="273"/>
        </pc:sldMkLst>
      </pc:sldChg>
      <pc:sldChg chg="del">
        <pc:chgData name="Kimberly Brisky" userId="ffaee719-d274-44e0-bbe3-0dcf06b4dbce" providerId="ADAL" clId="{C0AA788D-C231-437B-9334-9DD50A71A241}" dt="2023-04-26T16:50:35.317" v="6" actId="2696"/>
        <pc:sldMkLst>
          <pc:docMk/>
          <pc:sldMk cId="4280982344" sldId="274"/>
        </pc:sldMkLst>
      </pc:sldChg>
      <pc:sldChg chg="del">
        <pc:chgData name="Kimberly Brisky" userId="ffaee719-d274-44e0-bbe3-0dcf06b4dbce" providerId="ADAL" clId="{C0AA788D-C231-437B-9334-9DD50A71A241}" dt="2023-04-26T20:40:35.271" v="206" actId="2696"/>
        <pc:sldMkLst>
          <pc:docMk/>
          <pc:sldMk cId="391446568" sldId="277"/>
        </pc:sldMkLst>
      </pc:sldChg>
      <pc:sldChg chg="del">
        <pc:chgData name="Kimberly Brisky" userId="ffaee719-d274-44e0-bbe3-0dcf06b4dbce" providerId="ADAL" clId="{C0AA788D-C231-437B-9334-9DD50A71A241}" dt="2023-04-26T16:50:35.317" v="6" actId="2696"/>
        <pc:sldMkLst>
          <pc:docMk/>
          <pc:sldMk cId="3282673023" sldId="315"/>
        </pc:sldMkLst>
      </pc:sldChg>
      <pc:sldChg chg="del">
        <pc:chgData name="Kimberly Brisky" userId="ffaee719-d274-44e0-bbe3-0dcf06b4dbce" providerId="ADAL" clId="{C0AA788D-C231-437B-9334-9DD50A71A241}" dt="2023-04-26T16:50:35.317" v="6" actId="2696"/>
        <pc:sldMkLst>
          <pc:docMk/>
          <pc:sldMk cId="2485173695" sldId="317"/>
        </pc:sldMkLst>
      </pc:sldChg>
      <pc:sldChg chg="addSp delSp modSp mod">
        <pc:chgData name="Kimberly Brisky" userId="ffaee719-d274-44e0-bbe3-0dcf06b4dbce" providerId="ADAL" clId="{C0AA788D-C231-437B-9334-9DD50A71A241}" dt="2023-04-26T22:08:12.863" v="1268" actId="478"/>
        <pc:sldMkLst>
          <pc:docMk/>
          <pc:sldMk cId="3435604013" sldId="329"/>
        </pc:sldMkLst>
        <pc:spChg chg="mod">
          <ac:chgData name="Kimberly Brisky" userId="ffaee719-d274-44e0-bbe3-0dcf06b4dbce" providerId="ADAL" clId="{C0AA788D-C231-437B-9334-9DD50A71A241}" dt="2023-04-26T21:46:21.506" v="990" actId="1076"/>
          <ac:spMkLst>
            <pc:docMk/>
            <pc:sldMk cId="3435604013" sldId="329"/>
            <ac:spMk id="2" creationId="{A5EDF06B-5851-4555-AF0A-967C6D396308}"/>
          </ac:spMkLst>
        </pc:spChg>
        <pc:spChg chg="mod">
          <ac:chgData name="Kimberly Brisky" userId="ffaee719-d274-44e0-bbe3-0dcf06b4dbce" providerId="ADAL" clId="{C0AA788D-C231-437B-9334-9DD50A71A241}" dt="2023-04-26T21:46:27.051" v="991" actId="1076"/>
          <ac:spMkLst>
            <pc:docMk/>
            <pc:sldMk cId="3435604013" sldId="329"/>
            <ac:spMk id="3" creationId="{7E189F3A-9C38-476A-ADFB-E87BCD2C0B75}"/>
          </ac:spMkLst>
        </pc:spChg>
        <pc:spChg chg="del">
          <ac:chgData name="Kimberly Brisky" userId="ffaee719-d274-44e0-bbe3-0dcf06b4dbce" providerId="ADAL" clId="{C0AA788D-C231-437B-9334-9DD50A71A241}" dt="2023-04-26T22:08:12.863" v="1268" actId="478"/>
          <ac:spMkLst>
            <pc:docMk/>
            <pc:sldMk cId="3435604013" sldId="329"/>
            <ac:spMk id="5" creationId="{F9D2A392-299E-4D9B-B2C1-82F98DD210A1}"/>
          </ac:spMkLst>
        </pc:spChg>
        <pc:spChg chg="mod">
          <ac:chgData name="Kimberly Brisky" userId="ffaee719-d274-44e0-bbe3-0dcf06b4dbce" providerId="ADAL" clId="{C0AA788D-C231-437B-9334-9DD50A71A241}" dt="2023-04-26T22:07:48.610" v="1267" actId="20577"/>
          <ac:spMkLst>
            <pc:docMk/>
            <pc:sldMk cId="3435604013" sldId="329"/>
            <ac:spMk id="8" creationId="{F9D6B50B-EC6B-4E38-A6D0-E0FCF46AA6AA}"/>
          </ac:spMkLst>
        </pc:spChg>
        <pc:picChg chg="add mod modCrop">
          <ac:chgData name="Kimberly Brisky" userId="ffaee719-d274-44e0-bbe3-0dcf06b4dbce" providerId="ADAL" clId="{C0AA788D-C231-437B-9334-9DD50A71A241}" dt="2023-04-26T21:46:00.778" v="987" actId="14100"/>
          <ac:picMkLst>
            <pc:docMk/>
            <pc:sldMk cId="3435604013" sldId="329"/>
            <ac:picMk id="6" creationId="{B0B0A0C0-BDCD-2999-D0BE-7132459A8B6B}"/>
          </ac:picMkLst>
        </pc:picChg>
        <pc:picChg chg="mod">
          <ac:chgData name="Kimberly Brisky" userId="ffaee719-d274-44e0-bbe3-0dcf06b4dbce" providerId="ADAL" clId="{C0AA788D-C231-437B-9334-9DD50A71A241}" dt="2023-04-26T21:46:21.506" v="990" actId="1076"/>
          <ac:picMkLst>
            <pc:docMk/>
            <pc:sldMk cId="3435604013" sldId="329"/>
            <ac:picMk id="9" creationId="{636B0049-6611-40DE-A843-9BB26359B68E}"/>
          </ac:picMkLst>
        </pc:picChg>
        <pc:picChg chg="mod">
          <ac:chgData name="Kimberly Brisky" userId="ffaee719-d274-44e0-bbe3-0dcf06b4dbce" providerId="ADAL" clId="{C0AA788D-C231-437B-9334-9DD50A71A241}" dt="2023-04-26T21:46:21.506" v="990" actId="1076"/>
          <ac:picMkLst>
            <pc:docMk/>
            <pc:sldMk cId="3435604013" sldId="329"/>
            <ac:picMk id="10" creationId="{37D68939-6BD1-4AFF-A409-E3FC4587D766}"/>
          </ac:picMkLst>
        </pc:picChg>
        <pc:picChg chg="del">
          <ac:chgData name="Kimberly Brisky" userId="ffaee719-d274-44e0-bbe3-0dcf06b4dbce" providerId="ADAL" clId="{C0AA788D-C231-437B-9334-9DD50A71A241}" dt="2023-04-26T16:52:23.499" v="9" actId="478"/>
          <ac:picMkLst>
            <pc:docMk/>
            <pc:sldMk cId="3435604013" sldId="329"/>
            <ac:picMk id="12" creationId="{5BAEF206-D5D0-44E3-AA83-6166947E6E3F}"/>
          </ac:picMkLst>
        </pc:picChg>
      </pc:sldChg>
      <pc:sldChg chg="del">
        <pc:chgData name="Kimberly Brisky" userId="ffaee719-d274-44e0-bbe3-0dcf06b4dbce" providerId="ADAL" clId="{C0AA788D-C231-437B-9334-9DD50A71A241}" dt="2023-04-26T16:50:35.317" v="6" actId="2696"/>
        <pc:sldMkLst>
          <pc:docMk/>
          <pc:sldMk cId="2590055377" sldId="330"/>
        </pc:sldMkLst>
      </pc:sldChg>
      <pc:sldChg chg="del">
        <pc:chgData name="Kimberly Brisky" userId="ffaee719-d274-44e0-bbe3-0dcf06b4dbce" providerId="ADAL" clId="{C0AA788D-C231-437B-9334-9DD50A71A241}" dt="2023-04-26T16:50:35.317" v="6" actId="2696"/>
        <pc:sldMkLst>
          <pc:docMk/>
          <pc:sldMk cId="3210776583" sldId="331"/>
        </pc:sldMkLst>
      </pc:sldChg>
      <pc:sldChg chg="del">
        <pc:chgData name="Kimberly Brisky" userId="ffaee719-d274-44e0-bbe3-0dcf06b4dbce" providerId="ADAL" clId="{C0AA788D-C231-437B-9334-9DD50A71A241}" dt="2023-04-26T16:50:35.317" v="6" actId="2696"/>
        <pc:sldMkLst>
          <pc:docMk/>
          <pc:sldMk cId="3407703631" sldId="468"/>
        </pc:sldMkLst>
      </pc:sldChg>
      <pc:sldChg chg="del">
        <pc:chgData name="Kimberly Brisky" userId="ffaee719-d274-44e0-bbe3-0dcf06b4dbce" providerId="ADAL" clId="{C0AA788D-C231-437B-9334-9DD50A71A241}" dt="2023-04-26T16:50:35.317" v="6" actId="2696"/>
        <pc:sldMkLst>
          <pc:docMk/>
          <pc:sldMk cId="402062816" sldId="471"/>
        </pc:sldMkLst>
      </pc:sldChg>
      <pc:sldChg chg="del">
        <pc:chgData name="Kimberly Brisky" userId="ffaee719-d274-44e0-bbe3-0dcf06b4dbce" providerId="ADAL" clId="{C0AA788D-C231-437B-9334-9DD50A71A241}" dt="2023-04-26T16:50:35.317" v="6" actId="2696"/>
        <pc:sldMkLst>
          <pc:docMk/>
          <pc:sldMk cId="1913085483" sldId="474"/>
        </pc:sldMkLst>
      </pc:sldChg>
      <pc:sldChg chg="del">
        <pc:chgData name="Kimberly Brisky" userId="ffaee719-d274-44e0-bbe3-0dcf06b4dbce" providerId="ADAL" clId="{C0AA788D-C231-437B-9334-9DD50A71A241}" dt="2023-04-26T16:50:35.317" v="6" actId="2696"/>
        <pc:sldMkLst>
          <pc:docMk/>
          <pc:sldMk cId="161461120" sldId="481"/>
        </pc:sldMkLst>
      </pc:sldChg>
      <pc:sldChg chg="del">
        <pc:chgData name="Kimberly Brisky" userId="ffaee719-d274-44e0-bbe3-0dcf06b4dbce" providerId="ADAL" clId="{C0AA788D-C231-437B-9334-9DD50A71A241}" dt="2023-04-26T16:50:35.317" v="6" actId="2696"/>
        <pc:sldMkLst>
          <pc:docMk/>
          <pc:sldMk cId="2251334424" sldId="482"/>
        </pc:sldMkLst>
      </pc:sldChg>
      <pc:sldChg chg="del">
        <pc:chgData name="Kimberly Brisky" userId="ffaee719-d274-44e0-bbe3-0dcf06b4dbce" providerId="ADAL" clId="{C0AA788D-C231-437B-9334-9DD50A71A241}" dt="2023-04-26T16:50:35.317" v="6" actId="2696"/>
        <pc:sldMkLst>
          <pc:docMk/>
          <pc:sldMk cId="1978615020" sldId="483"/>
        </pc:sldMkLst>
      </pc:sldChg>
      <pc:sldChg chg="del">
        <pc:chgData name="Kimberly Brisky" userId="ffaee719-d274-44e0-bbe3-0dcf06b4dbce" providerId="ADAL" clId="{C0AA788D-C231-437B-9334-9DD50A71A241}" dt="2023-04-26T16:50:35.317" v="6" actId="2696"/>
        <pc:sldMkLst>
          <pc:docMk/>
          <pc:sldMk cId="581209583" sldId="484"/>
        </pc:sldMkLst>
      </pc:sldChg>
      <pc:sldChg chg="del">
        <pc:chgData name="Kimberly Brisky" userId="ffaee719-d274-44e0-bbe3-0dcf06b4dbce" providerId="ADAL" clId="{C0AA788D-C231-437B-9334-9DD50A71A241}" dt="2023-04-26T16:50:35.317" v="6" actId="2696"/>
        <pc:sldMkLst>
          <pc:docMk/>
          <pc:sldMk cId="326105003" sldId="485"/>
        </pc:sldMkLst>
      </pc:sldChg>
      <pc:sldChg chg="del">
        <pc:chgData name="Kimberly Brisky" userId="ffaee719-d274-44e0-bbe3-0dcf06b4dbce" providerId="ADAL" clId="{C0AA788D-C231-437B-9334-9DD50A71A241}" dt="2023-04-26T16:50:35.317" v="6" actId="2696"/>
        <pc:sldMkLst>
          <pc:docMk/>
          <pc:sldMk cId="2657380285" sldId="486"/>
        </pc:sldMkLst>
      </pc:sldChg>
      <pc:sldChg chg="del">
        <pc:chgData name="Kimberly Brisky" userId="ffaee719-d274-44e0-bbe3-0dcf06b4dbce" providerId="ADAL" clId="{C0AA788D-C231-437B-9334-9DD50A71A241}" dt="2023-04-26T16:50:35.317" v="6" actId="2696"/>
        <pc:sldMkLst>
          <pc:docMk/>
          <pc:sldMk cId="2593230695" sldId="488"/>
        </pc:sldMkLst>
      </pc:sldChg>
      <pc:sldChg chg="del">
        <pc:chgData name="Kimberly Brisky" userId="ffaee719-d274-44e0-bbe3-0dcf06b4dbce" providerId="ADAL" clId="{C0AA788D-C231-437B-9334-9DD50A71A241}" dt="2023-04-26T16:50:35.317" v="6" actId="2696"/>
        <pc:sldMkLst>
          <pc:docMk/>
          <pc:sldMk cId="577768575" sldId="489"/>
        </pc:sldMkLst>
      </pc:sldChg>
      <pc:sldChg chg="del">
        <pc:chgData name="Kimberly Brisky" userId="ffaee719-d274-44e0-bbe3-0dcf06b4dbce" providerId="ADAL" clId="{C0AA788D-C231-437B-9334-9DD50A71A241}" dt="2023-04-26T16:50:35.317" v="6" actId="2696"/>
        <pc:sldMkLst>
          <pc:docMk/>
          <pc:sldMk cId="4163431937" sldId="494"/>
        </pc:sldMkLst>
      </pc:sldChg>
      <pc:sldChg chg="del">
        <pc:chgData name="Kimberly Brisky" userId="ffaee719-d274-44e0-bbe3-0dcf06b4dbce" providerId="ADAL" clId="{C0AA788D-C231-437B-9334-9DD50A71A241}" dt="2023-04-26T16:50:35.317" v="6" actId="2696"/>
        <pc:sldMkLst>
          <pc:docMk/>
          <pc:sldMk cId="725154657" sldId="502"/>
        </pc:sldMkLst>
      </pc:sldChg>
      <pc:sldChg chg="addSp delSp modSp add del mod">
        <pc:chgData name="Kimberly Brisky" userId="ffaee719-d274-44e0-bbe3-0dcf06b4dbce" providerId="ADAL" clId="{C0AA788D-C231-437B-9334-9DD50A71A241}" dt="2023-04-26T21:53:14.688" v="1035" actId="2696"/>
        <pc:sldMkLst>
          <pc:docMk/>
          <pc:sldMk cId="50833855" sldId="641"/>
        </pc:sldMkLst>
        <pc:spChg chg="mod topLvl">
          <ac:chgData name="Kimberly Brisky" userId="ffaee719-d274-44e0-bbe3-0dcf06b4dbce" providerId="ADAL" clId="{C0AA788D-C231-437B-9334-9DD50A71A241}" dt="2023-04-26T21:51:13.761" v="1034" actId="1076"/>
          <ac:spMkLst>
            <pc:docMk/>
            <pc:sldMk cId="50833855" sldId="641"/>
            <ac:spMk id="7" creationId="{A94169B8-7DF3-4AD4-A2A7-006F7CE6BBE4}"/>
          </ac:spMkLst>
        </pc:spChg>
        <pc:spChg chg="mod topLvl">
          <ac:chgData name="Kimberly Brisky" userId="ffaee719-d274-44e0-bbe3-0dcf06b4dbce" providerId="ADAL" clId="{C0AA788D-C231-437B-9334-9DD50A71A241}" dt="2023-04-26T21:51:13.761" v="1034" actId="1076"/>
          <ac:spMkLst>
            <pc:docMk/>
            <pc:sldMk cId="50833855" sldId="641"/>
            <ac:spMk id="8" creationId="{77AB50D8-4EC6-4646-8A8C-DE41B8D8720C}"/>
          </ac:spMkLst>
        </pc:spChg>
        <pc:spChg chg="add mod">
          <ac:chgData name="Kimberly Brisky" userId="ffaee719-d274-44e0-bbe3-0dcf06b4dbce" providerId="ADAL" clId="{C0AA788D-C231-437B-9334-9DD50A71A241}" dt="2023-04-26T21:49:39.421" v="1022" actId="1076"/>
          <ac:spMkLst>
            <pc:docMk/>
            <pc:sldMk cId="50833855" sldId="641"/>
            <ac:spMk id="9" creationId="{223AB9AD-BD00-6EB3-97DB-4A4454C30836}"/>
          </ac:spMkLst>
        </pc:spChg>
        <pc:grpChg chg="del mod">
          <ac:chgData name="Kimberly Brisky" userId="ffaee719-d274-44e0-bbe3-0dcf06b4dbce" providerId="ADAL" clId="{C0AA788D-C231-437B-9334-9DD50A71A241}" dt="2023-04-26T21:48:21.676" v="1001" actId="165"/>
          <ac:grpSpMkLst>
            <pc:docMk/>
            <pc:sldMk cId="50833855" sldId="641"/>
            <ac:grpSpMk id="6" creationId="{7DA1A430-6D1B-46A7-A537-88CB6616D35F}"/>
          </ac:grpSpMkLst>
        </pc:grpChg>
        <pc:grpChg chg="add mod">
          <ac:chgData name="Kimberly Brisky" userId="ffaee719-d274-44e0-bbe3-0dcf06b4dbce" providerId="ADAL" clId="{C0AA788D-C231-437B-9334-9DD50A71A241}" dt="2023-04-26T21:51:13.761" v="1034" actId="1076"/>
          <ac:grpSpMkLst>
            <pc:docMk/>
            <pc:sldMk cId="50833855" sldId="641"/>
            <ac:grpSpMk id="11" creationId="{06F5AE73-7C8B-D08A-E8C4-CBECE5232DCB}"/>
          </ac:grpSpMkLst>
        </pc:grpChg>
        <pc:picChg chg="add del mod">
          <ac:chgData name="Kimberly Brisky" userId="ffaee719-d274-44e0-bbe3-0dcf06b4dbce" providerId="ADAL" clId="{C0AA788D-C231-437B-9334-9DD50A71A241}" dt="2023-04-26T21:47:44.889" v="998" actId="478"/>
          <ac:picMkLst>
            <pc:docMk/>
            <pc:sldMk cId="50833855" sldId="641"/>
            <ac:picMk id="3" creationId="{DEC62707-ECB7-E7E6-DF5A-F807E31BBD03}"/>
          </ac:picMkLst>
        </pc:picChg>
        <pc:picChg chg="del">
          <ac:chgData name="Kimberly Brisky" userId="ffaee719-d274-44e0-bbe3-0dcf06b4dbce" providerId="ADAL" clId="{C0AA788D-C231-437B-9334-9DD50A71A241}" dt="2023-04-26T20:23:50.046" v="183" actId="478"/>
          <ac:picMkLst>
            <pc:docMk/>
            <pc:sldMk cId="50833855" sldId="641"/>
            <ac:picMk id="10" creationId="{6AC2D02C-F680-47A1-A1D0-41AA9FBCE89B}"/>
          </ac:picMkLst>
        </pc:picChg>
      </pc:sldChg>
      <pc:sldChg chg="modSp mod">
        <pc:chgData name="Kimberly Brisky" userId="ffaee719-d274-44e0-bbe3-0dcf06b4dbce" providerId="ADAL" clId="{C0AA788D-C231-437B-9334-9DD50A71A241}" dt="2023-04-26T22:17:36.279" v="1432" actId="255"/>
        <pc:sldMkLst>
          <pc:docMk/>
          <pc:sldMk cId="248147696" sldId="642"/>
        </pc:sldMkLst>
        <pc:spChg chg="mod">
          <ac:chgData name="Kimberly Brisky" userId="ffaee719-d274-44e0-bbe3-0dcf06b4dbce" providerId="ADAL" clId="{C0AA788D-C231-437B-9334-9DD50A71A241}" dt="2023-04-26T21:56:41.020" v="1074" actId="207"/>
          <ac:spMkLst>
            <pc:docMk/>
            <pc:sldMk cId="248147696" sldId="642"/>
            <ac:spMk id="5" creationId="{F0C0F5AD-CB15-407C-91A2-F3E5DAEBB2DB}"/>
          </ac:spMkLst>
        </pc:spChg>
        <pc:spChg chg="mod">
          <ac:chgData name="Kimberly Brisky" userId="ffaee719-d274-44e0-bbe3-0dcf06b4dbce" providerId="ADAL" clId="{C0AA788D-C231-437B-9334-9DD50A71A241}" dt="2023-04-26T22:17:36.279" v="1432" actId="255"/>
          <ac:spMkLst>
            <pc:docMk/>
            <pc:sldMk cId="248147696" sldId="642"/>
            <ac:spMk id="6" creationId="{029C29F7-D8CC-46A7-BC60-6DB92810A8B4}"/>
          </ac:spMkLst>
        </pc:spChg>
        <pc:spChg chg="mod">
          <ac:chgData name="Kimberly Brisky" userId="ffaee719-d274-44e0-bbe3-0dcf06b4dbce" providerId="ADAL" clId="{C0AA788D-C231-437B-9334-9DD50A71A241}" dt="2023-04-26T21:56:14.521" v="1069" actId="2711"/>
          <ac:spMkLst>
            <pc:docMk/>
            <pc:sldMk cId="248147696" sldId="642"/>
            <ac:spMk id="7" creationId="{AECD6B68-6119-407B-B261-563B7F6F9880}"/>
          </ac:spMkLst>
        </pc:spChg>
      </pc:sldChg>
      <pc:sldChg chg="modSp mod ord">
        <pc:chgData name="Kimberly Brisky" userId="ffaee719-d274-44e0-bbe3-0dcf06b4dbce" providerId="ADAL" clId="{C0AA788D-C231-437B-9334-9DD50A71A241}" dt="2023-04-26T22:22:01.123" v="1492" actId="20577"/>
        <pc:sldMkLst>
          <pc:docMk/>
          <pc:sldMk cId="2414387419" sldId="643"/>
        </pc:sldMkLst>
        <pc:spChg chg="mod">
          <ac:chgData name="Kimberly Brisky" userId="ffaee719-d274-44e0-bbe3-0dcf06b4dbce" providerId="ADAL" clId="{C0AA788D-C231-437B-9334-9DD50A71A241}" dt="2023-04-26T22:22:01.123" v="1492" actId="20577"/>
          <ac:spMkLst>
            <pc:docMk/>
            <pc:sldMk cId="2414387419" sldId="643"/>
            <ac:spMk id="6" creationId="{2DD48FC2-BEF5-41AA-9FAB-7CA5DF37BC34}"/>
          </ac:spMkLst>
        </pc:spChg>
        <pc:spChg chg="mod">
          <ac:chgData name="Kimberly Brisky" userId="ffaee719-d274-44e0-bbe3-0dcf06b4dbce" providerId="ADAL" clId="{C0AA788D-C231-437B-9334-9DD50A71A241}" dt="2023-04-26T22:12:29.348" v="1383" actId="207"/>
          <ac:spMkLst>
            <pc:docMk/>
            <pc:sldMk cId="2414387419" sldId="643"/>
            <ac:spMk id="7" creationId="{9FEE90E1-6D5D-4064-A0F2-DBD4E6C88EB7}"/>
          </ac:spMkLst>
        </pc:spChg>
        <pc:spChg chg="mod">
          <ac:chgData name="Kimberly Brisky" userId="ffaee719-d274-44e0-bbe3-0dcf06b4dbce" providerId="ADAL" clId="{C0AA788D-C231-437B-9334-9DD50A71A241}" dt="2023-04-26T22:19:21.781" v="1486" actId="2711"/>
          <ac:spMkLst>
            <pc:docMk/>
            <pc:sldMk cId="2414387419" sldId="643"/>
            <ac:spMk id="8" creationId="{44A85A3D-E7C8-43A3-A2EF-3EB0194591DC}"/>
          </ac:spMkLst>
        </pc:spChg>
      </pc:sldChg>
      <pc:sldChg chg="modSp mod">
        <pc:chgData name="Kimberly Brisky" userId="ffaee719-d274-44e0-bbe3-0dcf06b4dbce" providerId="ADAL" clId="{C0AA788D-C231-437B-9334-9DD50A71A241}" dt="2023-04-26T22:17:49.421" v="1434" actId="255"/>
        <pc:sldMkLst>
          <pc:docMk/>
          <pc:sldMk cId="4175413806" sldId="645"/>
        </pc:sldMkLst>
        <pc:spChg chg="mod">
          <ac:chgData name="Kimberly Brisky" userId="ffaee719-d274-44e0-bbe3-0dcf06b4dbce" providerId="ADAL" clId="{C0AA788D-C231-437B-9334-9DD50A71A241}" dt="2023-04-26T22:09:21.945" v="1271" actId="207"/>
          <ac:spMkLst>
            <pc:docMk/>
            <pc:sldMk cId="4175413806" sldId="645"/>
            <ac:spMk id="5" creationId="{BF47C4D0-0655-4E9D-9E50-6FCB96CF3E1C}"/>
          </ac:spMkLst>
        </pc:spChg>
        <pc:spChg chg="mod">
          <ac:chgData name="Kimberly Brisky" userId="ffaee719-d274-44e0-bbe3-0dcf06b4dbce" providerId="ADAL" clId="{C0AA788D-C231-437B-9334-9DD50A71A241}" dt="2023-04-26T22:17:49.421" v="1434" actId="255"/>
          <ac:spMkLst>
            <pc:docMk/>
            <pc:sldMk cId="4175413806" sldId="645"/>
            <ac:spMk id="7" creationId="{897CC765-7371-4F5B-8930-B8C467D39BB7}"/>
          </ac:spMkLst>
        </pc:spChg>
      </pc:sldChg>
      <pc:sldChg chg="modSp add del mod">
        <pc:chgData name="Kimberly Brisky" userId="ffaee719-d274-44e0-bbe3-0dcf06b4dbce" providerId="ADAL" clId="{C0AA788D-C231-437B-9334-9DD50A71A241}" dt="2023-04-26T22:08:42.027" v="1269" actId="1076"/>
        <pc:sldMkLst>
          <pc:docMk/>
          <pc:sldMk cId="4270292691" sldId="646"/>
        </pc:sldMkLst>
        <pc:spChg chg="mod">
          <ac:chgData name="Kimberly Brisky" userId="ffaee719-d274-44e0-bbe3-0dcf06b4dbce" providerId="ADAL" clId="{C0AA788D-C231-437B-9334-9DD50A71A241}" dt="2023-04-26T21:57:50.681" v="1098" actId="20577"/>
          <ac:spMkLst>
            <pc:docMk/>
            <pc:sldMk cId="4270292691" sldId="646"/>
            <ac:spMk id="4" creationId="{7739527E-FF95-4632-844C-FFBD459C25A4}"/>
          </ac:spMkLst>
        </pc:spChg>
        <pc:spChg chg="mod">
          <ac:chgData name="Kimberly Brisky" userId="ffaee719-d274-44e0-bbe3-0dcf06b4dbce" providerId="ADAL" clId="{C0AA788D-C231-437B-9334-9DD50A71A241}" dt="2023-04-26T22:08:42.027" v="1269" actId="1076"/>
          <ac:spMkLst>
            <pc:docMk/>
            <pc:sldMk cId="4270292691" sldId="646"/>
            <ac:spMk id="5" creationId="{DFF9CCF1-8B98-40FB-854E-FFB0D87EB6A5}"/>
          </ac:spMkLst>
        </pc:spChg>
        <pc:spChg chg="mod">
          <ac:chgData name="Kimberly Brisky" userId="ffaee719-d274-44e0-bbe3-0dcf06b4dbce" providerId="ADAL" clId="{C0AA788D-C231-437B-9334-9DD50A71A241}" dt="2023-04-26T21:56:02.655" v="1068" actId="403"/>
          <ac:spMkLst>
            <pc:docMk/>
            <pc:sldMk cId="4270292691" sldId="646"/>
            <ac:spMk id="7" creationId="{A94169B8-7DF3-4AD4-A2A7-006F7CE6BBE4}"/>
          </ac:spMkLst>
        </pc:spChg>
        <pc:spChg chg="mod">
          <ac:chgData name="Kimberly Brisky" userId="ffaee719-d274-44e0-bbe3-0dcf06b4dbce" providerId="ADAL" clId="{C0AA788D-C231-437B-9334-9DD50A71A241}" dt="2023-04-26T21:54:02.254" v="1039" actId="12"/>
          <ac:spMkLst>
            <pc:docMk/>
            <pc:sldMk cId="4270292691" sldId="646"/>
            <ac:spMk id="8" creationId="{77AB50D8-4EC6-4646-8A8C-DE41B8D8720C}"/>
          </ac:spMkLst>
        </pc:spChg>
      </pc:sldChg>
      <pc:sldChg chg="add del">
        <pc:chgData name="Kimberly Brisky" userId="ffaee719-d274-44e0-bbe3-0dcf06b4dbce" providerId="ADAL" clId="{C0AA788D-C231-437B-9334-9DD50A71A241}" dt="2023-04-26T17:00:01.221" v="80" actId="2696"/>
        <pc:sldMkLst>
          <pc:docMk/>
          <pc:sldMk cId="1305347418" sldId="653"/>
        </pc:sldMkLst>
      </pc:sldChg>
      <pc:sldChg chg="add del">
        <pc:chgData name="Kimberly Brisky" userId="ffaee719-d274-44e0-bbe3-0dcf06b4dbce" providerId="ADAL" clId="{C0AA788D-C231-437B-9334-9DD50A71A241}" dt="2023-04-26T21:41:49.645" v="923" actId="2696"/>
        <pc:sldMkLst>
          <pc:docMk/>
          <pc:sldMk cId="2889783052" sldId="659"/>
        </pc:sldMkLst>
      </pc:sldChg>
      <pc:sldChg chg="modSp add del mod">
        <pc:chgData name="Kimberly Brisky" userId="ffaee719-d274-44e0-bbe3-0dcf06b4dbce" providerId="ADAL" clId="{C0AA788D-C231-437B-9334-9DD50A71A241}" dt="2023-04-26T21:55:45.196" v="1065" actId="20577"/>
        <pc:sldMkLst>
          <pc:docMk/>
          <pc:sldMk cId="70438650" sldId="693"/>
        </pc:sldMkLst>
        <pc:spChg chg="mod">
          <ac:chgData name="Kimberly Brisky" userId="ffaee719-d274-44e0-bbe3-0dcf06b4dbce" providerId="ADAL" clId="{C0AA788D-C231-437B-9334-9DD50A71A241}" dt="2023-04-26T20:16:06.909" v="89" actId="2711"/>
          <ac:spMkLst>
            <pc:docMk/>
            <pc:sldMk cId="70438650" sldId="693"/>
            <ac:spMk id="4" creationId="{7739527E-FF95-4632-844C-FFBD459C25A4}"/>
          </ac:spMkLst>
        </pc:spChg>
        <pc:spChg chg="mod">
          <ac:chgData name="Kimberly Brisky" userId="ffaee719-d274-44e0-bbe3-0dcf06b4dbce" providerId="ADAL" clId="{C0AA788D-C231-437B-9334-9DD50A71A241}" dt="2023-04-26T21:55:45.196" v="1065" actId="20577"/>
          <ac:spMkLst>
            <pc:docMk/>
            <pc:sldMk cId="70438650" sldId="693"/>
            <ac:spMk id="5" creationId="{17B48EFF-8DD8-454B-A0F8-E23AD3B66E35}"/>
          </ac:spMkLst>
        </pc:spChg>
      </pc:sldChg>
      <pc:sldChg chg="add del">
        <pc:chgData name="Kimberly Brisky" userId="ffaee719-d274-44e0-bbe3-0dcf06b4dbce" providerId="ADAL" clId="{C0AA788D-C231-437B-9334-9DD50A71A241}" dt="2023-04-26T20:16:38.328" v="96" actId="2696"/>
        <pc:sldMkLst>
          <pc:docMk/>
          <pc:sldMk cId="1422437476" sldId="711"/>
        </pc:sldMkLst>
      </pc:sldChg>
      <pc:sldChg chg="modSp mod">
        <pc:chgData name="Kimberly Brisky" userId="ffaee719-d274-44e0-bbe3-0dcf06b4dbce" providerId="ADAL" clId="{C0AA788D-C231-437B-9334-9DD50A71A241}" dt="2023-04-26T22:19:35.770" v="1488" actId="2711"/>
        <pc:sldMkLst>
          <pc:docMk/>
          <pc:sldMk cId="1446249763" sldId="716"/>
        </pc:sldMkLst>
        <pc:spChg chg="mod">
          <ac:chgData name="Kimberly Brisky" userId="ffaee719-d274-44e0-bbe3-0dcf06b4dbce" providerId="ADAL" clId="{C0AA788D-C231-437B-9334-9DD50A71A241}" dt="2023-04-26T22:19:35.770" v="1488" actId="2711"/>
          <ac:spMkLst>
            <pc:docMk/>
            <pc:sldMk cId="1446249763" sldId="716"/>
            <ac:spMk id="9" creationId="{9786A654-59AB-4D6B-A18D-647092365450}"/>
          </ac:spMkLst>
        </pc:spChg>
      </pc:sldChg>
      <pc:sldChg chg="addSp delSp modSp mod">
        <pc:chgData name="Kimberly Brisky" userId="ffaee719-d274-44e0-bbe3-0dcf06b4dbce" providerId="ADAL" clId="{C0AA788D-C231-437B-9334-9DD50A71A241}" dt="2023-04-26T22:18:11.860" v="1468" actId="404"/>
        <pc:sldMkLst>
          <pc:docMk/>
          <pc:sldMk cId="711080499" sldId="717"/>
        </pc:sldMkLst>
        <pc:spChg chg="del">
          <ac:chgData name="Kimberly Brisky" userId="ffaee719-d274-44e0-bbe3-0dcf06b4dbce" providerId="ADAL" clId="{C0AA788D-C231-437B-9334-9DD50A71A241}" dt="2023-04-26T20:40:57.653" v="212" actId="478"/>
          <ac:spMkLst>
            <pc:docMk/>
            <pc:sldMk cId="711080499" sldId="717"/>
            <ac:spMk id="2" creationId="{A7DD3677-BC2B-43BF-AE65-6DF020F33CF7}"/>
          </ac:spMkLst>
        </pc:spChg>
        <pc:spChg chg="add del mod">
          <ac:chgData name="Kimberly Brisky" userId="ffaee719-d274-44e0-bbe3-0dcf06b4dbce" providerId="ADAL" clId="{C0AA788D-C231-437B-9334-9DD50A71A241}" dt="2023-04-26T20:47:17.880" v="268" actId="478"/>
          <ac:spMkLst>
            <pc:docMk/>
            <pc:sldMk cId="711080499" sldId="717"/>
            <ac:spMk id="6" creationId="{CAB086AC-2B5B-BA9E-AF53-30F360B3D6E9}"/>
          </ac:spMkLst>
        </pc:spChg>
        <pc:spChg chg="mod">
          <ac:chgData name="Kimberly Brisky" userId="ffaee719-d274-44e0-bbe3-0dcf06b4dbce" providerId="ADAL" clId="{C0AA788D-C231-437B-9334-9DD50A71A241}" dt="2023-04-26T22:18:11.860" v="1468" actId="404"/>
          <ac:spMkLst>
            <pc:docMk/>
            <pc:sldMk cId="711080499" sldId="717"/>
            <ac:spMk id="9" creationId="{9786A654-59AB-4D6B-A18D-647092365450}"/>
          </ac:spMkLst>
        </pc:spChg>
        <pc:spChg chg="add mod">
          <ac:chgData name="Kimberly Brisky" userId="ffaee719-d274-44e0-bbe3-0dcf06b4dbce" providerId="ADAL" clId="{C0AA788D-C231-437B-9334-9DD50A71A241}" dt="2023-04-26T20:56:09.787" v="478" actId="207"/>
          <ac:spMkLst>
            <pc:docMk/>
            <pc:sldMk cId="711080499" sldId="717"/>
            <ac:spMk id="13" creationId="{919EEAFD-E318-847D-1C74-7D7E683F4EDC}"/>
          </ac:spMkLst>
        </pc:spChg>
        <pc:picChg chg="del">
          <ac:chgData name="Kimberly Brisky" userId="ffaee719-d274-44e0-bbe3-0dcf06b4dbce" providerId="ADAL" clId="{C0AA788D-C231-437B-9334-9DD50A71A241}" dt="2023-04-26T20:40:54.204" v="211" actId="478"/>
          <ac:picMkLst>
            <pc:docMk/>
            <pc:sldMk cId="711080499" sldId="717"/>
            <ac:picMk id="4" creationId="{95160B42-6FAF-42A5-A8CF-5A8F25D68C55}"/>
          </ac:picMkLst>
        </pc:picChg>
        <pc:picChg chg="del">
          <ac:chgData name="Kimberly Brisky" userId="ffaee719-d274-44e0-bbe3-0dcf06b4dbce" providerId="ADAL" clId="{C0AA788D-C231-437B-9334-9DD50A71A241}" dt="2023-04-26T20:40:53.021" v="210" actId="478"/>
          <ac:picMkLst>
            <pc:docMk/>
            <pc:sldMk cId="711080499" sldId="717"/>
            <ac:picMk id="5" creationId="{3D394362-B53B-4BAC-9F6C-30859C0B3C77}"/>
          </ac:picMkLst>
        </pc:picChg>
        <pc:picChg chg="add del mod">
          <ac:chgData name="Kimberly Brisky" userId="ffaee719-d274-44e0-bbe3-0dcf06b4dbce" providerId="ADAL" clId="{C0AA788D-C231-437B-9334-9DD50A71A241}" dt="2023-04-26T20:47:11.745" v="266" actId="478"/>
          <ac:picMkLst>
            <pc:docMk/>
            <pc:sldMk cId="711080499" sldId="717"/>
            <ac:picMk id="8" creationId="{108A05E6-07C1-E20E-64C6-60CAB08E7860}"/>
          </ac:picMkLst>
        </pc:picChg>
        <pc:picChg chg="add del mod modCrop">
          <ac:chgData name="Kimberly Brisky" userId="ffaee719-d274-44e0-bbe3-0dcf06b4dbce" providerId="ADAL" clId="{C0AA788D-C231-437B-9334-9DD50A71A241}" dt="2023-04-26T20:47:12.980" v="267" actId="478"/>
          <ac:picMkLst>
            <pc:docMk/>
            <pc:sldMk cId="711080499" sldId="717"/>
            <ac:picMk id="11" creationId="{CA507FD7-D7C9-218D-CFA4-9963A8883A25}"/>
          </ac:picMkLst>
        </pc:picChg>
        <pc:picChg chg="add mod">
          <ac:chgData name="Kimberly Brisky" userId="ffaee719-d274-44e0-bbe3-0dcf06b4dbce" providerId="ADAL" clId="{C0AA788D-C231-437B-9334-9DD50A71A241}" dt="2023-04-26T20:55:15.659" v="474" actId="1076"/>
          <ac:picMkLst>
            <pc:docMk/>
            <pc:sldMk cId="711080499" sldId="717"/>
            <ac:picMk id="15" creationId="{6DF3C7E4-3EA4-DF2A-B5D1-29A801063440}"/>
          </ac:picMkLst>
        </pc:picChg>
        <pc:picChg chg="add del mod">
          <ac:chgData name="Kimberly Brisky" userId="ffaee719-d274-44e0-bbe3-0dcf06b4dbce" providerId="ADAL" clId="{C0AA788D-C231-437B-9334-9DD50A71A241}" dt="2023-04-26T20:54:45.041" v="469" actId="478"/>
          <ac:picMkLst>
            <pc:docMk/>
            <pc:sldMk cId="711080499" sldId="717"/>
            <ac:picMk id="17" creationId="{3530CA6F-D908-070C-5186-1C135B9B27DA}"/>
          </ac:picMkLst>
        </pc:picChg>
        <pc:picChg chg="add mod modCrop">
          <ac:chgData name="Kimberly Brisky" userId="ffaee719-d274-44e0-bbe3-0dcf06b4dbce" providerId="ADAL" clId="{C0AA788D-C231-437B-9334-9DD50A71A241}" dt="2023-04-26T20:55:15.659" v="474" actId="1076"/>
          <ac:picMkLst>
            <pc:docMk/>
            <pc:sldMk cId="711080499" sldId="717"/>
            <ac:picMk id="19" creationId="{2E30B793-2FB9-AF42-ABD3-0D0E99EDC48B}"/>
          </ac:picMkLst>
        </pc:picChg>
      </pc:sldChg>
      <pc:sldChg chg="del">
        <pc:chgData name="Kimberly Brisky" userId="ffaee719-d274-44e0-bbe3-0dcf06b4dbce" providerId="ADAL" clId="{C0AA788D-C231-437B-9334-9DD50A71A241}" dt="2023-04-26T16:55:58.510" v="62" actId="2696"/>
        <pc:sldMkLst>
          <pc:docMk/>
          <pc:sldMk cId="435634487" sldId="718"/>
        </pc:sldMkLst>
      </pc:sldChg>
      <pc:sldChg chg="del">
        <pc:chgData name="Kimberly Brisky" userId="ffaee719-d274-44e0-bbe3-0dcf06b4dbce" providerId="ADAL" clId="{C0AA788D-C231-437B-9334-9DD50A71A241}" dt="2023-04-26T16:50:35.317" v="6" actId="2696"/>
        <pc:sldMkLst>
          <pc:docMk/>
          <pc:sldMk cId="3701720542" sldId="719"/>
        </pc:sldMkLst>
      </pc:sldChg>
      <pc:sldChg chg="modSp add mod">
        <pc:chgData name="Kimberly Brisky" userId="ffaee719-d274-44e0-bbe3-0dcf06b4dbce" providerId="ADAL" clId="{C0AA788D-C231-437B-9334-9DD50A71A241}" dt="2023-04-26T22:19:49.988" v="1491" actId="2711"/>
        <pc:sldMkLst>
          <pc:docMk/>
          <pc:sldMk cId="892641704" sldId="720"/>
        </pc:sldMkLst>
        <pc:spChg chg="mod">
          <ac:chgData name="Kimberly Brisky" userId="ffaee719-d274-44e0-bbe3-0dcf06b4dbce" providerId="ADAL" clId="{C0AA788D-C231-437B-9334-9DD50A71A241}" dt="2023-04-26T22:19:49.988" v="1491" actId="2711"/>
          <ac:spMkLst>
            <pc:docMk/>
            <pc:sldMk cId="892641704" sldId="720"/>
            <ac:spMk id="5" creationId="{A97FBEBB-D59D-4395-B983-58C923097CC9}"/>
          </ac:spMkLst>
        </pc:spChg>
      </pc:sldChg>
      <pc:sldChg chg="modSp add del mod">
        <pc:chgData name="Kimberly Brisky" userId="ffaee719-d274-44e0-bbe3-0dcf06b4dbce" providerId="ADAL" clId="{C0AA788D-C231-437B-9334-9DD50A71A241}" dt="2023-04-26T21:53:14.688" v="1035" actId="2696"/>
        <pc:sldMkLst>
          <pc:docMk/>
          <pc:sldMk cId="598491857" sldId="721"/>
        </pc:sldMkLst>
        <pc:spChg chg="mod">
          <ac:chgData name="Kimberly Brisky" userId="ffaee719-d274-44e0-bbe3-0dcf06b4dbce" providerId="ADAL" clId="{C0AA788D-C231-437B-9334-9DD50A71A241}" dt="2023-04-26T21:49:33.689" v="1021" actId="1076"/>
          <ac:spMkLst>
            <pc:docMk/>
            <pc:sldMk cId="598491857" sldId="721"/>
            <ac:spMk id="5" creationId="{DFF9CCF1-8B98-40FB-854E-FFB0D87EB6A5}"/>
          </ac:spMkLst>
        </pc:spChg>
      </pc:sldChg>
      <pc:sldChg chg="add del">
        <pc:chgData name="Kimberly Brisky" userId="ffaee719-d274-44e0-bbe3-0dcf06b4dbce" providerId="ADAL" clId="{C0AA788D-C231-437B-9334-9DD50A71A241}" dt="2023-04-26T20:16:26.128" v="94"/>
        <pc:sldMkLst>
          <pc:docMk/>
          <pc:sldMk cId="785870965" sldId="721"/>
        </pc:sldMkLst>
      </pc:sldChg>
      <pc:sldChg chg="add del">
        <pc:chgData name="Kimberly Brisky" userId="ffaee719-d274-44e0-bbe3-0dcf06b4dbce" providerId="ADAL" clId="{C0AA788D-C231-437B-9334-9DD50A71A241}" dt="2023-04-26T20:16:14.092" v="92"/>
        <pc:sldMkLst>
          <pc:docMk/>
          <pc:sldMk cId="4174912501" sldId="721"/>
        </pc:sldMkLst>
      </pc:sldChg>
      <pc:sldChg chg="modSp add mod">
        <pc:chgData name="Kimberly Brisky" userId="ffaee719-d274-44e0-bbe3-0dcf06b4dbce" providerId="ADAL" clId="{C0AA788D-C231-437B-9334-9DD50A71A241}" dt="2023-04-26T22:18:26.187" v="1471" actId="2711"/>
        <pc:sldMkLst>
          <pc:docMk/>
          <pc:sldMk cId="158375921" sldId="722"/>
        </pc:sldMkLst>
        <pc:spChg chg="mod">
          <ac:chgData name="Kimberly Brisky" userId="ffaee719-d274-44e0-bbe3-0dcf06b4dbce" providerId="ADAL" clId="{C0AA788D-C231-437B-9334-9DD50A71A241}" dt="2023-04-26T20:48:26.822" v="272" actId="1076"/>
          <ac:spMkLst>
            <pc:docMk/>
            <pc:sldMk cId="158375921" sldId="722"/>
            <ac:spMk id="6" creationId="{CAB086AC-2B5B-BA9E-AF53-30F360B3D6E9}"/>
          </ac:spMkLst>
        </pc:spChg>
        <pc:spChg chg="mod">
          <ac:chgData name="Kimberly Brisky" userId="ffaee719-d274-44e0-bbe3-0dcf06b4dbce" providerId="ADAL" clId="{C0AA788D-C231-437B-9334-9DD50A71A241}" dt="2023-04-26T22:18:26.187" v="1471" actId="2711"/>
          <ac:spMkLst>
            <pc:docMk/>
            <pc:sldMk cId="158375921" sldId="722"/>
            <ac:spMk id="9" creationId="{9786A654-59AB-4D6B-A18D-647092365450}"/>
          </ac:spMkLst>
        </pc:spChg>
      </pc:sldChg>
      <pc:sldChg chg="addSp delSp modSp add mod">
        <pc:chgData name="Kimberly Brisky" userId="ffaee719-d274-44e0-bbe3-0dcf06b4dbce" providerId="ADAL" clId="{C0AA788D-C231-437B-9334-9DD50A71A241}" dt="2023-04-26T22:18:52.404" v="1479" actId="2711"/>
        <pc:sldMkLst>
          <pc:docMk/>
          <pc:sldMk cId="2031293791" sldId="723"/>
        </pc:sldMkLst>
        <pc:spChg chg="mod">
          <ac:chgData name="Kimberly Brisky" userId="ffaee719-d274-44e0-bbe3-0dcf06b4dbce" providerId="ADAL" clId="{C0AA788D-C231-437B-9334-9DD50A71A241}" dt="2023-04-26T21:08:38.714" v="696" actId="207"/>
          <ac:spMkLst>
            <pc:docMk/>
            <pc:sldMk cId="2031293791" sldId="723"/>
            <ac:spMk id="6" creationId="{CAB086AC-2B5B-BA9E-AF53-30F360B3D6E9}"/>
          </ac:spMkLst>
        </pc:spChg>
        <pc:spChg chg="mod">
          <ac:chgData name="Kimberly Brisky" userId="ffaee719-d274-44e0-bbe3-0dcf06b4dbce" providerId="ADAL" clId="{C0AA788D-C231-437B-9334-9DD50A71A241}" dt="2023-04-26T22:18:52.404" v="1479" actId="2711"/>
          <ac:spMkLst>
            <pc:docMk/>
            <pc:sldMk cId="2031293791" sldId="723"/>
            <ac:spMk id="9" creationId="{9786A654-59AB-4D6B-A18D-647092365450}"/>
          </ac:spMkLst>
        </pc:spChg>
        <pc:picChg chg="add mod ord modCrop">
          <ac:chgData name="Kimberly Brisky" userId="ffaee719-d274-44e0-bbe3-0dcf06b4dbce" providerId="ADAL" clId="{C0AA788D-C231-437B-9334-9DD50A71A241}" dt="2023-04-26T21:14:44.652" v="718" actId="14100"/>
          <ac:picMkLst>
            <pc:docMk/>
            <pc:sldMk cId="2031293791" sldId="723"/>
            <ac:picMk id="3" creationId="{2028279C-B16D-34EB-FF13-DEF8E507A27F}"/>
          </ac:picMkLst>
        </pc:picChg>
        <pc:picChg chg="add del mod">
          <ac:chgData name="Kimberly Brisky" userId="ffaee719-d274-44e0-bbe3-0dcf06b4dbce" providerId="ADAL" clId="{C0AA788D-C231-437B-9334-9DD50A71A241}" dt="2023-04-26T21:13:57.173" v="707" actId="478"/>
          <ac:picMkLst>
            <pc:docMk/>
            <pc:sldMk cId="2031293791" sldId="723"/>
            <ac:picMk id="5" creationId="{E9BF4744-D042-84C3-EBA4-480006D04EEF}"/>
          </ac:picMkLst>
        </pc:picChg>
        <pc:picChg chg="del">
          <ac:chgData name="Kimberly Brisky" userId="ffaee719-d274-44e0-bbe3-0dcf06b4dbce" providerId="ADAL" clId="{C0AA788D-C231-437B-9334-9DD50A71A241}" dt="2023-04-26T21:04:48.769" v="484" actId="478"/>
          <ac:picMkLst>
            <pc:docMk/>
            <pc:sldMk cId="2031293791" sldId="723"/>
            <ac:picMk id="8" creationId="{108A05E6-07C1-E20E-64C6-60CAB08E7860}"/>
          </ac:picMkLst>
        </pc:picChg>
        <pc:picChg chg="add mod">
          <ac:chgData name="Kimberly Brisky" userId="ffaee719-d274-44e0-bbe3-0dcf06b4dbce" providerId="ADAL" clId="{C0AA788D-C231-437B-9334-9DD50A71A241}" dt="2023-04-26T21:13:48.193" v="705" actId="1076"/>
          <ac:picMkLst>
            <pc:docMk/>
            <pc:sldMk cId="2031293791" sldId="723"/>
            <ac:picMk id="10" creationId="{E45D387B-9CE3-73CE-D010-07B43EF5E877}"/>
          </ac:picMkLst>
        </pc:picChg>
        <pc:picChg chg="del">
          <ac:chgData name="Kimberly Brisky" userId="ffaee719-d274-44e0-bbe3-0dcf06b4dbce" providerId="ADAL" clId="{C0AA788D-C231-437B-9334-9DD50A71A241}" dt="2023-04-26T21:04:47.555" v="483" actId="478"/>
          <ac:picMkLst>
            <pc:docMk/>
            <pc:sldMk cId="2031293791" sldId="723"/>
            <ac:picMk id="11" creationId="{CA507FD7-D7C9-218D-CFA4-9963A8883A25}"/>
          </ac:picMkLst>
        </pc:picChg>
      </pc:sldChg>
      <pc:sldChg chg="addSp delSp modSp add mod">
        <pc:chgData name="Kimberly Brisky" userId="ffaee719-d274-44e0-bbe3-0dcf06b4dbce" providerId="ADAL" clId="{C0AA788D-C231-437B-9334-9DD50A71A241}" dt="2023-04-26T22:19:08.983" v="1483"/>
        <pc:sldMkLst>
          <pc:docMk/>
          <pc:sldMk cId="102873178" sldId="724"/>
        </pc:sldMkLst>
        <pc:spChg chg="mod">
          <ac:chgData name="Kimberly Brisky" userId="ffaee719-d274-44e0-bbe3-0dcf06b4dbce" providerId="ADAL" clId="{C0AA788D-C231-437B-9334-9DD50A71A241}" dt="2023-04-26T22:11:03.343" v="1278" actId="20577"/>
          <ac:spMkLst>
            <pc:docMk/>
            <pc:sldMk cId="102873178" sldId="724"/>
            <ac:spMk id="6" creationId="{CAB086AC-2B5B-BA9E-AF53-30F360B3D6E9}"/>
          </ac:spMkLst>
        </pc:spChg>
        <pc:spChg chg="mod">
          <ac:chgData name="Kimberly Brisky" userId="ffaee719-d274-44e0-bbe3-0dcf06b4dbce" providerId="ADAL" clId="{C0AA788D-C231-437B-9334-9DD50A71A241}" dt="2023-04-26T22:19:08.983" v="1483"/>
          <ac:spMkLst>
            <pc:docMk/>
            <pc:sldMk cId="102873178" sldId="724"/>
            <ac:spMk id="9" creationId="{9786A654-59AB-4D6B-A18D-647092365450}"/>
          </ac:spMkLst>
        </pc:spChg>
        <pc:picChg chg="del">
          <ac:chgData name="Kimberly Brisky" userId="ffaee719-d274-44e0-bbe3-0dcf06b4dbce" providerId="ADAL" clId="{C0AA788D-C231-437B-9334-9DD50A71A241}" dt="2023-04-26T21:18:07.494" v="749" actId="478"/>
          <ac:picMkLst>
            <pc:docMk/>
            <pc:sldMk cId="102873178" sldId="724"/>
            <ac:picMk id="3" creationId="{2028279C-B16D-34EB-FF13-DEF8E507A27F}"/>
          </ac:picMkLst>
        </pc:picChg>
        <pc:picChg chg="add mod">
          <ac:chgData name="Kimberly Brisky" userId="ffaee719-d274-44e0-bbe3-0dcf06b4dbce" providerId="ADAL" clId="{C0AA788D-C231-437B-9334-9DD50A71A241}" dt="2023-04-26T21:25:27.367" v="922" actId="1076"/>
          <ac:picMkLst>
            <pc:docMk/>
            <pc:sldMk cId="102873178" sldId="724"/>
            <ac:picMk id="4" creationId="{CB61A92A-F4C2-E442-9641-2F2F1439540E}"/>
          </ac:picMkLst>
        </pc:picChg>
        <pc:picChg chg="add mod">
          <ac:chgData name="Kimberly Brisky" userId="ffaee719-d274-44e0-bbe3-0dcf06b4dbce" providerId="ADAL" clId="{C0AA788D-C231-437B-9334-9DD50A71A241}" dt="2023-04-26T21:25:27.367" v="922" actId="1076"/>
          <ac:picMkLst>
            <pc:docMk/>
            <pc:sldMk cId="102873178" sldId="724"/>
            <ac:picMk id="7" creationId="{089511B6-C148-B297-CBCD-39DD4A1D205B}"/>
          </ac:picMkLst>
        </pc:picChg>
        <pc:picChg chg="del">
          <ac:chgData name="Kimberly Brisky" userId="ffaee719-d274-44e0-bbe3-0dcf06b4dbce" providerId="ADAL" clId="{C0AA788D-C231-437B-9334-9DD50A71A241}" dt="2023-04-26T21:18:08.582" v="750" actId="478"/>
          <ac:picMkLst>
            <pc:docMk/>
            <pc:sldMk cId="102873178" sldId="724"/>
            <ac:picMk id="10" creationId="{E45D387B-9CE3-73CE-D010-07B43EF5E877}"/>
          </ac:picMkLst>
        </pc:picChg>
      </pc:sldChg>
      <pc:sldChg chg="addSp delSp modSp add mod">
        <pc:chgData name="Kimberly Brisky" userId="ffaee719-d274-44e0-bbe3-0dcf06b4dbce" providerId="ADAL" clId="{C0AA788D-C231-437B-9334-9DD50A71A241}" dt="2023-04-26T22:18:40.592" v="1476" actId="2711"/>
        <pc:sldMkLst>
          <pc:docMk/>
          <pc:sldMk cId="2029178358" sldId="725"/>
        </pc:sldMkLst>
        <pc:spChg chg="add del">
          <ac:chgData name="Kimberly Brisky" userId="ffaee719-d274-44e0-bbe3-0dcf06b4dbce" providerId="ADAL" clId="{C0AA788D-C231-437B-9334-9DD50A71A241}" dt="2023-04-26T22:00:56.947" v="1105" actId="22"/>
          <ac:spMkLst>
            <pc:docMk/>
            <pc:sldMk cId="2029178358" sldId="725"/>
            <ac:spMk id="3" creationId="{C554A778-7BBB-03F5-FC6B-ECD04D25D56E}"/>
          </ac:spMkLst>
        </pc:spChg>
        <pc:spChg chg="add mod">
          <ac:chgData name="Kimberly Brisky" userId="ffaee719-d274-44e0-bbe3-0dcf06b4dbce" providerId="ADAL" clId="{C0AA788D-C231-437B-9334-9DD50A71A241}" dt="2023-04-26T22:10:14.333" v="1273" actId="207"/>
          <ac:spMkLst>
            <pc:docMk/>
            <pc:sldMk cId="2029178358" sldId="725"/>
            <ac:spMk id="5" creationId="{21EBB085-0829-6280-F02D-3759E77E8915}"/>
          </ac:spMkLst>
        </pc:spChg>
        <pc:spChg chg="del">
          <ac:chgData name="Kimberly Brisky" userId="ffaee719-d274-44e0-bbe3-0dcf06b4dbce" providerId="ADAL" clId="{C0AA788D-C231-437B-9334-9DD50A71A241}" dt="2023-04-26T21:59:25.227" v="1101" actId="478"/>
          <ac:spMkLst>
            <pc:docMk/>
            <pc:sldMk cId="2029178358" sldId="725"/>
            <ac:spMk id="6" creationId="{CAB086AC-2B5B-BA9E-AF53-30F360B3D6E9}"/>
          </ac:spMkLst>
        </pc:spChg>
        <pc:spChg chg="mod">
          <ac:chgData name="Kimberly Brisky" userId="ffaee719-d274-44e0-bbe3-0dcf06b4dbce" providerId="ADAL" clId="{C0AA788D-C231-437B-9334-9DD50A71A241}" dt="2023-04-26T22:18:40.592" v="1476" actId="2711"/>
          <ac:spMkLst>
            <pc:docMk/>
            <pc:sldMk cId="2029178358" sldId="725"/>
            <ac:spMk id="9" creationId="{9786A654-59AB-4D6B-A18D-647092365450}"/>
          </ac:spMkLst>
        </pc:spChg>
        <pc:picChg chg="del">
          <ac:chgData name="Kimberly Brisky" userId="ffaee719-d274-44e0-bbe3-0dcf06b4dbce" providerId="ADAL" clId="{C0AA788D-C231-437B-9334-9DD50A71A241}" dt="2023-04-26T21:59:21.064" v="1099" actId="478"/>
          <ac:picMkLst>
            <pc:docMk/>
            <pc:sldMk cId="2029178358" sldId="725"/>
            <ac:picMk id="8" creationId="{108A05E6-07C1-E20E-64C6-60CAB08E7860}"/>
          </ac:picMkLst>
        </pc:picChg>
        <pc:picChg chg="del">
          <ac:chgData name="Kimberly Brisky" userId="ffaee719-d274-44e0-bbe3-0dcf06b4dbce" providerId="ADAL" clId="{C0AA788D-C231-437B-9334-9DD50A71A241}" dt="2023-04-26T21:59:22.226" v="1100" actId="478"/>
          <ac:picMkLst>
            <pc:docMk/>
            <pc:sldMk cId="2029178358" sldId="725"/>
            <ac:picMk id="11" creationId="{CA507FD7-D7C9-218D-CFA4-9963A8883A25}"/>
          </ac:picMkLst>
        </pc:picChg>
      </pc:sldChg>
      <pc:sldMasterChg chg="addSp delSp mod delSldLayout">
        <pc:chgData name="Kimberly Brisky" userId="ffaee719-d274-44e0-bbe3-0dcf06b4dbce" providerId="ADAL" clId="{C0AA788D-C231-437B-9334-9DD50A71A241}" dt="2023-04-26T22:13:46.498" v="1386" actId="478"/>
        <pc:sldMasterMkLst>
          <pc:docMk/>
          <pc:sldMasterMk cId="4198738157" sldId="2147483648"/>
        </pc:sldMasterMkLst>
        <pc:spChg chg="add del">
          <ac:chgData name="Kimberly Brisky" userId="ffaee719-d274-44e0-bbe3-0dcf06b4dbce" providerId="ADAL" clId="{C0AA788D-C231-437B-9334-9DD50A71A241}" dt="2023-04-26T22:13:46.498" v="1386" actId="478"/>
          <ac:spMkLst>
            <pc:docMk/>
            <pc:sldMasterMk cId="4198738157" sldId="2147483648"/>
            <ac:spMk id="2" creationId="{FF698BD6-E01C-4CDB-BEA8-6D8837A85C90}"/>
          </ac:spMkLst>
        </pc:spChg>
        <pc:sldLayoutChg chg="del">
          <pc:chgData name="Kimberly Brisky" userId="ffaee719-d274-44e0-bbe3-0dcf06b4dbce" providerId="ADAL" clId="{C0AA788D-C231-437B-9334-9DD50A71A241}" dt="2023-04-26T16:55:58.510" v="62" actId="2696"/>
          <pc:sldLayoutMkLst>
            <pc:docMk/>
            <pc:sldMasterMk cId="4198738157" sldId="2147483648"/>
            <pc:sldLayoutMk cId="312382391" sldId="2147483660"/>
          </pc:sldLayoutMkLst>
        </pc:sldLayoutChg>
      </pc:sldMasterChg>
      <pc:sldMasterChg chg="del delSldLayout">
        <pc:chgData name="Kimberly Brisky" userId="ffaee719-d274-44e0-bbe3-0dcf06b4dbce" providerId="ADAL" clId="{C0AA788D-C231-437B-9334-9DD50A71A241}" dt="2023-04-26T16:58:38.376" v="72" actId="2696"/>
        <pc:sldMasterMkLst>
          <pc:docMk/>
          <pc:sldMasterMk cId="2309129602" sldId="2147483661"/>
        </pc:sldMasterMkLst>
        <pc:sldLayoutChg chg="del">
          <pc:chgData name="Kimberly Brisky" userId="ffaee719-d274-44e0-bbe3-0dcf06b4dbce" providerId="ADAL" clId="{C0AA788D-C231-437B-9334-9DD50A71A241}" dt="2023-04-26T16:58:38.376" v="72" actId="2696"/>
          <pc:sldLayoutMkLst>
            <pc:docMk/>
            <pc:sldMasterMk cId="2309129602" sldId="2147483661"/>
            <pc:sldLayoutMk cId="2211096714" sldId="2147483662"/>
          </pc:sldLayoutMkLst>
        </pc:sldLayoutChg>
        <pc:sldLayoutChg chg="del">
          <pc:chgData name="Kimberly Brisky" userId="ffaee719-d274-44e0-bbe3-0dcf06b4dbce" providerId="ADAL" clId="{C0AA788D-C231-437B-9334-9DD50A71A241}" dt="2023-04-26T16:58:38.376" v="72" actId="2696"/>
          <pc:sldLayoutMkLst>
            <pc:docMk/>
            <pc:sldMasterMk cId="2309129602" sldId="2147483661"/>
            <pc:sldLayoutMk cId="3151204505" sldId="2147483663"/>
          </pc:sldLayoutMkLst>
        </pc:sldLayoutChg>
        <pc:sldLayoutChg chg="del">
          <pc:chgData name="Kimberly Brisky" userId="ffaee719-d274-44e0-bbe3-0dcf06b4dbce" providerId="ADAL" clId="{C0AA788D-C231-437B-9334-9DD50A71A241}" dt="2023-04-26T16:58:38.376" v="72" actId="2696"/>
          <pc:sldLayoutMkLst>
            <pc:docMk/>
            <pc:sldMasterMk cId="2309129602" sldId="2147483661"/>
            <pc:sldLayoutMk cId="3989681032" sldId="2147483664"/>
          </pc:sldLayoutMkLst>
        </pc:sldLayoutChg>
        <pc:sldLayoutChg chg="del">
          <pc:chgData name="Kimberly Brisky" userId="ffaee719-d274-44e0-bbe3-0dcf06b4dbce" providerId="ADAL" clId="{C0AA788D-C231-437B-9334-9DD50A71A241}" dt="2023-04-26T16:58:38.376" v="72" actId="2696"/>
          <pc:sldLayoutMkLst>
            <pc:docMk/>
            <pc:sldMasterMk cId="2309129602" sldId="2147483661"/>
            <pc:sldLayoutMk cId="1330896827" sldId="2147483665"/>
          </pc:sldLayoutMkLst>
        </pc:sldLayoutChg>
        <pc:sldLayoutChg chg="del">
          <pc:chgData name="Kimberly Brisky" userId="ffaee719-d274-44e0-bbe3-0dcf06b4dbce" providerId="ADAL" clId="{C0AA788D-C231-437B-9334-9DD50A71A241}" dt="2023-04-26T16:58:38.376" v="72" actId="2696"/>
          <pc:sldLayoutMkLst>
            <pc:docMk/>
            <pc:sldMasterMk cId="2309129602" sldId="2147483661"/>
            <pc:sldLayoutMk cId="1055014311" sldId="2147483666"/>
          </pc:sldLayoutMkLst>
        </pc:sldLayoutChg>
        <pc:sldLayoutChg chg="del">
          <pc:chgData name="Kimberly Brisky" userId="ffaee719-d274-44e0-bbe3-0dcf06b4dbce" providerId="ADAL" clId="{C0AA788D-C231-437B-9334-9DD50A71A241}" dt="2023-04-26T16:58:38.376" v="72" actId="2696"/>
          <pc:sldLayoutMkLst>
            <pc:docMk/>
            <pc:sldMasterMk cId="2309129602" sldId="2147483661"/>
            <pc:sldLayoutMk cId="1351321429" sldId="2147483667"/>
          </pc:sldLayoutMkLst>
        </pc:sldLayoutChg>
        <pc:sldLayoutChg chg="del">
          <pc:chgData name="Kimberly Brisky" userId="ffaee719-d274-44e0-bbe3-0dcf06b4dbce" providerId="ADAL" clId="{C0AA788D-C231-437B-9334-9DD50A71A241}" dt="2023-04-26T16:58:38.376" v="72" actId="2696"/>
          <pc:sldLayoutMkLst>
            <pc:docMk/>
            <pc:sldMasterMk cId="2309129602" sldId="2147483661"/>
            <pc:sldLayoutMk cId="3803620249" sldId="2147483668"/>
          </pc:sldLayoutMkLst>
        </pc:sldLayoutChg>
        <pc:sldLayoutChg chg="del">
          <pc:chgData name="Kimberly Brisky" userId="ffaee719-d274-44e0-bbe3-0dcf06b4dbce" providerId="ADAL" clId="{C0AA788D-C231-437B-9334-9DD50A71A241}" dt="2023-04-26T16:58:38.376" v="72" actId="2696"/>
          <pc:sldLayoutMkLst>
            <pc:docMk/>
            <pc:sldMasterMk cId="2309129602" sldId="2147483661"/>
            <pc:sldLayoutMk cId="3307110223" sldId="2147483669"/>
          </pc:sldLayoutMkLst>
        </pc:sldLayoutChg>
        <pc:sldLayoutChg chg="del">
          <pc:chgData name="Kimberly Brisky" userId="ffaee719-d274-44e0-bbe3-0dcf06b4dbce" providerId="ADAL" clId="{C0AA788D-C231-437B-9334-9DD50A71A241}" dt="2023-04-26T16:58:38.376" v="72" actId="2696"/>
          <pc:sldLayoutMkLst>
            <pc:docMk/>
            <pc:sldMasterMk cId="2309129602" sldId="2147483661"/>
            <pc:sldLayoutMk cId="2180810862" sldId="2147483670"/>
          </pc:sldLayoutMkLst>
        </pc:sldLayoutChg>
        <pc:sldLayoutChg chg="del">
          <pc:chgData name="Kimberly Brisky" userId="ffaee719-d274-44e0-bbe3-0dcf06b4dbce" providerId="ADAL" clId="{C0AA788D-C231-437B-9334-9DD50A71A241}" dt="2023-04-26T16:58:38.376" v="72" actId="2696"/>
          <pc:sldLayoutMkLst>
            <pc:docMk/>
            <pc:sldMasterMk cId="2309129602" sldId="2147483661"/>
            <pc:sldLayoutMk cId="1113997326" sldId="2147483671"/>
          </pc:sldLayoutMkLst>
        </pc:sldLayoutChg>
        <pc:sldLayoutChg chg="del">
          <pc:chgData name="Kimberly Brisky" userId="ffaee719-d274-44e0-bbe3-0dcf06b4dbce" providerId="ADAL" clId="{C0AA788D-C231-437B-9334-9DD50A71A241}" dt="2023-04-26T16:58:38.376" v="72" actId="2696"/>
          <pc:sldLayoutMkLst>
            <pc:docMk/>
            <pc:sldMasterMk cId="2309129602" sldId="2147483661"/>
            <pc:sldLayoutMk cId="2029585377" sldId="2147483672"/>
          </pc:sldLayoutMkLst>
        </pc:sldLayoutChg>
        <pc:sldLayoutChg chg="del">
          <pc:chgData name="Kimberly Brisky" userId="ffaee719-d274-44e0-bbe3-0dcf06b4dbce" providerId="ADAL" clId="{C0AA788D-C231-437B-9334-9DD50A71A241}" dt="2023-04-26T16:58:38.376" v="72" actId="2696"/>
          <pc:sldLayoutMkLst>
            <pc:docMk/>
            <pc:sldMasterMk cId="2309129602" sldId="2147483661"/>
            <pc:sldLayoutMk cId="2171418615" sldId="2147483673"/>
          </pc:sldLayoutMkLst>
        </pc:sldLayoutChg>
        <pc:sldLayoutChg chg="del">
          <pc:chgData name="Kimberly Brisky" userId="ffaee719-d274-44e0-bbe3-0dcf06b4dbce" providerId="ADAL" clId="{C0AA788D-C231-437B-9334-9DD50A71A241}" dt="2023-04-26T16:58:38.376" v="72" actId="2696"/>
          <pc:sldLayoutMkLst>
            <pc:docMk/>
            <pc:sldMasterMk cId="2309129602" sldId="2147483661"/>
            <pc:sldLayoutMk cId="942530975" sldId="2147483674"/>
          </pc:sldLayoutMkLst>
        </pc:sldLayoutChg>
        <pc:sldLayoutChg chg="del">
          <pc:chgData name="Kimberly Brisky" userId="ffaee719-d274-44e0-bbe3-0dcf06b4dbce" providerId="ADAL" clId="{C0AA788D-C231-437B-9334-9DD50A71A241}" dt="2023-04-26T16:58:38.376" v="72" actId="2696"/>
          <pc:sldLayoutMkLst>
            <pc:docMk/>
            <pc:sldMasterMk cId="2309129602" sldId="2147483661"/>
            <pc:sldLayoutMk cId="4179058203" sldId="2147483675"/>
          </pc:sldLayoutMkLst>
        </pc:sldLayoutChg>
      </pc:sldMasterChg>
      <pc:sldMasterChg chg="addSp delSp modSp mod">
        <pc:chgData name="Kimberly Brisky" userId="ffaee719-d274-44e0-bbe3-0dcf06b4dbce" providerId="ADAL" clId="{C0AA788D-C231-437B-9334-9DD50A71A241}" dt="2023-04-26T22:16:57.274" v="1430" actId="1076"/>
        <pc:sldMasterMkLst>
          <pc:docMk/>
          <pc:sldMasterMk cId="2726227577" sldId="2147483661"/>
        </pc:sldMasterMkLst>
        <pc:picChg chg="del">
          <ac:chgData name="Kimberly Brisky" userId="ffaee719-d274-44e0-bbe3-0dcf06b4dbce" providerId="ADAL" clId="{C0AA788D-C231-437B-9334-9DD50A71A241}" dt="2023-04-26T22:16:07.626" v="1424" actId="478"/>
          <ac:picMkLst>
            <pc:docMk/>
            <pc:sldMasterMk cId="2726227577" sldId="2147483661"/>
            <ac:picMk id="10" creationId="{E6225B13-323E-4330-83B5-436C2E75B8E6}"/>
          </ac:picMkLst>
        </pc:picChg>
        <pc:picChg chg="add mod">
          <ac:chgData name="Kimberly Brisky" userId="ffaee719-d274-44e0-bbe3-0dcf06b4dbce" providerId="ADAL" clId="{C0AA788D-C231-437B-9334-9DD50A71A241}" dt="2023-04-26T22:16:57.274" v="1430" actId="1076"/>
          <ac:picMkLst>
            <pc:docMk/>
            <pc:sldMasterMk cId="2726227577" sldId="2147483661"/>
            <ac:picMk id="12" creationId="{17962C8D-A34B-90F0-7E43-7C07F7E9CF59}"/>
          </ac:picMkLst>
        </pc:picChg>
      </pc:sldMasterChg>
      <pc:sldMasterChg chg="new add del mod addSldLayout delSldLayout">
        <pc:chgData name="Kimberly Brisky" userId="ffaee719-d274-44e0-bbe3-0dcf06b4dbce" providerId="ADAL" clId="{C0AA788D-C231-437B-9334-9DD50A71A241}" dt="2023-04-26T22:14:43.847" v="1423" actId="2696"/>
        <pc:sldMasterMkLst>
          <pc:docMk/>
          <pc:sldMasterMk cId="3351670871" sldId="2147483676"/>
        </pc:sldMasterMkLst>
        <pc:sldLayoutChg chg="new add del replId">
          <pc:chgData name="Kimberly Brisky" userId="ffaee719-d274-44e0-bbe3-0dcf06b4dbce" providerId="ADAL" clId="{C0AA788D-C231-437B-9334-9DD50A71A241}" dt="2023-04-26T22:14:43.815" v="1412" actId="2696"/>
          <pc:sldLayoutMkLst>
            <pc:docMk/>
            <pc:sldMasterMk cId="3351670871" sldId="2147483676"/>
            <pc:sldLayoutMk cId="3441944875" sldId="2147483677"/>
          </pc:sldLayoutMkLst>
        </pc:sldLayoutChg>
        <pc:sldLayoutChg chg="new add del replId">
          <pc:chgData name="Kimberly Brisky" userId="ffaee719-d274-44e0-bbe3-0dcf06b4dbce" providerId="ADAL" clId="{C0AA788D-C231-437B-9334-9DD50A71A241}" dt="2023-04-26T22:14:43.815" v="1413" actId="2696"/>
          <pc:sldLayoutMkLst>
            <pc:docMk/>
            <pc:sldMasterMk cId="3351670871" sldId="2147483676"/>
            <pc:sldLayoutMk cId="2118341761" sldId="2147483678"/>
          </pc:sldLayoutMkLst>
        </pc:sldLayoutChg>
        <pc:sldLayoutChg chg="new add del replId">
          <pc:chgData name="Kimberly Brisky" userId="ffaee719-d274-44e0-bbe3-0dcf06b4dbce" providerId="ADAL" clId="{C0AA788D-C231-437B-9334-9DD50A71A241}" dt="2023-04-26T22:14:43.815" v="1414" actId="2696"/>
          <pc:sldLayoutMkLst>
            <pc:docMk/>
            <pc:sldMasterMk cId="3351670871" sldId="2147483676"/>
            <pc:sldLayoutMk cId="2223902976" sldId="2147483679"/>
          </pc:sldLayoutMkLst>
        </pc:sldLayoutChg>
        <pc:sldLayoutChg chg="new add del replId">
          <pc:chgData name="Kimberly Brisky" userId="ffaee719-d274-44e0-bbe3-0dcf06b4dbce" providerId="ADAL" clId="{C0AA788D-C231-437B-9334-9DD50A71A241}" dt="2023-04-26T22:14:43.831" v="1415" actId="2696"/>
          <pc:sldLayoutMkLst>
            <pc:docMk/>
            <pc:sldMasterMk cId="3351670871" sldId="2147483676"/>
            <pc:sldLayoutMk cId="2204821538" sldId="2147483680"/>
          </pc:sldLayoutMkLst>
        </pc:sldLayoutChg>
        <pc:sldLayoutChg chg="new add del replId">
          <pc:chgData name="Kimberly Brisky" userId="ffaee719-d274-44e0-bbe3-0dcf06b4dbce" providerId="ADAL" clId="{C0AA788D-C231-437B-9334-9DD50A71A241}" dt="2023-04-26T22:14:43.831" v="1416" actId="2696"/>
          <pc:sldLayoutMkLst>
            <pc:docMk/>
            <pc:sldMasterMk cId="3351670871" sldId="2147483676"/>
            <pc:sldLayoutMk cId="4043376967" sldId="2147483681"/>
          </pc:sldLayoutMkLst>
        </pc:sldLayoutChg>
        <pc:sldLayoutChg chg="new add del replId">
          <pc:chgData name="Kimberly Brisky" userId="ffaee719-d274-44e0-bbe3-0dcf06b4dbce" providerId="ADAL" clId="{C0AA788D-C231-437B-9334-9DD50A71A241}" dt="2023-04-26T22:14:43.831" v="1417" actId="2696"/>
          <pc:sldLayoutMkLst>
            <pc:docMk/>
            <pc:sldMasterMk cId="3351670871" sldId="2147483676"/>
            <pc:sldLayoutMk cId="2991238349" sldId="2147483682"/>
          </pc:sldLayoutMkLst>
        </pc:sldLayoutChg>
        <pc:sldLayoutChg chg="new add del replId">
          <pc:chgData name="Kimberly Brisky" userId="ffaee719-d274-44e0-bbe3-0dcf06b4dbce" providerId="ADAL" clId="{C0AA788D-C231-437B-9334-9DD50A71A241}" dt="2023-04-26T22:14:43.831" v="1418" actId="2696"/>
          <pc:sldLayoutMkLst>
            <pc:docMk/>
            <pc:sldMasterMk cId="3351670871" sldId="2147483676"/>
            <pc:sldLayoutMk cId="1278572199" sldId="2147483683"/>
          </pc:sldLayoutMkLst>
        </pc:sldLayoutChg>
        <pc:sldLayoutChg chg="new add del replId">
          <pc:chgData name="Kimberly Brisky" userId="ffaee719-d274-44e0-bbe3-0dcf06b4dbce" providerId="ADAL" clId="{C0AA788D-C231-437B-9334-9DD50A71A241}" dt="2023-04-26T22:14:43.831" v="1419" actId="2696"/>
          <pc:sldLayoutMkLst>
            <pc:docMk/>
            <pc:sldMasterMk cId="3351670871" sldId="2147483676"/>
            <pc:sldLayoutMk cId="2273063354" sldId="2147483684"/>
          </pc:sldLayoutMkLst>
        </pc:sldLayoutChg>
        <pc:sldLayoutChg chg="new add del replId">
          <pc:chgData name="Kimberly Brisky" userId="ffaee719-d274-44e0-bbe3-0dcf06b4dbce" providerId="ADAL" clId="{C0AA788D-C231-437B-9334-9DD50A71A241}" dt="2023-04-26T22:14:43.847" v="1420" actId="2696"/>
          <pc:sldLayoutMkLst>
            <pc:docMk/>
            <pc:sldMasterMk cId="3351670871" sldId="2147483676"/>
            <pc:sldLayoutMk cId="3981606158" sldId="2147483685"/>
          </pc:sldLayoutMkLst>
        </pc:sldLayoutChg>
        <pc:sldLayoutChg chg="new add del replId">
          <pc:chgData name="Kimberly Brisky" userId="ffaee719-d274-44e0-bbe3-0dcf06b4dbce" providerId="ADAL" clId="{C0AA788D-C231-437B-9334-9DD50A71A241}" dt="2023-04-26T22:14:43.847" v="1421" actId="2696"/>
          <pc:sldLayoutMkLst>
            <pc:docMk/>
            <pc:sldMasterMk cId="3351670871" sldId="2147483676"/>
            <pc:sldLayoutMk cId="389476285" sldId="2147483686"/>
          </pc:sldLayoutMkLst>
        </pc:sldLayoutChg>
        <pc:sldLayoutChg chg="new add del replId">
          <pc:chgData name="Kimberly Brisky" userId="ffaee719-d274-44e0-bbe3-0dcf06b4dbce" providerId="ADAL" clId="{C0AA788D-C231-437B-9334-9DD50A71A241}" dt="2023-04-26T22:14:43.847" v="1422" actId="2696"/>
          <pc:sldLayoutMkLst>
            <pc:docMk/>
            <pc:sldMasterMk cId="3351670871" sldId="2147483676"/>
            <pc:sldLayoutMk cId="8091082" sldId="2147483687"/>
          </pc:sldLayoutMkLst>
        </pc:sldLayoutChg>
      </pc:sldMasterChg>
    </pc:docChg>
  </pc:docChgLst>
  <pc:docChgLst>
    <pc:chgData name="Kimberly Brisky" userId="ffaee719-d274-44e0-bbe3-0dcf06b4dbce" providerId="ADAL" clId="{6B78F882-A6C7-4053-877E-1DA6E2B7F892}"/>
    <pc:docChg chg="modSld">
      <pc:chgData name="Kimberly Brisky" userId="ffaee719-d274-44e0-bbe3-0dcf06b4dbce" providerId="ADAL" clId="{6B78F882-A6C7-4053-877E-1DA6E2B7F892}" dt="2023-04-26T16:29:21.206" v="4" actId="20577"/>
      <pc:docMkLst>
        <pc:docMk/>
      </pc:docMkLst>
      <pc:sldChg chg="modSp mod">
        <pc:chgData name="Kimberly Brisky" userId="ffaee719-d274-44e0-bbe3-0dcf06b4dbce" providerId="ADAL" clId="{6B78F882-A6C7-4053-877E-1DA6E2B7F892}" dt="2023-04-26T16:29:21.206" v="4" actId="20577"/>
        <pc:sldMkLst>
          <pc:docMk/>
          <pc:sldMk cId="1446249763" sldId="716"/>
        </pc:sldMkLst>
        <pc:spChg chg="mod">
          <ac:chgData name="Kimberly Brisky" userId="ffaee719-d274-44e0-bbe3-0dcf06b4dbce" providerId="ADAL" clId="{6B78F882-A6C7-4053-877E-1DA6E2B7F892}" dt="2023-04-26T16:29:21.206" v="4" actId="20577"/>
          <ac:spMkLst>
            <pc:docMk/>
            <pc:sldMk cId="1446249763" sldId="716"/>
            <ac:spMk id="8" creationId="{B43E6A45-0223-44C5-8371-19E8E005CFC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1E9DB0-46A1-4B9A-9726-D98937EBA36F}" type="datetimeFigureOut">
              <a:rPr lang="en-US" smtClean="0"/>
              <a:t>5/22/2023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BBE4DA-D1A3-4B22-8026-DAF221B57524}" type="slidenum">
              <a:rPr lang="en-US" smtClean="0"/>
              <a:t>‹#›</a:t>
            </a:fld>
            <a:endParaRPr lang="en-US"/>
          </a:p>
        </p:txBody>
      </p:sp>
    </p:spTree>
    <p:extLst>
      <p:ext uri="{BB962C8B-B14F-4D97-AF65-F5344CB8AC3E}">
        <p14:creationId xmlns:p14="http://schemas.microsoft.com/office/powerpoint/2010/main" val="1777818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BBE4DA-D1A3-4B22-8026-DAF221B57524}" type="slidenum">
              <a:rPr lang="en-US" smtClean="0"/>
              <a:t>2</a:t>
            </a:fld>
            <a:endParaRPr lang="en-US"/>
          </a:p>
        </p:txBody>
      </p:sp>
    </p:spTree>
    <p:extLst>
      <p:ext uri="{BB962C8B-B14F-4D97-AF65-F5344CB8AC3E}">
        <p14:creationId xmlns:p14="http://schemas.microsoft.com/office/powerpoint/2010/main" val="2465695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EC4EB-EABE-4ABD-92A4-662F8A8905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5132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F6DA05-F402-6345-8394-8704D1252FBC}" type="slidenum">
              <a:rPr lang="en-US" smtClean="0"/>
              <a:pPr/>
              <a:t>7</a:t>
            </a:fld>
            <a:endParaRPr lang="en-US"/>
          </a:p>
        </p:txBody>
      </p:sp>
    </p:spTree>
    <p:extLst>
      <p:ext uri="{BB962C8B-B14F-4D97-AF65-F5344CB8AC3E}">
        <p14:creationId xmlns:p14="http://schemas.microsoft.com/office/powerpoint/2010/main" val="2933484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F6DA05-F402-6345-8394-8704D1252FBC}" type="slidenum">
              <a:rPr lang="en-US" smtClean="0"/>
              <a:pPr/>
              <a:t>8</a:t>
            </a:fld>
            <a:endParaRPr lang="en-US"/>
          </a:p>
        </p:txBody>
      </p:sp>
    </p:spTree>
    <p:extLst>
      <p:ext uri="{BB962C8B-B14F-4D97-AF65-F5344CB8AC3E}">
        <p14:creationId xmlns:p14="http://schemas.microsoft.com/office/powerpoint/2010/main" val="1792050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F6DA05-F402-6345-8394-8704D1252FBC}" type="slidenum">
              <a:rPr lang="en-US" smtClean="0"/>
              <a:pPr/>
              <a:t>9</a:t>
            </a:fld>
            <a:endParaRPr lang="en-US"/>
          </a:p>
        </p:txBody>
      </p:sp>
    </p:spTree>
    <p:extLst>
      <p:ext uri="{BB962C8B-B14F-4D97-AF65-F5344CB8AC3E}">
        <p14:creationId xmlns:p14="http://schemas.microsoft.com/office/powerpoint/2010/main" val="3218011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F6DA05-F402-6345-8394-8704D1252FBC}" type="slidenum">
              <a:rPr lang="en-US" smtClean="0"/>
              <a:pPr/>
              <a:t>10</a:t>
            </a:fld>
            <a:endParaRPr lang="en-US"/>
          </a:p>
        </p:txBody>
      </p:sp>
    </p:spTree>
    <p:extLst>
      <p:ext uri="{BB962C8B-B14F-4D97-AF65-F5344CB8AC3E}">
        <p14:creationId xmlns:p14="http://schemas.microsoft.com/office/powerpoint/2010/main" val="2924238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F6DA05-F402-6345-8394-8704D1252FBC}" type="slidenum">
              <a:rPr lang="en-US" smtClean="0"/>
              <a:pPr/>
              <a:t>11</a:t>
            </a:fld>
            <a:endParaRPr lang="en-US"/>
          </a:p>
        </p:txBody>
      </p:sp>
    </p:spTree>
    <p:extLst>
      <p:ext uri="{BB962C8B-B14F-4D97-AF65-F5344CB8AC3E}">
        <p14:creationId xmlns:p14="http://schemas.microsoft.com/office/powerpoint/2010/main" val="3882839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F6DA05-F402-6345-8394-8704D1252FBC}" type="slidenum">
              <a:rPr lang="en-US" smtClean="0"/>
              <a:pPr/>
              <a:t>13</a:t>
            </a:fld>
            <a:endParaRPr lang="en-US"/>
          </a:p>
        </p:txBody>
      </p:sp>
    </p:spTree>
    <p:extLst>
      <p:ext uri="{BB962C8B-B14F-4D97-AF65-F5344CB8AC3E}">
        <p14:creationId xmlns:p14="http://schemas.microsoft.com/office/powerpoint/2010/main" val="1519629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14</a:t>
            </a:fld>
            <a:endParaRPr lang="en-US"/>
          </a:p>
        </p:txBody>
      </p:sp>
    </p:spTree>
    <p:extLst>
      <p:ext uri="{BB962C8B-B14F-4D97-AF65-F5344CB8AC3E}">
        <p14:creationId xmlns:p14="http://schemas.microsoft.com/office/powerpoint/2010/main" val="179059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D0B97-B1F9-4100-BA74-703A98EADD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7B2D2A-17FD-40F7-9B5E-07C729F0F1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A9C6A4-E8C2-4B3C-9E9F-131207F1244E}"/>
              </a:ext>
            </a:extLst>
          </p:cNvPr>
          <p:cNvSpPr>
            <a:spLocks noGrp="1"/>
          </p:cNvSpPr>
          <p:nvPr>
            <p:ph type="dt" sz="half" idx="10"/>
          </p:nvPr>
        </p:nvSpPr>
        <p:spPr/>
        <p:txBody>
          <a:bodyPr/>
          <a:lstStyle/>
          <a:p>
            <a:fld id="{1C48F827-5F96-4285-BDEE-891B2998F948}" type="datetimeFigureOut">
              <a:rPr lang="en-US" smtClean="0"/>
              <a:t>5/22/2023</a:t>
            </a:fld>
            <a:endParaRPr lang="en-US"/>
          </a:p>
        </p:txBody>
      </p:sp>
      <p:sp>
        <p:nvSpPr>
          <p:cNvPr id="5" name="Footer Placeholder 4">
            <a:extLst>
              <a:ext uri="{FF2B5EF4-FFF2-40B4-BE49-F238E27FC236}">
                <a16:creationId xmlns:a16="http://schemas.microsoft.com/office/drawing/2014/main" id="{5CE24D02-85D0-4439-89A0-A15CD18F79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CC806A-E9D6-4192-805F-6EFEC1F46EA7}"/>
              </a:ext>
            </a:extLst>
          </p:cNvPr>
          <p:cNvSpPr>
            <a:spLocks noGrp="1"/>
          </p:cNvSpPr>
          <p:nvPr>
            <p:ph type="sldNum" sz="quarter" idx="12"/>
          </p:nvPr>
        </p:nvSpPr>
        <p:spPr/>
        <p:txBody>
          <a:bodyPr/>
          <a:lstStyle/>
          <a:p>
            <a:fld id="{B7FFA7EA-328A-40C9-A6BC-B30AF44CAD0A}" type="slidenum">
              <a:rPr lang="en-US" smtClean="0"/>
              <a:t>‹#›</a:t>
            </a:fld>
            <a:endParaRPr lang="en-US"/>
          </a:p>
        </p:txBody>
      </p:sp>
    </p:spTree>
    <p:extLst>
      <p:ext uri="{BB962C8B-B14F-4D97-AF65-F5344CB8AC3E}">
        <p14:creationId xmlns:p14="http://schemas.microsoft.com/office/powerpoint/2010/main" val="2971625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2AF42-427A-437B-B3FA-560E8E135A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4514A0-4334-4896-B0FE-1DEC6A1944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DA558-136B-4110-AEC0-957FE3CCC992}"/>
              </a:ext>
            </a:extLst>
          </p:cNvPr>
          <p:cNvSpPr>
            <a:spLocks noGrp="1"/>
          </p:cNvSpPr>
          <p:nvPr>
            <p:ph type="dt" sz="half" idx="10"/>
          </p:nvPr>
        </p:nvSpPr>
        <p:spPr/>
        <p:txBody>
          <a:bodyPr/>
          <a:lstStyle/>
          <a:p>
            <a:fld id="{1C48F827-5F96-4285-BDEE-891B2998F948}" type="datetimeFigureOut">
              <a:rPr lang="en-US" smtClean="0"/>
              <a:t>5/22/2023</a:t>
            </a:fld>
            <a:endParaRPr lang="en-US"/>
          </a:p>
        </p:txBody>
      </p:sp>
      <p:sp>
        <p:nvSpPr>
          <p:cNvPr id="5" name="Footer Placeholder 4">
            <a:extLst>
              <a:ext uri="{FF2B5EF4-FFF2-40B4-BE49-F238E27FC236}">
                <a16:creationId xmlns:a16="http://schemas.microsoft.com/office/drawing/2014/main" id="{EBD075B1-36CD-4B77-8F08-E415F7F14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8EAB81-AABF-4DF4-9152-AB146F5CFFFA}"/>
              </a:ext>
            </a:extLst>
          </p:cNvPr>
          <p:cNvSpPr>
            <a:spLocks noGrp="1"/>
          </p:cNvSpPr>
          <p:nvPr>
            <p:ph type="sldNum" sz="quarter" idx="12"/>
          </p:nvPr>
        </p:nvSpPr>
        <p:spPr/>
        <p:txBody>
          <a:bodyPr/>
          <a:lstStyle/>
          <a:p>
            <a:fld id="{B7FFA7EA-328A-40C9-A6BC-B30AF44CAD0A}" type="slidenum">
              <a:rPr lang="en-US" smtClean="0"/>
              <a:t>‹#›</a:t>
            </a:fld>
            <a:endParaRPr lang="en-US"/>
          </a:p>
        </p:txBody>
      </p:sp>
    </p:spTree>
    <p:extLst>
      <p:ext uri="{BB962C8B-B14F-4D97-AF65-F5344CB8AC3E}">
        <p14:creationId xmlns:p14="http://schemas.microsoft.com/office/powerpoint/2010/main" val="3222768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40FE11-0207-4884-AC0A-826D36B05E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5580E1-80A4-40C1-905D-A7AC9FC416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7EDFE2-D339-49DE-91C8-62BE181DEED1}"/>
              </a:ext>
            </a:extLst>
          </p:cNvPr>
          <p:cNvSpPr>
            <a:spLocks noGrp="1"/>
          </p:cNvSpPr>
          <p:nvPr>
            <p:ph type="dt" sz="half" idx="10"/>
          </p:nvPr>
        </p:nvSpPr>
        <p:spPr/>
        <p:txBody>
          <a:bodyPr/>
          <a:lstStyle/>
          <a:p>
            <a:fld id="{1C48F827-5F96-4285-BDEE-891B2998F948}" type="datetimeFigureOut">
              <a:rPr lang="en-US" smtClean="0"/>
              <a:t>5/22/2023</a:t>
            </a:fld>
            <a:endParaRPr lang="en-US"/>
          </a:p>
        </p:txBody>
      </p:sp>
      <p:sp>
        <p:nvSpPr>
          <p:cNvPr id="5" name="Footer Placeholder 4">
            <a:extLst>
              <a:ext uri="{FF2B5EF4-FFF2-40B4-BE49-F238E27FC236}">
                <a16:creationId xmlns:a16="http://schemas.microsoft.com/office/drawing/2014/main" id="{444E8AE4-8568-41A1-9D78-B108F77245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41D746-F860-434B-A21E-167A9FABCBE2}"/>
              </a:ext>
            </a:extLst>
          </p:cNvPr>
          <p:cNvSpPr>
            <a:spLocks noGrp="1"/>
          </p:cNvSpPr>
          <p:nvPr>
            <p:ph type="sldNum" sz="quarter" idx="12"/>
          </p:nvPr>
        </p:nvSpPr>
        <p:spPr/>
        <p:txBody>
          <a:bodyPr/>
          <a:lstStyle/>
          <a:p>
            <a:fld id="{B7FFA7EA-328A-40C9-A6BC-B30AF44CAD0A}" type="slidenum">
              <a:rPr lang="en-US" smtClean="0"/>
              <a:t>‹#›</a:t>
            </a:fld>
            <a:endParaRPr lang="en-US"/>
          </a:p>
        </p:txBody>
      </p:sp>
    </p:spTree>
    <p:extLst>
      <p:ext uri="{BB962C8B-B14F-4D97-AF65-F5344CB8AC3E}">
        <p14:creationId xmlns:p14="http://schemas.microsoft.com/office/powerpoint/2010/main" val="2900549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89DDD94-A8C5-430B-8482-248DAE2CE114}"/>
              </a:ext>
            </a:extLst>
          </p:cNvPr>
          <p:cNvSpPr>
            <a:spLocks noGrp="1"/>
          </p:cNvSpPr>
          <p:nvPr>
            <p:ph type="subTitle" idx="1"/>
          </p:nvPr>
        </p:nvSpPr>
        <p:spPr>
          <a:xfrm>
            <a:off x="141318" y="3740727"/>
            <a:ext cx="12192000" cy="54032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09244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854789" y="2241051"/>
            <a:ext cx="5143500" cy="2090808"/>
          </a:xfrm>
        </p:spPr>
        <p:txBody>
          <a:bodyPr anchor="b">
            <a:noAutofit/>
          </a:bodyPr>
          <a:lstStyle>
            <a:lvl1pPr algn="l">
              <a:defRPr sz="5400" b="1" cap="all" baseline="0">
                <a:solidFill>
                  <a:schemeClr val="bg1"/>
                </a:solidFill>
                <a:latin typeface="+mj-lt"/>
              </a:defRPr>
            </a:lvl1pPr>
          </a:lstStyle>
          <a:p>
            <a:r>
              <a:rPr lang="en-US" noProof="0"/>
              <a:t>SBA 504 Lending</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6854789" y="4439759"/>
            <a:ext cx="5143500" cy="503167"/>
          </a:xfrm>
        </p:spPr>
        <p:txBody>
          <a:bodyPr>
            <a:noAutofit/>
          </a:bodyPr>
          <a:lstStyle>
            <a:lvl1pPr marL="0" indent="0" algn="l">
              <a:buNone/>
              <a:defRPr sz="2400" b="0"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The Key to Building Better Business Banking Relationships in 2021</a:t>
            </a:r>
          </a:p>
        </p:txBody>
      </p:sp>
      <p:pic>
        <p:nvPicPr>
          <p:cNvPr id="7" name="Picture 6" descr="Background pattern&#10;&#10;Description automatically generated">
            <a:extLst>
              <a:ext uri="{FF2B5EF4-FFF2-40B4-BE49-F238E27FC236}">
                <a16:creationId xmlns:a16="http://schemas.microsoft.com/office/drawing/2014/main" id="{BD35A24A-8DB1-4F1E-B613-0EFD98FF3FA3}"/>
              </a:ext>
            </a:extLst>
          </p:cNvPr>
          <p:cNvPicPr>
            <a:picLocks noChangeAspect="1"/>
          </p:cNvPicPr>
          <p:nvPr userDrawn="1"/>
        </p:nvPicPr>
        <p:blipFill>
          <a:blip r:embed="rId2"/>
          <a:stretch>
            <a:fillRect/>
          </a:stretch>
        </p:blipFill>
        <p:spPr>
          <a:xfrm>
            <a:off x="110305" y="175663"/>
            <a:ext cx="6506674" cy="6506674"/>
          </a:xfrm>
          <a:prstGeom prst="rect">
            <a:avLst/>
          </a:prstGeom>
        </p:spPr>
      </p:pic>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1021591" y="1463039"/>
            <a:ext cx="4784439" cy="4705920"/>
          </a:xfrm>
          <a:prstGeom prst="ellipse">
            <a:avLst/>
          </a:prstGeom>
          <a:solidFill>
            <a:schemeClr val="bg2"/>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40454634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eam Slide">
    <p:spTree>
      <p:nvGrpSpPr>
        <p:cNvPr id="1" name=""/>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1825430"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1825430"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467882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467882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7517565"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7517565"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Tree>
    <p:extLst>
      <p:ext uri="{BB962C8B-B14F-4D97-AF65-F5344CB8AC3E}">
        <p14:creationId xmlns:p14="http://schemas.microsoft.com/office/powerpoint/2010/main" val="2157478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eam Slide">
    <p:spTree>
      <p:nvGrpSpPr>
        <p:cNvPr id="1" name=""/>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1825430"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1825430"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467882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467882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7517565"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7517565"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Tree>
    <p:extLst>
      <p:ext uri="{BB962C8B-B14F-4D97-AF65-F5344CB8AC3E}">
        <p14:creationId xmlns:p14="http://schemas.microsoft.com/office/powerpoint/2010/main" val="1756625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EA0A4-2C12-41DF-AA32-95378A61B3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D5A695-EAFC-4D75-97CB-3690D0C7EA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CFFE38-0A49-4F00-985C-FD2015E9BC8E}"/>
              </a:ext>
            </a:extLst>
          </p:cNvPr>
          <p:cNvSpPr>
            <a:spLocks noGrp="1"/>
          </p:cNvSpPr>
          <p:nvPr>
            <p:ph type="dt" sz="half" idx="10"/>
          </p:nvPr>
        </p:nvSpPr>
        <p:spPr/>
        <p:txBody>
          <a:bodyPr/>
          <a:lstStyle/>
          <a:p>
            <a:fld id="{1C48F827-5F96-4285-BDEE-891B2998F948}" type="datetimeFigureOut">
              <a:rPr lang="en-US" smtClean="0"/>
              <a:t>5/22/2023</a:t>
            </a:fld>
            <a:endParaRPr lang="en-US"/>
          </a:p>
        </p:txBody>
      </p:sp>
      <p:sp>
        <p:nvSpPr>
          <p:cNvPr id="5" name="Footer Placeholder 4">
            <a:extLst>
              <a:ext uri="{FF2B5EF4-FFF2-40B4-BE49-F238E27FC236}">
                <a16:creationId xmlns:a16="http://schemas.microsoft.com/office/drawing/2014/main" id="{B35AD86A-BEE6-4070-A8FC-89702A1CBA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2FD358-C3BB-4BEB-843A-FC33D8224F03}"/>
              </a:ext>
            </a:extLst>
          </p:cNvPr>
          <p:cNvSpPr>
            <a:spLocks noGrp="1"/>
          </p:cNvSpPr>
          <p:nvPr>
            <p:ph type="sldNum" sz="quarter" idx="12"/>
          </p:nvPr>
        </p:nvSpPr>
        <p:spPr/>
        <p:txBody>
          <a:bodyPr/>
          <a:lstStyle/>
          <a:p>
            <a:fld id="{B7FFA7EA-328A-40C9-A6BC-B30AF44CAD0A}" type="slidenum">
              <a:rPr lang="en-US" smtClean="0"/>
              <a:t>‹#›</a:t>
            </a:fld>
            <a:endParaRPr lang="en-US"/>
          </a:p>
        </p:txBody>
      </p:sp>
    </p:spTree>
    <p:extLst>
      <p:ext uri="{BB962C8B-B14F-4D97-AF65-F5344CB8AC3E}">
        <p14:creationId xmlns:p14="http://schemas.microsoft.com/office/powerpoint/2010/main" val="1306412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68712-D05E-4EFE-A880-D3DC40D70B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92AB65-D12F-48B8-9D79-D504EFEF1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BA9A9D-0F93-4D75-8497-CA4BCFFA5F65}"/>
              </a:ext>
            </a:extLst>
          </p:cNvPr>
          <p:cNvSpPr>
            <a:spLocks noGrp="1"/>
          </p:cNvSpPr>
          <p:nvPr>
            <p:ph type="dt" sz="half" idx="10"/>
          </p:nvPr>
        </p:nvSpPr>
        <p:spPr/>
        <p:txBody>
          <a:bodyPr/>
          <a:lstStyle/>
          <a:p>
            <a:fld id="{1C48F827-5F96-4285-BDEE-891B2998F948}" type="datetimeFigureOut">
              <a:rPr lang="en-US" smtClean="0"/>
              <a:t>5/22/2023</a:t>
            </a:fld>
            <a:endParaRPr lang="en-US"/>
          </a:p>
        </p:txBody>
      </p:sp>
      <p:sp>
        <p:nvSpPr>
          <p:cNvPr id="5" name="Footer Placeholder 4">
            <a:extLst>
              <a:ext uri="{FF2B5EF4-FFF2-40B4-BE49-F238E27FC236}">
                <a16:creationId xmlns:a16="http://schemas.microsoft.com/office/drawing/2014/main" id="{A2814BAC-0834-43B9-A269-1B740C42CE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ECB14-B7F9-4061-BFA0-CC977D6A87D1}"/>
              </a:ext>
            </a:extLst>
          </p:cNvPr>
          <p:cNvSpPr>
            <a:spLocks noGrp="1"/>
          </p:cNvSpPr>
          <p:nvPr>
            <p:ph type="sldNum" sz="quarter" idx="12"/>
          </p:nvPr>
        </p:nvSpPr>
        <p:spPr/>
        <p:txBody>
          <a:bodyPr/>
          <a:lstStyle/>
          <a:p>
            <a:fld id="{B7FFA7EA-328A-40C9-A6BC-B30AF44CAD0A}" type="slidenum">
              <a:rPr lang="en-US" smtClean="0"/>
              <a:t>‹#›</a:t>
            </a:fld>
            <a:endParaRPr lang="en-US"/>
          </a:p>
        </p:txBody>
      </p:sp>
    </p:spTree>
    <p:extLst>
      <p:ext uri="{BB962C8B-B14F-4D97-AF65-F5344CB8AC3E}">
        <p14:creationId xmlns:p14="http://schemas.microsoft.com/office/powerpoint/2010/main" val="2861821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21604-EC65-400A-929D-2465CB9A91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BC1489-BA78-481A-BF8C-13BEA8D2D7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DE8291-2C42-4D8B-8D62-38667A7DAE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DD6397-1456-43CF-B4E8-A5CCD0BB87FF}"/>
              </a:ext>
            </a:extLst>
          </p:cNvPr>
          <p:cNvSpPr>
            <a:spLocks noGrp="1"/>
          </p:cNvSpPr>
          <p:nvPr>
            <p:ph type="dt" sz="half" idx="10"/>
          </p:nvPr>
        </p:nvSpPr>
        <p:spPr/>
        <p:txBody>
          <a:bodyPr/>
          <a:lstStyle/>
          <a:p>
            <a:fld id="{1C48F827-5F96-4285-BDEE-891B2998F948}" type="datetimeFigureOut">
              <a:rPr lang="en-US" smtClean="0"/>
              <a:t>5/22/2023</a:t>
            </a:fld>
            <a:endParaRPr lang="en-US"/>
          </a:p>
        </p:txBody>
      </p:sp>
      <p:sp>
        <p:nvSpPr>
          <p:cNvPr id="6" name="Footer Placeholder 5">
            <a:extLst>
              <a:ext uri="{FF2B5EF4-FFF2-40B4-BE49-F238E27FC236}">
                <a16:creationId xmlns:a16="http://schemas.microsoft.com/office/drawing/2014/main" id="{97ADCD89-88C7-4FE5-B08F-32F9374EAC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950D55-7282-4139-AFFB-F267B53EB40A}"/>
              </a:ext>
            </a:extLst>
          </p:cNvPr>
          <p:cNvSpPr>
            <a:spLocks noGrp="1"/>
          </p:cNvSpPr>
          <p:nvPr>
            <p:ph type="sldNum" sz="quarter" idx="12"/>
          </p:nvPr>
        </p:nvSpPr>
        <p:spPr/>
        <p:txBody>
          <a:bodyPr/>
          <a:lstStyle/>
          <a:p>
            <a:fld id="{B7FFA7EA-328A-40C9-A6BC-B30AF44CAD0A}" type="slidenum">
              <a:rPr lang="en-US" smtClean="0"/>
              <a:t>‹#›</a:t>
            </a:fld>
            <a:endParaRPr lang="en-US"/>
          </a:p>
        </p:txBody>
      </p:sp>
    </p:spTree>
    <p:extLst>
      <p:ext uri="{BB962C8B-B14F-4D97-AF65-F5344CB8AC3E}">
        <p14:creationId xmlns:p14="http://schemas.microsoft.com/office/powerpoint/2010/main" val="1570818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DED5D-29DE-42AD-A5D2-16230B79EB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3FD38A-B738-4207-B0B3-E4D07C4112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3F9666-0638-4BC9-BC07-1B0912734B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8D433C-A337-4B02-92D0-C60BE07DA5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250133-715B-432F-BC88-6186FBA0A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1AA963-8CDB-47AC-97FC-CDAECF7F3126}"/>
              </a:ext>
            </a:extLst>
          </p:cNvPr>
          <p:cNvSpPr>
            <a:spLocks noGrp="1"/>
          </p:cNvSpPr>
          <p:nvPr>
            <p:ph type="dt" sz="half" idx="10"/>
          </p:nvPr>
        </p:nvSpPr>
        <p:spPr/>
        <p:txBody>
          <a:bodyPr/>
          <a:lstStyle/>
          <a:p>
            <a:fld id="{1C48F827-5F96-4285-BDEE-891B2998F948}" type="datetimeFigureOut">
              <a:rPr lang="en-US" smtClean="0"/>
              <a:t>5/22/2023</a:t>
            </a:fld>
            <a:endParaRPr lang="en-US"/>
          </a:p>
        </p:txBody>
      </p:sp>
      <p:sp>
        <p:nvSpPr>
          <p:cNvPr id="8" name="Footer Placeholder 7">
            <a:extLst>
              <a:ext uri="{FF2B5EF4-FFF2-40B4-BE49-F238E27FC236}">
                <a16:creationId xmlns:a16="http://schemas.microsoft.com/office/drawing/2014/main" id="{E42AD384-F8CB-4092-8469-4B8BEB91E6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FAEF9B-4F3D-4261-83DE-257BB73313C9}"/>
              </a:ext>
            </a:extLst>
          </p:cNvPr>
          <p:cNvSpPr>
            <a:spLocks noGrp="1"/>
          </p:cNvSpPr>
          <p:nvPr>
            <p:ph type="sldNum" sz="quarter" idx="12"/>
          </p:nvPr>
        </p:nvSpPr>
        <p:spPr/>
        <p:txBody>
          <a:bodyPr/>
          <a:lstStyle/>
          <a:p>
            <a:fld id="{B7FFA7EA-328A-40C9-A6BC-B30AF44CAD0A}" type="slidenum">
              <a:rPr lang="en-US" smtClean="0"/>
              <a:t>‹#›</a:t>
            </a:fld>
            <a:endParaRPr lang="en-US"/>
          </a:p>
        </p:txBody>
      </p:sp>
    </p:spTree>
    <p:extLst>
      <p:ext uri="{BB962C8B-B14F-4D97-AF65-F5344CB8AC3E}">
        <p14:creationId xmlns:p14="http://schemas.microsoft.com/office/powerpoint/2010/main" val="787084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08232-8C41-40E1-B873-BB8705665B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692CF8-9B46-469B-8C4A-5B5E969E468D}"/>
              </a:ext>
            </a:extLst>
          </p:cNvPr>
          <p:cNvSpPr>
            <a:spLocks noGrp="1"/>
          </p:cNvSpPr>
          <p:nvPr>
            <p:ph type="dt" sz="half" idx="10"/>
          </p:nvPr>
        </p:nvSpPr>
        <p:spPr/>
        <p:txBody>
          <a:bodyPr/>
          <a:lstStyle/>
          <a:p>
            <a:fld id="{1C48F827-5F96-4285-BDEE-891B2998F948}" type="datetimeFigureOut">
              <a:rPr lang="en-US" smtClean="0"/>
              <a:t>5/22/2023</a:t>
            </a:fld>
            <a:endParaRPr lang="en-US"/>
          </a:p>
        </p:txBody>
      </p:sp>
      <p:sp>
        <p:nvSpPr>
          <p:cNvPr id="4" name="Footer Placeholder 3">
            <a:extLst>
              <a:ext uri="{FF2B5EF4-FFF2-40B4-BE49-F238E27FC236}">
                <a16:creationId xmlns:a16="http://schemas.microsoft.com/office/drawing/2014/main" id="{9761920B-A028-430E-A8B2-3539B0394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F0C1E5-11A9-464C-B242-03CD26119238}"/>
              </a:ext>
            </a:extLst>
          </p:cNvPr>
          <p:cNvSpPr>
            <a:spLocks noGrp="1"/>
          </p:cNvSpPr>
          <p:nvPr>
            <p:ph type="sldNum" sz="quarter" idx="12"/>
          </p:nvPr>
        </p:nvSpPr>
        <p:spPr/>
        <p:txBody>
          <a:bodyPr/>
          <a:lstStyle/>
          <a:p>
            <a:fld id="{B7FFA7EA-328A-40C9-A6BC-B30AF44CAD0A}" type="slidenum">
              <a:rPr lang="en-US" smtClean="0"/>
              <a:t>‹#›</a:t>
            </a:fld>
            <a:endParaRPr lang="en-US"/>
          </a:p>
        </p:txBody>
      </p:sp>
    </p:spTree>
    <p:extLst>
      <p:ext uri="{BB962C8B-B14F-4D97-AF65-F5344CB8AC3E}">
        <p14:creationId xmlns:p14="http://schemas.microsoft.com/office/powerpoint/2010/main" val="1313678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D020C8-7798-4E67-8FCC-F7C65EE5EC07}"/>
              </a:ext>
            </a:extLst>
          </p:cNvPr>
          <p:cNvSpPr>
            <a:spLocks noGrp="1"/>
          </p:cNvSpPr>
          <p:nvPr>
            <p:ph type="dt" sz="half" idx="10"/>
          </p:nvPr>
        </p:nvSpPr>
        <p:spPr/>
        <p:txBody>
          <a:bodyPr/>
          <a:lstStyle/>
          <a:p>
            <a:fld id="{1C48F827-5F96-4285-BDEE-891B2998F948}" type="datetimeFigureOut">
              <a:rPr lang="en-US" smtClean="0"/>
              <a:t>5/22/2023</a:t>
            </a:fld>
            <a:endParaRPr lang="en-US"/>
          </a:p>
        </p:txBody>
      </p:sp>
      <p:sp>
        <p:nvSpPr>
          <p:cNvPr id="3" name="Footer Placeholder 2">
            <a:extLst>
              <a:ext uri="{FF2B5EF4-FFF2-40B4-BE49-F238E27FC236}">
                <a16:creationId xmlns:a16="http://schemas.microsoft.com/office/drawing/2014/main" id="{2651673B-7D06-47BD-B8A4-265B810A46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9E859D-A67E-4292-92F3-22077CF400AD}"/>
              </a:ext>
            </a:extLst>
          </p:cNvPr>
          <p:cNvSpPr>
            <a:spLocks noGrp="1"/>
          </p:cNvSpPr>
          <p:nvPr>
            <p:ph type="sldNum" sz="quarter" idx="12"/>
          </p:nvPr>
        </p:nvSpPr>
        <p:spPr/>
        <p:txBody>
          <a:bodyPr/>
          <a:lstStyle/>
          <a:p>
            <a:fld id="{B7FFA7EA-328A-40C9-A6BC-B30AF44CAD0A}" type="slidenum">
              <a:rPr lang="en-US" smtClean="0"/>
              <a:t>‹#›</a:t>
            </a:fld>
            <a:endParaRPr lang="en-US"/>
          </a:p>
        </p:txBody>
      </p:sp>
    </p:spTree>
    <p:extLst>
      <p:ext uri="{BB962C8B-B14F-4D97-AF65-F5344CB8AC3E}">
        <p14:creationId xmlns:p14="http://schemas.microsoft.com/office/powerpoint/2010/main" val="4125607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F8CDD-01A7-4D5B-B325-F3C2709E91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2D464C-6B8D-4853-A1EE-6D22324C70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F32123-CD15-456A-BB18-CCBB82E39B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94D59C-090D-4363-AA7F-70A650C4CD9B}"/>
              </a:ext>
            </a:extLst>
          </p:cNvPr>
          <p:cNvSpPr>
            <a:spLocks noGrp="1"/>
          </p:cNvSpPr>
          <p:nvPr>
            <p:ph type="dt" sz="half" idx="10"/>
          </p:nvPr>
        </p:nvSpPr>
        <p:spPr/>
        <p:txBody>
          <a:bodyPr/>
          <a:lstStyle/>
          <a:p>
            <a:fld id="{1C48F827-5F96-4285-BDEE-891B2998F948}" type="datetimeFigureOut">
              <a:rPr lang="en-US" smtClean="0"/>
              <a:t>5/22/2023</a:t>
            </a:fld>
            <a:endParaRPr lang="en-US"/>
          </a:p>
        </p:txBody>
      </p:sp>
      <p:sp>
        <p:nvSpPr>
          <p:cNvPr id="6" name="Footer Placeholder 5">
            <a:extLst>
              <a:ext uri="{FF2B5EF4-FFF2-40B4-BE49-F238E27FC236}">
                <a16:creationId xmlns:a16="http://schemas.microsoft.com/office/drawing/2014/main" id="{266A87FE-BDBD-4BB5-A69A-13DE922087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4BE1E8-E5F3-4EB6-8972-C16C91E4C56D}"/>
              </a:ext>
            </a:extLst>
          </p:cNvPr>
          <p:cNvSpPr>
            <a:spLocks noGrp="1"/>
          </p:cNvSpPr>
          <p:nvPr>
            <p:ph type="sldNum" sz="quarter" idx="12"/>
          </p:nvPr>
        </p:nvSpPr>
        <p:spPr/>
        <p:txBody>
          <a:bodyPr/>
          <a:lstStyle/>
          <a:p>
            <a:fld id="{B7FFA7EA-328A-40C9-A6BC-B30AF44CAD0A}" type="slidenum">
              <a:rPr lang="en-US" smtClean="0"/>
              <a:t>‹#›</a:t>
            </a:fld>
            <a:endParaRPr lang="en-US"/>
          </a:p>
        </p:txBody>
      </p:sp>
    </p:spTree>
    <p:extLst>
      <p:ext uri="{BB962C8B-B14F-4D97-AF65-F5344CB8AC3E}">
        <p14:creationId xmlns:p14="http://schemas.microsoft.com/office/powerpoint/2010/main" val="1168587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C132C-DB00-456C-9AEF-A579008EBA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7CAFE9-4E2E-498A-9661-E89923BBC9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98FC03-B397-41FE-973C-1A8388A282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170562-0DF5-4823-9580-7EE8516104A4}"/>
              </a:ext>
            </a:extLst>
          </p:cNvPr>
          <p:cNvSpPr>
            <a:spLocks noGrp="1"/>
          </p:cNvSpPr>
          <p:nvPr>
            <p:ph type="dt" sz="half" idx="10"/>
          </p:nvPr>
        </p:nvSpPr>
        <p:spPr/>
        <p:txBody>
          <a:bodyPr/>
          <a:lstStyle/>
          <a:p>
            <a:fld id="{1C48F827-5F96-4285-BDEE-891B2998F948}" type="datetimeFigureOut">
              <a:rPr lang="en-US" smtClean="0"/>
              <a:t>5/22/2023</a:t>
            </a:fld>
            <a:endParaRPr lang="en-US"/>
          </a:p>
        </p:txBody>
      </p:sp>
      <p:sp>
        <p:nvSpPr>
          <p:cNvPr id="6" name="Footer Placeholder 5">
            <a:extLst>
              <a:ext uri="{FF2B5EF4-FFF2-40B4-BE49-F238E27FC236}">
                <a16:creationId xmlns:a16="http://schemas.microsoft.com/office/drawing/2014/main" id="{807DB702-92FF-46C2-8431-CFA09723B1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EA8BD9-3CA1-449F-9791-07BD89A7A2CB}"/>
              </a:ext>
            </a:extLst>
          </p:cNvPr>
          <p:cNvSpPr>
            <a:spLocks noGrp="1"/>
          </p:cNvSpPr>
          <p:nvPr>
            <p:ph type="sldNum" sz="quarter" idx="12"/>
          </p:nvPr>
        </p:nvSpPr>
        <p:spPr/>
        <p:txBody>
          <a:bodyPr/>
          <a:lstStyle/>
          <a:p>
            <a:fld id="{B7FFA7EA-328A-40C9-A6BC-B30AF44CAD0A}" type="slidenum">
              <a:rPr lang="en-US" smtClean="0"/>
              <a:t>‹#›</a:t>
            </a:fld>
            <a:endParaRPr lang="en-US"/>
          </a:p>
        </p:txBody>
      </p:sp>
    </p:spTree>
    <p:extLst>
      <p:ext uri="{BB962C8B-B14F-4D97-AF65-F5344CB8AC3E}">
        <p14:creationId xmlns:p14="http://schemas.microsoft.com/office/powerpoint/2010/main" val="2215558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www.somercor.com/" TargetMode="Externa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E4F1C824-79B9-406E-A515-C2D004CF9B26}"/>
              </a:ext>
            </a:extLst>
          </p:cNvPr>
          <p:cNvSpPr/>
          <p:nvPr/>
        </p:nvSpPr>
        <p:spPr>
          <a:xfrm>
            <a:off x="-2" y="-10044"/>
            <a:ext cx="9911312" cy="719183"/>
          </a:xfrm>
          <a:prstGeom prst="rect">
            <a:avLst/>
          </a:prstGeom>
          <a:gradFill>
            <a:gsLst>
              <a:gs pos="0">
                <a:srgbClr val="111544"/>
              </a:gs>
              <a:gs pos="66000">
                <a:srgbClr val="07709D"/>
              </a:gs>
              <a:gs pos="100000">
                <a:srgbClr val="00ADD8"/>
              </a:gs>
            </a:gsLst>
          </a:gradFill>
          <a:ln w="12700">
            <a:miter lim="400000"/>
          </a:ln>
        </p:spPr>
        <p:txBody>
          <a:bodyPr lIns="45719" rIns="45719" anchor="ctr"/>
          <a:lstStyle/>
          <a:p>
            <a:pPr algn="ctr">
              <a:defRPr>
                <a:solidFill>
                  <a:srgbClr val="094EA1"/>
                </a:solidFill>
              </a:defRPr>
            </a:pPr>
            <a:endParaRPr/>
          </a:p>
        </p:txBody>
      </p:sp>
      <p:sp>
        <p:nvSpPr>
          <p:cNvPr id="11" name="Rectangle: Rounded Corners 10">
            <a:extLst>
              <a:ext uri="{FF2B5EF4-FFF2-40B4-BE49-F238E27FC236}">
                <a16:creationId xmlns:a16="http://schemas.microsoft.com/office/drawing/2014/main" id="{7948BD96-F90F-4F64-ADA6-89EE146FCB14}"/>
              </a:ext>
            </a:extLst>
          </p:cNvPr>
          <p:cNvSpPr/>
          <p:nvPr userDrawn="1"/>
        </p:nvSpPr>
        <p:spPr>
          <a:xfrm>
            <a:off x="9642124" y="-1077131"/>
            <a:ext cx="4281376" cy="178627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0DC3C67-3D76-428C-9FBF-5738BF24EA1C}"/>
              </a:ext>
            </a:extLst>
          </p:cNvPr>
          <p:cNvSpPr txBox="1"/>
          <p:nvPr/>
        </p:nvSpPr>
        <p:spPr>
          <a:xfrm>
            <a:off x="9349117" y="318545"/>
            <a:ext cx="3393260" cy="338554"/>
          </a:xfrm>
          <a:prstGeom prst="rect">
            <a:avLst/>
          </a:prstGeom>
          <a:noFill/>
        </p:spPr>
        <p:txBody>
          <a:bodyPr wrap="square" rtlCol="0">
            <a:spAutoFit/>
          </a:bodyPr>
          <a:lstStyle/>
          <a:p>
            <a:pPr algn="ctr"/>
            <a:r>
              <a:rPr lang="en-US" sz="1600" u="sng" baseline="0">
                <a:solidFill>
                  <a:srgbClr val="0950A3"/>
                </a:solidFill>
                <a:hlinkClick r:id="rId17">
                  <a:extLst>
                    <a:ext uri="{A12FA001-AC4F-418D-AE19-62706E023703}">
                      <ahyp:hlinkClr xmlns:ahyp="http://schemas.microsoft.com/office/drawing/2018/hyperlinkcolor" val="tx"/>
                    </a:ext>
                  </a:extLst>
                </a:hlinkClick>
              </a:rPr>
              <a:t>www.somercor.com</a:t>
            </a:r>
            <a:endParaRPr lang="en-US" sz="1600" u="sng" baseline="0">
              <a:solidFill>
                <a:srgbClr val="0950A3"/>
              </a:solidFill>
            </a:endParaRPr>
          </a:p>
        </p:txBody>
      </p:sp>
      <p:sp>
        <p:nvSpPr>
          <p:cNvPr id="2" name="Title Placeholder 1">
            <a:extLst>
              <a:ext uri="{FF2B5EF4-FFF2-40B4-BE49-F238E27FC236}">
                <a16:creationId xmlns:a16="http://schemas.microsoft.com/office/drawing/2014/main" id="{7E5C30EB-8B16-4CD3-AF3E-E0BA099C1D4D}"/>
              </a:ext>
            </a:extLst>
          </p:cNvPr>
          <p:cNvSpPr>
            <a:spLocks noGrp="1"/>
          </p:cNvSpPr>
          <p:nvPr userDrawn="1">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76547B-E8E8-4B7E-8137-C41A870FA73A}"/>
              </a:ext>
            </a:extLst>
          </p:cNvPr>
          <p:cNvSpPr>
            <a:spLocks noGrp="1"/>
          </p:cNvSpPr>
          <p:nvPr userDrawn="1">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762964-380F-4F38-BED6-D565993DB14D}"/>
              </a:ext>
            </a:extLst>
          </p:cNvPr>
          <p:cNvSpPr>
            <a:spLocks noGrp="1"/>
          </p:cNvSpPr>
          <p:nvPr userDrawn="1">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48F827-5F96-4285-BDEE-891B2998F948}" type="datetimeFigureOut">
              <a:rPr lang="en-US" smtClean="0"/>
              <a:t>5/22/2023</a:t>
            </a:fld>
            <a:endParaRPr lang="en-US"/>
          </a:p>
        </p:txBody>
      </p:sp>
      <p:sp>
        <p:nvSpPr>
          <p:cNvPr id="5" name="Footer Placeholder 4">
            <a:extLst>
              <a:ext uri="{FF2B5EF4-FFF2-40B4-BE49-F238E27FC236}">
                <a16:creationId xmlns:a16="http://schemas.microsoft.com/office/drawing/2014/main" id="{BAC4E2A6-5375-4617-B059-A81C7BD9EB1D}"/>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E608FE-10B4-413D-A7D2-A19AD01AA577}"/>
              </a:ext>
            </a:extLst>
          </p:cNvPr>
          <p:cNvSpPr>
            <a:spLocks noGrp="1"/>
          </p:cNvSpPr>
          <p:nvPr userDrawn="1">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FFA7EA-328A-40C9-A6BC-B30AF44CAD0A}" type="slidenum">
              <a:rPr lang="en-US" smtClean="0"/>
              <a:t>‹#›</a:t>
            </a:fld>
            <a:endParaRPr lang="en-US"/>
          </a:p>
        </p:txBody>
      </p:sp>
      <p:pic>
        <p:nvPicPr>
          <p:cNvPr id="12" name="Picture 11" descr="Logo&#10;&#10;Description automatically generated">
            <a:extLst>
              <a:ext uri="{FF2B5EF4-FFF2-40B4-BE49-F238E27FC236}">
                <a16:creationId xmlns:a16="http://schemas.microsoft.com/office/drawing/2014/main" id="{17962C8D-A34B-90F0-7E43-7C07F7E9CF59}"/>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0204317" y="54830"/>
            <a:ext cx="1663103" cy="257556"/>
          </a:xfrm>
          <a:prstGeom prst="rect">
            <a:avLst/>
          </a:prstGeom>
        </p:spPr>
      </p:pic>
    </p:spTree>
    <p:extLst>
      <p:ext uri="{BB962C8B-B14F-4D97-AF65-F5344CB8AC3E}">
        <p14:creationId xmlns:p14="http://schemas.microsoft.com/office/powerpoint/2010/main" val="272622757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6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hyperlink" Target="mailto:mflores@somercor.com" TargetMode="External"/><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hyperlink" Target="http://www.somercor.com/" TargetMode="Externa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men in hardhats&#10;&#10;Description automatically generated with low confidence">
            <a:extLst>
              <a:ext uri="{FF2B5EF4-FFF2-40B4-BE49-F238E27FC236}">
                <a16:creationId xmlns:a16="http://schemas.microsoft.com/office/drawing/2014/main" id="{5C96F350-7FEB-71B3-FBCC-1CD3F935B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72881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786A654-59AB-4D6B-A18D-647092365450}"/>
              </a:ext>
            </a:extLst>
          </p:cNvPr>
          <p:cNvSpPr txBox="1">
            <a:spLocks/>
          </p:cNvSpPr>
          <p:nvPr/>
        </p:nvSpPr>
        <p:spPr>
          <a:xfrm>
            <a:off x="70818" y="-662782"/>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a:solidFill>
                  <a:schemeClr val="bg1"/>
                </a:solidFill>
              </a:rPr>
              <a:t>NEW EQUIPMENT FOR NEW PRODUCT</a:t>
            </a:r>
          </a:p>
        </p:txBody>
      </p:sp>
      <p:sp>
        <p:nvSpPr>
          <p:cNvPr id="6" name="TextBox 5">
            <a:extLst>
              <a:ext uri="{FF2B5EF4-FFF2-40B4-BE49-F238E27FC236}">
                <a16:creationId xmlns:a16="http://schemas.microsoft.com/office/drawing/2014/main" id="{CAB086AC-2B5B-BA9E-AF53-30F360B3D6E9}"/>
              </a:ext>
            </a:extLst>
          </p:cNvPr>
          <p:cNvSpPr txBox="1"/>
          <p:nvPr/>
        </p:nvSpPr>
        <p:spPr>
          <a:xfrm>
            <a:off x="484495" y="1015326"/>
            <a:ext cx="11223009" cy="1323439"/>
          </a:xfrm>
          <a:prstGeom prst="rect">
            <a:avLst/>
          </a:prstGeom>
          <a:noFill/>
        </p:spPr>
        <p:txBody>
          <a:bodyPr wrap="square">
            <a:spAutoFit/>
          </a:bodyPr>
          <a:lstStyle/>
          <a:p>
            <a:r>
              <a:rPr lang="en-US" sz="2000" b="0" i="0">
                <a:solidFill>
                  <a:srgbClr val="1C1047"/>
                </a:solidFill>
                <a:effectLst/>
                <a:latin typeface="calibri" panose="020F0502020204030204" pitchFamily="34" charset="0"/>
              </a:rPr>
              <a:t>Manufacturers can use the </a:t>
            </a:r>
            <a:r>
              <a:rPr lang="en-US" sz="2000">
                <a:solidFill>
                  <a:srgbClr val="1C1047"/>
                </a:solidFill>
                <a:latin typeface="calibri" panose="020F0502020204030204" pitchFamily="34" charset="0"/>
              </a:rPr>
              <a:t>SBA 504 to purchase </a:t>
            </a:r>
            <a:r>
              <a:rPr lang="en-US" sz="2000" b="0" i="0">
                <a:solidFill>
                  <a:srgbClr val="1C1047"/>
                </a:solidFill>
                <a:effectLst/>
                <a:latin typeface="calibri" panose="020F0502020204030204" pitchFamily="34" charset="0"/>
              </a:rPr>
              <a:t>new equipment in support of new product lines. </a:t>
            </a:r>
            <a:r>
              <a:rPr lang="en-US" sz="2000" b="0" i="0">
                <a:solidFill>
                  <a:srgbClr val="00B050"/>
                </a:solidFill>
                <a:effectLst/>
                <a:latin typeface="calibri" panose="020F0502020204030204" pitchFamily="34" charset="0"/>
              </a:rPr>
              <a:t>SomerCor client, Accord Carton, used </a:t>
            </a:r>
            <a:r>
              <a:rPr lang="en-US" sz="2000">
                <a:solidFill>
                  <a:srgbClr val="00B050"/>
                </a:solidFill>
                <a:latin typeface="calibri" panose="020F0502020204030204" pitchFamily="34" charset="0"/>
              </a:rPr>
              <a:t>the </a:t>
            </a:r>
            <a:r>
              <a:rPr lang="en-US" sz="2000" b="0" i="0" u="none" strike="noStrike">
                <a:solidFill>
                  <a:srgbClr val="00B050"/>
                </a:solidFill>
                <a:effectLst/>
                <a:latin typeface="calibri" panose="020F0502020204030204" pitchFamily="34" charset="0"/>
              </a:rPr>
              <a:t>SBA 504 loan to purchase a new machine</a:t>
            </a:r>
            <a:r>
              <a:rPr lang="en-US" sz="2000" b="0" i="0">
                <a:solidFill>
                  <a:srgbClr val="00B050"/>
                </a:solidFill>
                <a:effectLst/>
                <a:latin typeface="calibri" panose="020F0502020204030204" pitchFamily="34" charset="0"/>
              </a:rPr>
              <a:t> to build a six-pack carrier product line primarily sold to the beer industry. </a:t>
            </a:r>
            <a:r>
              <a:rPr lang="en-US" sz="2000" b="0" i="0">
                <a:solidFill>
                  <a:srgbClr val="1C1047"/>
                </a:solidFill>
                <a:effectLst/>
                <a:latin typeface="calibri" panose="020F0502020204030204" pitchFamily="34" charset="0"/>
              </a:rPr>
              <a:t>As a result, they built enough new business to support a membership in the Brewers Association and participate in the annual Craft Brewers Conference.</a:t>
            </a:r>
            <a:endParaRPr lang="en-US" sz="2000"/>
          </a:p>
        </p:txBody>
      </p:sp>
      <p:pic>
        <p:nvPicPr>
          <p:cNvPr id="10" name="Picture 9" descr="A building with a red fire hydrant in front of it&#10;&#10;Description automatically generated with medium confidence">
            <a:extLst>
              <a:ext uri="{FF2B5EF4-FFF2-40B4-BE49-F238E27FC236}">
                <a16:creationId xmlns:a16="http://schemas.microsoft.com/office/drawing/2014/main" id="{E45D387B-9CE3-73CE-D010-07B43EF5E8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057" y="2691310"/>
            <a:ext cx="7025967" cy="3671068"/>
          </a:xfrm>
          <a:prstGeom prst="rect">
            <a:avLst/>
          </a:prstGeom>
        </p:spPr>
      </p:pic>
      <p:pic>
        <p:nvPicPr>
          <p:cNvPr id="3" name="Picture 2" descr="A picture containing text, person, person&#10;&#10;Description automatically generated">
            <a:extLst>
              <a:ext uri="{FF2B5EF4-FFF2-40B4-BE49-F238E27FC236}">
                <a16:creationId xmlns:a16="http://schemas.microsoft.com/office/drawing/2014/main" id="{2028279C-B16D-34EB-FF13-DEF8E507A27F}"/>
              </a:ext>
            </a:extLst>
          </p:cNvPr>
          <p:cNvPicPr>
            <a:picLocks noChangeAspect="1"/>
          </p:cNvPicPr>
          <p:nvPr/>
        </p:nvPicPr>
        <p:blipFill rotWithShape="1">
          <a:blip r:embed="rId4">
            <a:extLst>
              <a:ext uri="{28A0092B-C50C-407E-A947-70E740481C1C}">
                <a14:useLocalDpi xmlns:a14="http://schemas.microsoft.com/office/drawing/2010/main" val="0"/>
              </a:ext>
            </a:extLst>
          </a:blip>
          <a:srcRect l="3848" t="4791" r="21513" b="6110"/>
          <a:stretch/>
        </p:blipFill>
        <p:spPr>
          <a:xfrm>
            <a:off x="7336972" y="2691309"/>
            <a:ext cx="4549036" cy="3671067"/>
          </a:xfrm>
          <a:prstGeom prst="rect">
            <a:avLst/>
          </a:prstGeom>
        </p:spPr>
      </p:pic>
    </p:spTree>
    <p:extLst>
      <p:ext uri="{BB962C8B-B14F-4D97-AF65-F5344CB8AC3E}">
        <p14:creationId xmlns:p14="http://schemas.microsoft.com/office/powerpoint/2010/main" val="2031293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786A654-59AB-4D6B-A18D-647092365450}"/>
              </a:ext>
            </a:extLst>
          </p:cNvPr>
          <p:cNvSpPr txBox="1">
            <a:spLocks/>
          </p:cNvSpPr>
          <p:nvPr/>
        </p:nvSpPr>
        <p:spPr>
          <a:xfrm>
            <a:off x="70818" y="-662782"/>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a:solidFill>
                  <a:schemeClr val="bg1"/>
                </a:solidFill>
              </a:rPr>
              <a:t>AUTOMATION FOR ACCELERATION</a:t>
            </a:r>
          </a:p>
        </p:txBody>
      </p:sp>
      <p:sp>
        <p:nvSpPr>
          <p:cNvPr id="6" name="TextBox 5">
            <a:extLst>
              <a:ext uri="{FF2B5EF4-FFF2-40B4-BE49-F238E27FC236}">
                <a16:creationId xmlns:a16="http://schemas.microsoft.com/office/drawing/2014/main" id="{CAB086AC-2B5B-BA9E-AF53-30F360B3D6E9}"/>
              </a:ext>
            </a:extLst>
          </p:cNvPr>
          <p:cNvSpPr txBox="1"/>
          <p:nvPr/>
        </p:nvSpPr>
        <p:spPr>
          <a:xfrm>
            <a:off x="484495" y="1015326"/>
            <a:ext cx="11223009" cy="2554545"/>
          </a:xfrm>
          <a:prstGeom prst="rect">
            <a:avLst/>
          </a:prstGeom>
          <a:noFill/>
        </p:spPr>
        <p:txBody>
          <a:bodyPr wrap="square">
            <a:spAutoFit/>
          </a:bodyPr>
          <a:lstStyle/>
          <a:p>
            <a:r>
              <a:rPr lang="en-US" sz="2000" b="0" i="0">
                <a:solidFill>
                  <a:srgbClr val="1C1047"/>
                </a:solidFill>
                <a:effectLst/>
                <a:latin typeface="calibri" panose="020F0502020204030204" pitchFamily="34" charset="0"/>
              </a:rPr>
              <a:t>Hiring, training, and maintaining skilled team members is an area of focus for manufacturers. In addition to talent acquisition and apprenticeship initiatives, incorporating new equipment can expand capacity for current product lines and streamline operations to address workforce costs. SomerCor client, Tek Pak, has accessed multiple SBA 504 loans to purchase Kiefel thermoforming machines to increase capacity. In 2021 lead times for their </a:t>
            </a:r>
            <a:r>
              <a:rPr lang="en-US" sz="2000">
                <a:solidFill>
                  <a:srgbClr val="1C1047"/>
                </a:solidFill>
                <a:latin typeface="calibri" panose="020F0502020204030204" pitchFamily="34" charset="0"/>
              </a:rPr>
              <a:t>thermoforming services </a:t>
            </a:r>
            <a:r>
              <a:rPr lang="en-US" sz="2000" b="0" i="0">
                <a:solidFill>
                  <a:srgbClr val="1C1047"/>
                </a:solidFill>
                <a:effectLst/>
                <a:latin typeface="calibri" panose="020F0502020204030204" pitchFamily="34" charset="0"/>
              </a:rPr>
              <a:t>extended to 12 weeks, leading to significant overtime costs. </a:t>
            </a:r>
            <a:r>
              <a:rPr lang="en-US" sz="2000" b="0" i="0">
                <a:solidFill>
                  <a:srgbClr val="00B050"/>
                </a:solidFill>
                <a:effectLst/>
                <a:latin typeface="calibri" panose="020F0502020204030204" pitchFamily="34" charset="0"/>
              </a:rPr>
              <a:t>With the purchase of this equipment their production capacity will increase by 40% and augment the company's capacity to meet demand without the additional payroll costs.</a:t>
            </a:r>
          </a:p>
          <a:p>
            <a:endParaRPr lang="en-US" sz="2000"/>
          </a:p>
        </p:txBody>
      </p:sp>
      <p:pic>
        <p:nvPicPr>
          <p:cNvPr id="4" name="Picture 3" descr="A brick building with a sign in front of it&#10;&#10;Description automatically generated with medium confidence">
            <a:extLst>
              <a:ext uri="{FF2B5EF4-FFF2-40B4-BE49-F238E27FC236}">
                <a16:creationId xmlns:a16="http://schemas.microsoft.com/office/drawing/2014/main" id="{CB61A92A-F4C2-E442-9641-2F2F143954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58" y="3333205"/>
            <a:ext cx="5009606" cy="3339737"/>
          </a:xfrm>
          <a:prstGeom prst="rect">
            <a:avLst/>
          </a:prstGeom>
        </p:spPr>
      </p:pic>
      <p:pic>
        <p:nvPicPr>
          <p:cNvPr id="7" name="Picture 6" descr="A picture containing indoor, floor, ceiling&#10;&#10;Description automatically generated">
            <a:extLst>
              <a:ext uri="{FF2B5EF4-FFF2-40B4-BE49-F238E27FC236}">
                <a16:creationId xmlns:a16="http://schemas.microsoft.com/office/drawing/2014/main" id="{089511B6-C148-B297-CBCD-39DD4A1D2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600" y="3333204"/>
            <a:ext cx="5009606" cy="3339737"/>
          </a:xfrm>
          <a:prstGeom prst="rect">
            <a:avLst/>
          </a:prstGeom>
        </p:spPr>
      </p:pic>
    </p:spTree>
    <p:extLst>
      <p:ext uri="{BB962C8B-B14F-4D97-AF65-F5344CB8AC3E}">
        <p14:creationId xmlns:p14="http://schemas.microsoft.com/office/powerpoint/2010/main" val="102873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800A0D7-3E98-43B4-9F43-14B4D05CF28B}"/>
              </a:ext>
            </a:extLst>
          </p:cNvPr>
          <p:cNvGrpSpPr/>
          <p:nvPr/>
        </p:nvGrpSpPr>
        <p:grpSpPr>
          <a:xfrm>
            <a:off x="559513" y="1373382"/>
            <a:ext cx="12083265" cy="4678204"/>
            <a:chOff x="559513" y="1178074"/>
            <a:chExt cx="12083265" cy="4678204"/>
          </a:xfrm>
        </p:grpSpPr>
        <p:sp>
          <p:nvSpPr>
            <p:cNvPr id="6" name="Rectangle 5">
              <a:extLst>
                <a:ext uri="{FF2B5EF4-FFF2-40B4-BE49-F238E27FC236}">
                  <a16:creationId xmlns:a16="http://schemas.microsoft.com/office/drawing/2014/main" id="{2DD48FC2-BEF5-41AA-9FAB-7CA5DF37BC34}"/>
                </a:ext>
              </a:extLst>
            </p:cNvPr>
            <p:cNvSpPr/>
            <p:nvPr/>
          </p:nvSpPr>
          <p:spPr>
            <a:xfrm>
              <a:off x="559513" y="1178074"/>
              <a:ext cx="11072973" cy="4678204"/>
            </a:xfrm>
            <a:prstGeom prst="rect">
              <a:avLst/>
            </a:prstGeom>
          </p:spPr>
          <p:txBody>
            <a:bodyPr wrap="square">
              <a:spAutoFit/>
            </a:bodyPr>
            <a:lstStyle/>
            <a:p>
              <a:pPr lvl="0" eaLnBrk="0" fontAlgn="base" hangingPunct="0">
                <a:spcBef>
                  <a:spcPct val="0"/>
                </a:spcBef>
                <a:spcAft>
                  <a:spcPct val="0"/>
                </a:spcAft>
              </a:pPr>
              <a:r>
                <a:rPr lang="en-US" altLang="en-US" sz="2000">
                  <a:ea typeface="Calibri" panose="020F0502020204030204" pitchFamily="34" charset="0"/>
                  <a:cs typeface="Times New Roman" panose="02020603050405020304" pitchFamily="18" charset="0"/>
                </a:rPr>
                <a:t>For companies looking to refinance existing loans and/or access additional capital, the 504 refi is a trusted, strategic debt restructuring solution, especially during times of economic uncertainty.</a:t>
              </a:r>
            </a:p>
            <a:p>
              <a:pPr lvl="0" eaLnBrk="0" fontAlgn="base" hangingPunct="0">
                <a:spcBef>
                  <a:spcPct val="0"/>
                </a:spcBef>
                <a:spcAft>
                  <a:spcPct val="0"/>
                </a:spcAft>
              </a:pPr>
              <a:endParaRPr lang="en-US" altLang="en-US" sz="2000">
                <a:ea typeface="Calibri" panose="020F0502020204030204" pitchFamily="34" charset="0"/>
                <a:cs typeface="Times New Roman" panose="02020603050405020304" pitchFamily="18" charset="0"/>
              </a:endParaRPr>
            </a:p>
            <a:p>
              <a:pPr eaLnBrk="0" fontAlgn="base" hangingPunct="0">
                <a:spcBef>
                  <a:spcPct val="0"/>
                </a:spcBef>
                <a:spcAft>
                  <a:spcPct val="0"/>
                </a:spcAft>
              </a:pPr>
              <a:r>
                <a:rPr lang="en-US" sz="2000"/>
                <a:t>Small businesses can use the refi to </a:t>
              </a:r>
              <a:r>
                <a:rPr lang="en-US" sz="2000" b="1">
                  <a:solidFill>
                    <a:srgbClr val="0950A3"/>
                  </a:solidFill>
                </a:rPr>
                <a:t>leverage built-up equity and take money out for eligible working capital expenses</a:t>
              </a:r>
              <a:r>
                <a:rPr lang="en-US" sz="2000" b="1"/>
                <a:t> </a:t>
              </a:r>
              <a:r>
                <a:rPr lang="en-US" sz="2000"/>
                <a:t>- the cash out piece ranges up to 20% of the appraised value of the commercial property </a:t>
              </a:r>
            </a:p>
            <a:p>
              <a:pPr lvl="0" eaLnBrk="0" fontAlgn="base" hangingPunct="0">
                <a:spcBef>
                  <a:spcPct val="0"/>
                </a:spcBef>
                <a:spcAft>
                  <a:spcPct val="0"/>
                </a:spcAft>
              </a:pPr>
              <a:endParaRPr lang="en-US" altLang="en-US" sz="2000">
                <a:ea typeface="Calibri" panose="020F0502020204030204" pitchFamily="34" charset="0"/>
                <a:cs typeface="Times New Roman" panose="02020603050405020304" pitchFamily="18" charset="0"/>
              </a:endParaRPr>
            </a:p>
            <a:p>
              <a:pPr lvl="0" eaLnBrk="0" fontAlgn="base" hangingPunct="0">
                <a:spcBef>
                  <a:spcPct val="0"/>
                </a:spcBef>
                <a:spcAft>
                  <a:spcPct val="0"/>
                </a:spcAft>
              </a:pPr>
              <a:endParaRPr lang="en-US" altLang="en-US" sz="2000">
                <a:cs typeface="Times New Roman" panose="02020603050405020304" pitchFamily="18" charset="0"/>
              </a:endParaRPr>
            </a:p>
            <a:p>
              <a:pPr lvl="0" eaLnBrk="0" fontAlgn="base" hangingPunct="0">
                <a:spcBef>
                  <a:spcPct val="0"/>
                </a:spcBef>
                <a:spcAft>
                  <a:spcPct val="0"/>
                </a:spcAft>
              </a:pPr>
              <a:r>
                <a:rPr lang="en-US" altLang="en-US" sz="2000" b="1">
                  <a:solidFill>
                    <a:srgbClr val="116AC4"/>
                  </a:solidFill>
                </a:rPr>
                <a:t>Eligible Operating Expenses for Cash-Out Funds:</a:t>
              </a:r>
            </a:p>
            <a:p>
              <a:pPr marL="800100" lvl="1" indent="-342900" eaLnBrk="0" fontAlgn="base" hangingPunct="0">
                <a:spcBef>
                  <a:spcPct val="0"/>
                </a:spcBef>
                <a:spcAft>
                  <a:spcPct val="0"/>
                </a:spcAft>
                <a:buClr>
                  <a:schemeClr val="tx1"/>
                </a:buClr>
                <a:buFont typeface="Arial" panose="020B0604020202020204" pitchFamily="34" charset="0"/>
                <a:buChar char="•"/>
              </a:pPr>
              <a:r>
                <a:rPr lang="en-US" altLang="en-US" sz="2000"/>
                <a:t>Salaries (non-owners)</a:t>
              </a:r>
            </a:p>
            <a:p>
              <a:pPr marL="800100" lvl="1" indent="-342900" eaLnBrk="0" fontAlgn="base" hangingPunct="0">
                <a:spcBef>
                  <a:spcPct val="0"/>
                </a:spcBef>
                <a:spcAft>
                  <a:spcPct val="0"/>
                </a:spcAft>
                <a:buClr>
                  <a:schemeClr val="tx1"/>
                </a:buClr>
                <a:buFont typeface="Arial" panose="020B0604020202020204" pitchFamily="34" charset="0"/>
                <a:buChar char="•"/>
              </a:pPr>
              <a:r>
                <a:rPr lang="en-US" altLang="en-US" sz="2000"/>
                <a:t>Rent</a:t>
              </a:r>
            </a:p>
            <a:p>
              <a:pPr marL="800100" lvl="1" indent="-342900" eaLnBrk="0" fontAlgn="base" hangingPunct="0">
                <a:spcBef>
                  <a:spcPct val="0"/>
                </a:spcBef>
                <a:spcAft>
                  <a:spcPct val="0"/>
                </a:spcAft>
                <a:buClr>
                  <a:schemeClr val="tx1"/>
                </a:buClr>
                <a:buFont typeface="Arial" panose="020B0604020202020204" pitchFamily="34" charset="0"/>
                <a:buChar char="•"/>
              </a:pPr>
              <a:r>
                <a:rPr lang="en-US" altLang="en-US" sz="2000"/>
                <a:t>Utilities</a:t>
              </a:r>
            </a:p>
            <a:p>
              <a:pPr marL="800100" lvl="1" indent="-342900" eaLnBrk="0" fontAlgn="base" hangingPunct="0">
                <a:spcBef>
                  <a:spcPct val="0"/>
                </a:spcBef>
                <a:spcAft>
                  <a:spcPct val="0"/>
                </a:spcAft>
                <a:buClr>
                  <a:schemeClr val="tx1"/>
                </a:buClr>
                <a:buFont typeface="Arial" panose="020B0604020202020204" pitchFamily="34" charset="0"/>
                <a:buChar char="•"/>
              </a:pPr>
              <a:r>
                <a:rPr lang="en-US" altLang="en-US" sz="2000"/>
                <a:t>Inventory</a:t>
              </a:r>
            </a:p>
            <a:p>
              <a:pPr marL="800100" lvl="1" indent="-342900" eaLnBrk="0" fontAlgn="base" hangingPunct="0">
                <a:spcBef>
                  <a:spcPct val="0"/>
                </a:spcBef>
                <a:spcAft>
                  <a:spcPct val="0"/>
                </a:spcAft>
                <a:buClr>
                  <a:schemeClr val="tx1"/>
                </a:buClr>
                <a:buFont typeface="Arial" panose="020B0604020202020204" pitchFamily="34" charset="0"/>
                <a:buChar char="•"/>
              </a:pPr>
              <a:r>
                <a:rPr lang="en-US" altLang="en-US" sz="2000"/>
                <a:t>Business line of credit and business credit </a:t>
              </a:r>
              <a:br>
                <a:rPr lang="en-US" altLang="en-US" sz="2000"/>
              </a:br>
              <a:r>
                <a:rPr lang="en-US" altLang="en-US" sz="2000"/>
                <a:t>card debt</a:t>
              </a:r>
            </a:p>
            <a:p>
              <a:pPr lvl="0" eaLnBrk="0" fontAlgn="base" hangingPunct="0">
                <a:spcBef>
                  <a:spcPct val="0"/>
                </a:spcBef>
                <a:spcAft>
                  <a:spcPct val="0"/>
                </a:spcAft>
              </a:pPr>
              <a:endParaRPr lang="en-US" altLang="en-US"/>
            </a:p>
          </p:txBody>
        </p:sp>
        <p:sp>
          <p:nvSpPr>
            <p:cNvPr id="7" name="Rectangle 6">
              <a:extLst>
                <a:ext uri="{FF2B5EF4-FFF2-40B4-BE49-F238E27FC236}">
                  <a16:creationId xmlns:a16="http://schemas.microsoft.com/office/drawing/2014/main" id="{9FEE90E1-6D5D-4064-A0F2-DBD4E6C88EB7}"/>
                </a:ext>
              </a:extLst>
            </p:cNvPr>
            <p:cNvSpPr/>
            <p:nvPr/>
          </p:nvSpPr>
          <p:spPr>
            <a:xfrm>
              <a:off x="6546778" y="3321813"/>
              <a:ext cx="6096000" cy="1938992"/>
            </a:xfrm>
            <a:prstGeom prst="rect">
              <a:avLst/>
            </a:prstGeom>
          </p:spPr>
          <p:txBody>
            <a:bodyPr>
              <a:spAutoFit/>
            </a:bodyPr>
            <a:lstStyle/>
            <a:p>
              <a:r>
                <a:rPr lang="en-US" sz="2000" b="1">
                  <a:solidFill>
                    <a:srgbClr val="116AC4"/>
                  </a:solidFill>
                </a:rPr>
                <a:t>Ineligible Uses of Cash-Out Funds:</a:t>
              </a:r>
            </a:p>
            <a:p>
              <a:pPr marL="800100" lvl="1" indent="-342900">
                <a:buClr>
                  <a:schemeClr val="tx1"/>
                </a:buClr>
                <a:buFont typeface="Arial" panose="020B0604020202020204" pitchFamily="34" charset="0"/>
                <a:buChar char="•"/>
              </a:pPr>
              <a:r>
                <a:rPr lang="en-US" sz="2000"/>
                <a:t>Capital expenditures</a:t>
              </a:r>
            </a:p>
            <a:p>
              <a:pPr marL="800100" lvl="1" indent="-342900">
                <a:buClr>
                  <a:schemeClr val="tx1"/>
                </a:buClr>
                <a:buFont typeface="Arial" panose="020B0604020202020204" pitchFamily="34" charset="0"/>
                <a:buChar char="•"/>
              </a:pPr>
              <a:r>
                <a:rPr lang="en-US" sz="2000"/>
                <a:t>Personal expenses</a:t>
              </a:r>
            </a:p>
            <a:p>
              <a:pPr marL="800100" lvl="1" indent="-342900">
                <a:buClr>
                  <a:schemeClr val="tx1"/>
                </a:buClr>
                <a:buFont typeface="Arial" panose="020B0604020202020204" pitchFamily="34" charset="0"/>
                <a:buChar char="•"/>
              </a:pPr>
              <a:r>
                <a:rPr lang="en-US" sz="2000"/>
                <a:t>Acquiring a new business or </a:t>
              </a:r>
              <a:br>
                <a:rPr lang="en-US" sz="2000"/>
              </a:br>
              <a:r>
                <a:rPr lang="en-US" sz="2000"/>
                <a:t>business partnership </a:t>
              </a:r>
              <a:br>
                <a:rPr lang="en-US" sz="2000"/>
              </a:br>
              <a:r>
                <a:rPr lang="en-US" sz="2000"/>
                <a:t>buyout</a:t>
              </a:r>
            </a:p>
          </p:txBody>
        </p:sp>
      </p:grpSp>
      <p:sp>
        <p:nvSpPr>
          <p:cNvPr id="8" name="Title 1">
            <a:extLst>
              <a:ext uri="{FF2B5EF4-FFF2-40B4-BE49-F238E27FC236}">
                <a16:creationId xmlns:a16="http://schemas.microsoft.com/office/drawing/2014/main" id="{44A85A3D-E7C8-43A3-A2EF-3EB0194591DC}"/>
              </a:ext>
            </a:extLst>
          </p:cNvPr>
          <p:cNvSpPr txBox="1">
            <a:spLocks/>
          </p:cNvSpPr>
          <p:nvPr/>
        </p:nvSpPr>
        <p:spPr>
          <a:xfrm>
            <a:off x="70818" y="-662782"/>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a:solidFill>
                  <a:schemeClr val="bg1"/>
                </a:solidFill>
              </a:rPr>
              <a:t>LEVERAGE EQUITY FOR CASH OUT</a:t>
            </a:r>
          </a:p>
        </p:txBody>
      </p:sp>
    </p:spTree>
    <p:extLst>
      <p:ext uri="{BB962C8B-B14F-4D97-AF65-F5344CB8AC3E}">
        <p14:creationId xmlns:p14="http://schemas.microsoft.com/office/powerpoint/2010/main" val="2414387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786A654-59AB-4D6B-A18D-647092365450}"/>
              </a:ext>
            </a:extLst>
          </p:cNvPr>
          <p:cNvSpPr txBox="1">
            <a:spLocks/>
          </p:cNvSpPr>
          <p:nvPr/>
        </p:nvSpPr>
        <p:spPr>
          <a:xfrm>
            <a:off x="70818" y="-662782"/>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a:solidFill>
                  <a:schemeClr val="bg1"/>
                </a:solidFill>
              </a:rPr>
              <a:t>SBA 504 APPLICATION PROCESS</a:t>
            </a:r>
          </a:p>
        </p:txBody>
      </p:sp>
      <p:sp>
        <p:nvSpPr>
          <p:cNvPr id="6" name="TextBox 5">
            <a:extLst>
              <a:ext uri="{FF2B5EF4-FFF2-40B4-BE49-F238E27FC236}">
                <a16:creationId xmlns:a16="http://schemas.microsoft.com/office/drawing/2014/main" id="{F9FA2A50-0752-4E41-B8FA-9765B6E22B97}"/>
              </a:ext>
            </a:extLst>
          </p:cNvPr>
          <p:cNvSpPr txBox="1"/>
          <p:nvPr/>
        </p:nvSpPr>
        <p:spPr>
          <a:xfrm>
            <a:off x="560470" y="1625778"/>
            <a:ext cx="10550966" cy="4862870"/>
          </a:xfrm>
          <a:prstGeom prst="rect">
            <a:avLst/>
          </a:prstGeom>
          <a:noFill/>
        </p:spPr>
        <p:txBody>
          <a:bodyPr wrap="square" rtlCol="0">
            <a:spAutoFit/>
          </a:bodyPr>
          <a:lstStyle/>
          <a:p>
            <a:pPr marL="342900" indent="-342900">
              <a:buClr>
                <a:schemeClr val="tx1"/>
              </a:buClr>
              <a:buFont typeface="Arial" panose="020B0604020202020204" pitchFamily="34" charset="0"/>
              <a:buChar char="•"/>
            </a:pPr>
            <a:r>
              <a:rPr lang="en-US" sz="2000" b="1">
                <a:solidFill>
                  <a:srgbClr val="116AC4"/>
                </a:solidFill>
              </a:rPr>
              <a:t>Company Information</a:t>
            </a:r>
          </a:p>
          <a:p>
            <a:pPr marL="742950" lvl="1" indent="-285750">
              <a:buClr>
                <a:schemeClr val="tx1"/>
              </a:buClr>
              <a:buFont typeface="Arial" panose="020B0604020202020204" pitchFamily="34" charset="0"/>
              <a:buChar char="•"/>
            </a:pPr>
            <a:r>
              <a:rPr lang="en-US"/>
              <a:t>Last three years corporate tax returns for business</a:t>
            </a:r>
          </a:p>
          <a:p>
            <a:pPr marL="742950" lvl="1" indent="-285750">
              <a:buClr>
                <a:schemeClr val="tx1"/>
              </a:buClr>
              <a:buFont typeface="Arial" panose="020B0604020202020204" pitchFamily="34" charset="0"/>
              <a:buChar char="•"/>
            </a:pPr>
            <a:r>
              <a:rPr lang="en-US"/>
              <a:t>Last three years corporate tax returns for all affiliates (if any)</a:t>
            </a:r>
          </a:p>
          <a:p>
            <a:pPr marL="742950" lvl="1" indent="-285750">
              <a:buClr>
                <a:schemeClr val="tx1"/>
              </a:buClr>
              <a:buFont typeface="Arial" panose="020B0604020202020204" pitchFamily="34" charset="0"/>
              <a:buChar char="•"/>
            </a:pPr>
            <a:r>
              <a:rPr lang="en-US"/>
              <a:t>Interim financial statements (within 90 days)</a:t>
            </a:r>
          </a:p>
          <a:p>
            <a:pPr marL="742950" lvl="1" indent="-285750">
              <a:buClr>
                <a:schemeClr val="tx1"/>
              </a:buClr>
              <a:buFont typeface="Arial" panose="020B0604020202020204" pitchFamily="34" charset="0"/>
              <a:buChar char="•"/>
            </a:pPr>
            <a:r>
              <a:rPr lang="en-US"/>
              <a:t>Schedule of existing company debt (creditor, balance, monthly payment)</a:t>
            </a:r>
          </a:p>
          <a:p>
            <a:pPr marL="742950" lvl="1" indent="-285750">
              <a:buClr>
                <a:schemeClr val="tx1"/>
              </a:buClr>
              <a:buFont typeface="Arial" panose="020B0604020202020204" pitchFamily="34" charset="0"/>
              <a:buChar char="•"/>
            </a:pPr>
            <a:r>
              <a:rPr lang="en-US"/>
              <a:t>Most recent aging of accounts receivable and payable</a:t>
            </a:r>
          </a:p>
          <a:p>
            <a:pPr marL="742950" lvl="1" indent="-285750">
              <a:buClr>
                <a:schemeClr val="tx1"/>
              </a:buClr>
              <a:buFont typeface="Arial" panose="020B0604020202020204" pitchFamily="34" charset="0"/>
              <a:buChar char="•"/>
            </a:pPr>
            <a:r>
              <a:rPr lang="en-US"/>
              <a:t>Two-year income and expense projections</a:t>
            </a:r>
          </a:p>
          <a:p>
            <a:pPr marL="285750" indent="-285750">
              <a:buClr>
                <a:schemeClr val="tx1"/>
              </a:buClr>
              <a:buFont typeface="Arial" panose="020B0604020202020204" pitchFamily="34" charset="0"/>
              <a:buChar char="•"/>
            </a:pPr>
            <a:endParaRPr lang="en-US"/>
          </a:p>
          <a:p>
            <a:pPr marL="342900" indent="-342900">
              <a:buClr>
                <a:schemeClr val="tx1"/>
              </a:buClr>
              <a:buFont typeface="Arial" panose="020B0604020202020204" pitchFamily="34" charset="0"/>
              <a:buChar char="•"/>
            </a:pPr>
            <a:r>
              <a:rPr lang="en-US" sz="2000" b="1">
                <a:solidFill>
                  <a:srgbClr val="116AC4"/>
                </a:solidFill>
              </a:rPr>
              <a:t>Owner Information (for each 20% or more owner of the business or real estate)</a:t>
            </a:r>
          </a:p>
          <a:p>
            <a:pPr marL="742950" lvl="1" indent="-285750">
              <a:buClr>
                <a:schemeClr val="tx1"/>
              </a:buClr>
              <a:buFont typeface="Arial" panose="020B0604020202020204" pitchFamily="34" charset="0"/>
              <a:buChar char="•"/>
            </a:pPr>
            <a:r>
              <a:rPr lang="en-US"/>
              <a:t>Personal financial statement (lender form is acceptable)</a:t>
            </a:r>
          </a:p>
          <a:p>
            <a:pPr marL="742950" lvl="1" indent="-285750">
              <a:buClr>
                <a:schemeClr val="tx1"/>
              </a:buClr>
              <a:buFont typeface="Arial" panose="020B0604020202020204" pitchFamily="34" charset="0"/>
              <a:buChar char="•"/>
            </a:pPr>
            <a:r>
              <a:rPr lang="en-US"/>
              <a:t>Personal Data Sheet </a:t>
            </a:r>
          </a:p>
          <a:p>
            <a:pPr marL="742950" lvl="1" indent="-285750">
              <a:buClr>
                <a:schemeClr val="tx1"/>
              </a:buClr>
              <a:buFont typeface="Arial" panose="020B0604020202020204" pitchFamily="34" charset="0"/>
              <a:buChar char="•"/>
            </a:pPr>
            <a:r>
              <a:rPr lang="en-US"/>
              <a:t>Last three years federal income tax returns</a:t>
            </a:r>
          </a:p>
          <a:p>
            <a:pPr marL="285750" indent="-285750">
              <a:buClr>
                <a:schemeClr val="tx1"/>
              </a:buClr>
              <a:buFont typeface="Arial" panose="020B0604020202020204" pitchFamily="34" charset="0"/>
              <a:buChar char="•"/>
            </a:pPr>
            <a:endParaRPr lang="en-US"/>
          </a:p>
          <a:p>
            <a:pPr marL="342900" indent="-342900">
              <a:buClr>
                <a:schemeClr val="tx1"/>
              </a:buClr>
              <a:buFont typeface="Arial" panose="020B0604020202020204" pitchFamily="34" charset="0"/>
              <a:buChar char="•"/>
            </a:pPr>
            <a:r>
              <a:rPr lang="en-US" sz="2000" b="1">
                <a:solidFill>
                  <a:srgbClr val="116AC4"/>
                </a:solidFill>
              </a:rPr>
              <a:t>Project Information</a:t>
            </a:r>
          </a:p>
          <a:p>
            <a:pPr marL="742950" lvl="1" indent="-285750">
              <a:buClr>
                <a:schemeClr val="tx1"/>
              </a:buClr>
              <a:buFont typeface="Arial" panose="020B0604020202020204" pitchFamily="34" charset="0"/>
              <a:buChar char="•"/>
            </a:pPr>
            <a:r>
              <a:rPr lang="en-US"/>
              <a:t>Detailed breakdown of project costs (include copies of all purchase agreements, construction estimates, equipment quotes, etc.)</a:t>
            </a:r>
          </a:p>
          <a:p>
            <a:pPr marL="742950" lvl="1" indent="-285750">
              <a:buClr>
                <a:schemeClr val="tx1"/>
              </a:buClr>
              <a:buFont typeface="Arial" panose="020B0604020202020204" pitchFamily="34" charset="0"/>
              <a:buChar char="•"/>
            </a:pPr>
            <a:r>
              <a:rPr lang="en-US"/>
              <a:t>Real estate appraisal and environmental reports</a:t>
            </a:r>
          </a:p>
        </p:txBody>
      </p:sp>
      <p:sp>
        <p:nvSpPr>
          <p:cNvPr id="8" name="TextBox 7">
            <a:extLst>
              <a:ext uri="{FF2B5EF4-FFF2-40B4-BE49-F238E27FC236}">
                <a16:creationId xmlns:a16="http://schemas.microsoft.com/office/drawing/2014/main" id="{B43E6A45-0223-44C5-8371-19E8E005CFC6}"/>
              </a:ext>
            </a:extLst>
          </p:cNvPr>
          <p:cNvSpPr txBox="1"/>
          <p:nvPr/>
        </p:nvSpPr>
        <p:spPr>
          <a:xfrm>
            <a:off x="858763" y="874380"/>
            <a:ext cx="10474474" cy="707886"/>
          </a:xfrm>
          <a:prstGeom prst="rect">
            <a:avLst/>
          </a:prstGeom>
          <a:noFill/>
        </p:spPr>
        <p:txBody>
          <a:bodyPr wrap="square">
            <a:spAutoFit/>
          </a:bodyPr>
          <a:lstStyle/>
          <a:p>
            <a:pPr algn="ctr"/>
            <a:r>
              <a:rPr kumimoji="0" lang="en-US" altLang="en-US" sz="2000" b="1" i="0" u="none" strike="noStrike" cap="none" normalizeH="0" baseline="0">
                <a:ln>
                  <a:noFill/>
                </a:ln>
                <a:solidFill>
                  <a:schemeClr val="accent1"/>
                </a:solidFill>
                <a:effectLst/>
                <a:ea typeface="Calibri" panose="020F0502020204030204" pitchFamily="34" charset="0"/>
                <a:cs typeface="Times New Roman" panose="02020603050405020304" pitchFamily="18" charset="0"/>
              </a:rPr>
              <a:t>Ready to apply? Contact your business lender or reach out directly to SomerCor</a:t>
            </a:r>
            <a:r>
              <a:rPr lang="en-US" altLang="en-US" sz="2000" b="1">
                <a:solidFill>
                  <a:schemeClr val="accent1"/>
                </a:solidFill>
                <a:ea typeface="Calibri" panose="020F0502020204030204" pitchFamily="34" charset="0"/>
                <a:cs typeface="Times New Roman" panose="02020603050405020304" pitchFamily="18" charset="0"/>
              </a:rPr>
              <a:t>. Be prepared with the following items to start the application process:</a:t>
            </a:r>
            <a:endParaRPr lang="en-US" sz="2000"/>
          </a:p>
        </p:txBody>
      </p:sp>
    </p:spTree>
    <p:extLst>
      <p:ext uri="{BB962C8B-B14F-4D97-AF65-F5344CB8AC3E}">
        <p14:creationId xmlns:p14="http://schemas.microsoft.com/office/powerpoint/2010/main" val="1446249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7FBEBB-D59D-4395-B983-58C923097CC9}"/>
              </a:ext>
            </a:extLst>
          </p:cNvPr>
          <p:cNvSpPr txBox="1"/>
          <p:nvPr/>
        </p:nvSpPr>
        <p:spPr>
          <a:xfrm>
            <a:off x="64477" y="0"/>
            <a:ext cx="9228703" cy="646331"/>
          </a:xfrm>
          <a:prstGeom prst="rect">
            <a:avLst/>
          </a:prstGeom>
          <a:noFill/>
        </p:spPr>
        <p:txBody>
          <a:bodyPr wrap="square" lIns="91440" tIns="45720" rIns="91440" bIns="45720" rtlCol="0" anchor="t">
            <a:spAutoFit/>
          </a:bodyPr>
          <a:lstStyle/>
          <a:p>
            <a:r>
              <a:rPr lang="en-US" sz="3600" b="1">
                <a:solidFill>
                  <a:schemeClr val="bg1"/>
                </a:solidFill>
                <a:latin typeface="+mj-lt"/>
              </a:rPr>
              <a:t>SOMERCOR LOAN ORIGINATION TEAM</a:t>
            </a:r>
          </a:p>
        </p:txBody>
      </p:sp>
      <p:pic>
        <p:nvPicPr>
          <p:cNvPr id="3" name="Picture 2" descr="Graphical user interface, timeline&#10;&#10;Description automatically generated">
            <a:extLst>
              <a:ext uri="{FF2B5EF4-FFF2-40B4-BE49-F238E27FC236}">
                <a16:creationId xmlns:a16="http://schemas.microsoft.com/office/drawing/2014/main" id="{EABE599B-5516-390A-4421-ACC088DB6FAB}"/>
              </a:ext>
            </a:extLst>
          </p:cNvPr>
          <p:cNvPicPr>
            <a:picLocks noChangeAspect="1"/>
          </p:cNvPicPr>
          <p:nvPr/>
        </p:nvPicPr>
        <p:blipFill rotWithShape="1">
          <a:blip r:embed="rId3">
            <a:extLst>
              <a:ext uri="{28A0092B-C50C-407E-A947-70E740481C1C}">
                <a14:useLocalDpi xmlns:a14="http://schemas.microsoft.com/office/drawing/2010/main" val="0"/>
              </a:ext>
            </a:extLst>
          </a:blip>
          <a:srcRect t="10786"/>
          <a:stretch/>
        </p:blipFill>
        <p:spPr>
          <a:xfrm>
            <a:off x="0" y="914398"/>
            <a:ext cx="12192000" cy="6118261"/>
          </a:xfrm>
          <a:prstGeom prst="rect">
            <a:avLst/>
          </a:prstGeom>
        </p:spPr>
      </p:pic>
    </p:spTree>
    <p:extLst>
      <p:ext uri="{BB962C8B-B14F-4D97-AF65-F5344CB8AC3E}">
        <p14:creationId xmlns:p14="http://schemas.microsoft.com/office/powerpoint/2010/main" val="892641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D6B50B-EC6B-4E38-A6D0-E0FCF46AA6AA}"/>
              </a:ext>
            </a:extLst>
          </p:cNvPr>
          <p:cNvSpPr txBox="1"/>
          <p:nvPr/>
        </p:nvSpPr>
        <p:spPr>
          <a:xfrm>
            <a:off x="4903201" y="970053"/>
            <a:ext cx="6906013" cy="4616648"/>
          </a:xfrm>
          <a:prstGeom prst="rect">
            <a:avLst/>
          </a:prstGeom>
          <a:noFill/>
        </p:spPr>
        <p:txBody>
          <a:bodyPr wrap="square" rtlCol="0">
            <a:spAutoFit/>
          </a:bodyPr>
          <a:lstStyle/>
          <a:p>
            <a:pPr marL="342900" indent="-342900">
              <a:spcBef>
                <a:spcPts val="1800"/>
              </a:spcBef>
              <a:buClr>
                <a:schemeClr val="tx1"/>
              </a:buClr>
              <a:buSzPct val="100000"/>
              <a:buFont typeface="Arial" panose="020B0604020202020204" pitchFamily="34" charset="0"/>
              <a:buChar char="•"/>
              <a:defRPr sz="2400"/>
            </a:pPr>
            <a:r>
              <a:rPr lang="en-US"/>
              <a:t>SomerCor is a non-profit lender certified by the Small Business Administration to originate and service SBA 504 loans to buy, expand or refinance major fixed assets</a:t>
            </a:r>
          </a:p>
          <a:p>
            <a:pPr marL="342900" indent="-342900">
              <a:spcBef>
                <a:spcPts val="1800"/>
              </a:spcBef>
              <a:buClr>
                <a:schemeClr val="tx1"/>
              </a:buClr>
              <a:buSzPct val="100000"/>
              <a:buFont typeface="Arial" panose="020B0604020202020204" pitchFamily="34" charset="0"/>
              <a:buChar char="•"/>
              <a:defRPr sz="2400"/>
            </a:pPr>
            <a:r>
              <a:rPr lang="en-US"/>
              <a:t>According to the Illinois Manufacturers Association, Illinois is the fourth largest manufacturing state in the country, with more than 18,000 companies employing over 590,000</a:t>
            </a:r>
          </a:p>
          <a:p>
            <a:pPr marL="342900" indent="-342900">
              <a:spcBef>
                <a:spcPts val="1800"/>
              </a:spcBef>
              <a:buClr>
                <a:schemeClr val="tx1"/>
              </a:buClr>
              <a:buSzPct val="100000"/>
              <a:buFont typeface="Arial" panose="020B0604020202020204" pitchFamily="34" charset="0"/>
              <a:buChar char="•"/>
              <a:defRPr sz="2400"/>
            </a:pPr>
            <a:r>
              <a:rPr lang="en-US"/>
              <a:t>SomerCor is proud to support small businesses in the manufacturing sector through the SBA 504 program and by working with partners like IMEC</a:t>
            </a:r>
          </a:p>
        </p:txBody>
      </p:sp>
      <p:sp>
        <p:nvSpPr>
          <p:cNvPr id="2" name="Rectangle 1">
            <a:extLst>
              <a:ext uri="{FF2B5EF4-FFF2-40B4-BE49-F238E27FC236}">
                <a16:creationId xmlns:a16="http://schemas.microsoft.com/office/drawing/2014/main" id="{A5EDF06B-5851-4555-AF0A-967C6D396308}"/>
              </a:ext>
            </a:extLst>
          </p:cNvPr>
          <p:cNvSpPr/>
          <p:nvPr/>
        </p:nvSpPr>
        <p:spPr>
          <a:xfrm>
            <a:off x="837002" y="4207497"/>
            <a:ext cx="6096000" cy="1371914"/>
          </a:xfrm>
          <a:prstGeom prst="rect">
            <a:avLst/>
          </a:prstGeom>
        </p:spPr>
        <p:txBody>
          <a:bodyPr>
            <a:spAutoFit/>
          </a:bodyPr>
          <a:lstStyle/>
          <a:p>
            <a:pPr>
              <a:lnSpc>
                <a:spcPct val="105000"/>
              </a:lnSpc>
              <a:spcBef>
                <a:spcPct val="0"/>
              </a:spcBef>
            </a:pPr>
            <a:r>
              <a:rPr lang="en-US" altLang="en-US" sz="2000" b="1">
                <a:solidFill>
                  <a:srgbClr val="094EA1"/>
                </a:solidFill>
                <a:cs typeface="Calibri"/>
              </a:rPr>
              <a:t>Manuel “Manny” Flores</a:t>
            </a:r>
            <a:br>
              <a:rPr lang="en-US" altLang="en-US" sz="2000" b="1">
                <a:solidFill>
                  <a:srgbClr val="094EA1"/>
                </a:solidFill>
                <a:cs typeface="Calibri"/>
              </a:rPr>
            </a:br>
            <a:r>
              <a:rPr lang="en-US" altLang="en-US" sz="2000" b="1">
                <a:solidFill>
                  <a:srgbClr val="094EA1"/>
                </a:solidFill>
                <a:cs typeface="Calibri"/>
              </a:rPr>
              <a:t>President &amp; CEO</a:t>
            </a:r>
          </a:p>
          <a:p>
            <a:pPr>
              <a:lnSpc>
                <a:spcPct val="105000"/>
              </a:lnSpc>
              <a:spcBef>
                <a:spcPct val="0"/>
              </a:spcBef>
            </a:pPr>
            <a:r>
              <a:rPr lang="en-US" altLang="en-US" sz="2000">
                <a:cs typeface="Calibri"/>
              </a:rPr>
              <a:t>     312-360-3300</a:t>
            </a:r>
          </a:p>
          <a:p>
            <a:pPr>
              <a:lnSpc>
                <a:spcPct val="105000"/>
              </a:lnSpc>
              <a:spcBef>
                <a:spcPct val="0"/>
              </a:spcBef>
            </a:pPr>
            <a:r>
              <a:rPr lang="en-US" altLang="en-US" sz="2000">
                <a:cs typeface="Calibri"/>
              </a:rPr>
              <a:t>     </a:t>
            </a:r>
            <a:r>
              <a:rPr lang="en-US" altLang="en-US" sz="2000">
                <a:cs typeface="Calibri"/>
                <a:hlinkClick r:id="rId3"/>
              </a:rPr>
              <a:t>mflores@somercor.com</a:t>
            </a:r>
            <a:endParaRPr lang="en-US" altLang="en-US" sz="2000">
              <a:cs typeface="Calibri"/>
            </a:endParaRPr>
          </a:p>
        </p:txBody>
      </p:sp>
      <p:sp>
        <p:nvSpPr>
          <p:cNvPr id="3" name="TextBox 2">
            <a:extLst>
              <a:ext uri="{FF2B5EF4-FFF2-40B4-BE49-F238E27FC236}">
                <a16:creationId xmlns:a16="http://schemas.microsoft.com/office/drawing/2014/main" id="{7E189F3A-9C38-476A-ADFB-E87BCD2C0B75}"/>
              </a:ext>
            </a:extLst>
          </p:cNvPr>
          <p:cNvSpPr txBox="1"/>
          <p:nvPr/>
        </p:nvSpPr>
        <p:spPr>
          <a:xfrm>
            <a:off x="1893869" y="5870991"/>
            <a:ext cx="8404261" cy="769441"/>
          </a:xfrm>
          <a:prstGeom prst="rect">
            <a:avLst/>
          </a:prstGeom>
          <a:noFill/>
        </p:spPr>
        <p:txBody>
          <a:bodyPr wrap="square" rtlCol="0">
            <a:spAutoFit/>
          </a:bodyPr>
          <a:lstStyle/>
          <a:p>
            <a:pPr algn="ctr"/>
            <a:r>
              <a:rPr lang="en-US" sz="4400" b="1"/>
              <a:t>Find us at </a:t>
            </a:r>
            <a:r>
              <a:rPr lang="en-US" sz="4400" b="1">
                <a:hlinkClick r:id="rId4"/>
              </a:rPr>
              <a:t>www.somercor.com</a:t>
            </a:r>
            <a:endParaRPr lang="en-US" sz="4400" b="1"/>
          </a:p>
        </p:txBody>
      </p:sp>
      <p:pic>
        <p:nvPicPr>
          <p:cNvPr id="9" name="Graphic 8" descr="Telephone">
            <a:extLst>
              <a:ext uri="{FF2B5EF4-FFF2-40B4-BE49-F238E27FC236}">
                <a16:creationId xmlns:a16="http://schemas.microsoft.com/office/drawing/2014/main" id="{636B0049-6611-40DE-A843-9BB26359B68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3544" y="4893454"/>
            <a:ext cx="274320" cy="274320"/>
          </a:xfrm>
          <a:prstGeom prst="rect">
            <a:avLst/>
          </a:prstGeom>
        </p:spPr>
      </p:pic>
      <p:pic>
        <p:nvPicPr>
          <p:cNvPr id="10" name="Graphic 22" descr="Internet">
            <a:extLst>
              <a:ext uri="{FF2B5EF4-FFF2-40B4-BE49-F238E27FC236}">
                <a16:creationId xmlns:a16="http://schemas.microsoft.com/office/drawing/2014/main" id="{37D68939-6BD1-4AFF-A409-E3FC4587D766}"/>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flipH="1">
            <a:off x="913544" y="5276357"/>
            <a:ext cx="274320" cy="274320"/>
          </a:xfrm>
          <a:prstGeom prst="rect">
            <a:avLst/>
          </a:prstGeom>
        </p:spPr>
      </p:pic>
      <p:pic>
        <p:nvPicPr>
          <p:cNvPr id="6" name="Picture 5" descr="A person in a suit and tie&#10;&#10;Description automatically generated with medium confidence">
            <a:extLst>
              <a:ext uri="{FF2B5EF4-FFF2-40B4-BE49-F238E27FC236}">
                <a16:creationId xmlns:a16="http://schemas.microsoft.com/office/drawing/2014/main" id="{B0B0A0C0-BDCD-2999-D0BE-7132459A8B6B}"/>
              </a:ext>
            </a:extLst>
          </p:cNvPr>
          <p:cNvPicPr>
            <a:picLocks noChangeAspect="1"/>
          </p:cNvPicPr>
          <p:nvPr/>
        </p:nvPicPr>
        <p:blipFill rotWithShape="1">
          <a:blip r:embed="rId9">
            <a:extLst>
              <a:ext uri="{28A0092B-C50C-407E-A947-70E740481C1C}">
                <a14:useLocalDpi xmlns:a14="http://schemas.microsoft.com/office/drawing/2010/main" val="0"/>
              </a:ext>
            </a:extLst>
          </a:blip>
          <a:srcRect t="11005" b="9606"/>
          <a:stretch/>
        </p:blipFill>
        <p:spPr>
          <a:xfrm>
            <a:off x="837002" y="953085"/>
            <a:ext cx="2628786" cy="3130169"/>
          </a:xfrm>
          <a:prstGeom prst="rect">
            <a:avLst/>
          </a:prstGeom>
        </p:spPr>
      </p:pic>
    </p:spTree>
    <p:extLst>
      <p:ext uri="{BB962C8B-B14F-4D97-AF65-F5344CB8AC3E}">
        <p14:creationId xmlns:p14="http://schemas.microsoft.com/office/powerpoint/2010/main" val="3435604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39527E-FF95-4632-844C-FFBD459C25A4}"/>
              </a:ext>
            </a:extLst>
          </p:cNvPr>
          <p:cNvSpPr txBox="1">
            <a:spLocks/>
          </p:cNvSpPr>
          <p:nvPr/>
        </p:nvSpPr>
        <p:spPr>
          <a:xfrm>
            <a:off x="70818" y="-662782"/>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Raleway"/>
                <a:ea typeface="+mj-ea"/>
                <a:cs typeface="+mj-cs"/>
              </a:rPr>
              <a:t>PRESENTATION GUIDEPOSTS</a:t>
            </a:r>
          </a:p>
        </p:txBody>
      </p:sp>
      <p:sp>
        <p:nvSpPr>
          <p:cNvPr id="5" name="TextBox 4">
            <a:extLst>
              <a:ext uri="{FF2B5EF4-FFF2-40B4-BE49-F238E27FC236}">
                <a16:creationId xmlns:a16="http://schemas.microsoft.com/office/drawing/2014/main" id="{17B48EFF-8DD8-454B-A0F8-E23AD3B66E35}"/>
              </a:ext>
            </a:extLst>
          </p:cNvPr>
          <p:cNvSpPr txBox="1"/>
          <p:nvPr/>
        </p:nvSpPr>
        <p:spPr>
          <a:xfrm>
            <a:off x="445363" y="1433403"/>
            <a:ext cx="11301274" cy="4834400"/>
          </a:xfrm>
          <a:prstGeom prst="rect">
            <a:avLst/>
          </a:prstGeom>
          <a:noFill/>
        </p:spPr>
        <p:txBody>
          <a:bodyPr wrap="square">
            <a:spAutoFit/>
          </a:bodyPr>
          <a:lstStyle/>
          <a:p>
            <a:pPr marL="0" marR="0" lvl="0" indent="0" algn="l" defTabSz="914400" rtl="0" eaLnBrk="1" fontAlgn="auto" latinLnBrk="0" hangingPunct="1">
              <a:lnSpc>
                <a:spcPct val="100000"/>
              </a:lnSpc>
              <a:spcBef>
                <a:spcPts val="1800"/>
              </a:spcBef>
              <a:spcAft>
                <a:spcPts val="0"/>
              </a:spcAft>
              <a:buClr>
                <a:srgbClr val="00B050"/>
              </a:buClr>
              <a:buSzTx/>
              <a:buFontTx/>
              <a:buNone/>
              <a:tabLst/>
              <a:defRPr sz="2400"/>
            </a:pPr>
            <a:r>
              <a:rPr kumimoji="0" lang="en-US" sz="2400" b="0" i="0" u="none" strike="noStrike" kern="1200" cap="none" spc="0" normalizeH="0" baseline="0" noProof="0">
                <a:ln>
                  <a:noFill/>
                </a:ln>
                <a:solidFill>
                  <a:srgbClr val="116AC4"/>
                </a:solidFill>
                <a:effectLst/>
                <a:uLnTx/>
                <a:uFillTx/>
                <a:latin typeface="Raleway"/>
                <a:ea typeface="+mn-ea"/>
                <a:cs typeface="Calibri" panose="020F0502020204030204" pitchFamily="34" charset="0"/>
              </a:rPr>
              <a:t>SBA 504 Program Introduction</a:t>
            </a:r>
          </a:p>
          <a:p>
            <a:pPr marL="800100" marR="0" lvl="1" indent="-342900" algn="l" defTabSz="914400" rtl="0" eaLnBrk="1" fontAlgn="auto" latinLnBrk="0" hangingPunct="1">
              <a:lnSpc>
                <a:spcPct val="25000"/>
              </a:lnSpc>
              <a:spcBef>
                <a:spcPts val="1800"/>
              </a:spcBef>
              <a:spcAft>
                <a:spcPts val="0"/>
              </a:spcAft>
              <a:buClr>
                <a:schemeClr val="tx1"/>
              </a:buClr>
              <a:buSzTx/>
              <a:buFont typeface="Arial" panose="020B0604020202020204" pitchFamily="34" charset="0"/>
              <a:buChar char="•"/>
              <a:tabLst/>
              <a:defRPr sz="2400"/>
            </a:pPr>
            <a:r>
              <a:rPr kumimoji="0" lang="en-US" sz="2000" b="0" i="0" u="none" strike="noStrike" kern="1200" cap="none" spc="0" normalizeH="0" baseline="0" noProof="0">
                <a:ln>
                  <a:noFill/>
                </a:ln>
                <a:solidFill>
                  <a:prstClr val="black"/>
                </a:solidFill>
                <a:effectLst/>
                <a:uLnTx/>
                <a:uFillTx/>
                <a:latin typeface="Calibri"/>
                <a:ea typeface="+mn-ea"/>
                <a:cs typeface="+mn-cs"/>
              </a:rPr>
              <a:t>504 Loan Program Basics</a:t>
            </a:r>
          </a:p>
          <a:p>
            <a:pPr marL="800100" marR="0" lvl="1" indent="-342900" algn="l" defTabSz="914400" rtl="0" eaLnBrk="1" fontAlgn="auto" latinLnBrk="0" hangingPunct="1">
              <a:lnSpc>
                <a:spcPct val="25000"/>
              </a:lnSpc>
              <a:spcBef>
                <a:spcPts val="1800"/>
              </a:spcBef>
              <a:spcAft>
                <a:spcPts val="0"/>
              </a:spcAft>
              <a:buClr>
                <a:schemeClr val="tx1"/>
              </a:buClr>
              <a:buSzTx/>
              <a:buFont typeface="Arial" panose="020B0604020202020204" pitchFamily="34" charset="0"/>
              <a:buChar char="•"/>
              <a:tabLst/>
              <a:defRPr sz="2400"/>
            </a:pPr>
            <a:r>
              <a:rPr kumimoji="0" lang="en-US" sz="2000" b="0" i="0" u="none" strike="noStrike" kern="1200" cap="none" spc="0" normalizeH="0" baseline="0" noProof="0">
                <a:ln>
                  <a:noFill/>
                </a:ln>
                <a:solidFill>
                  <a:prstClr val="black"/>
                </a:solidFill>
                <a:effectLst/>
                <a:uLnTx/>
                <a:uFillTx/>
                <a:latin typeface="Calibri"/>
                <a:ea typeface="+mn-ea"/>
                <a:cs typeface="+mn-cs"/>
              </a:rPr>
              <a:t>504 Loan Structure</a:t>
            </a:r>
          </a:p>
          <a:p>
            <a:pPr marL="800100" marR="0" lvl="1" indent="-342900" algn="l" defTabSz="914400" rtl="0" eaLnBrk="1" fontAlgn="auto" latinLnBrk="0" hangingPunct="1">
              <a:lnSpc>
                <a:spcPct val="25000"/>
              </a:lnSpc>
              <a:spcBef>
                <a:spcPts val="1800"/>
              </a:spcBef>
              <a:spcAft>
                <a:spcPts val="0"/>
              </a:spcAft>
              <a:buClr>
                <a:schemeClr val="tx1"/>
              </a:buClr>
              <a:buSzTx/>
              <a:buFont typeface="Arial" panose="020B0604020202020204" pitchFamily="34" charset="0"/>
              <a:buChar char="•"/>
              <a:tabLst/>
              <a:defRPr sz="2400"/>
            </a:pPr>
            <a:r>
              <a:rPr kumimoji="0" lang="en-US" sz="2000" b="0" i="0" u="none" strike="noStrike" kern="1200" cap="none" spc="0" normalizeH="0" baseline="0" noProof="0">
                <a:ln>
                  <a:noFill/>
                </a:ln>
                <a:solidFill>
                  <a:prstClr val="black"/>
                </a:solidFill>
                <a:effectLst/>
                <a:uLnTx/>
                <a:uFillTx/>
                <a:latin typeface="Calibri"/>
                <a:ea typeface="+mn-ea"/>
                <a:cs typeface="+mn-cs"/>
              </a:rPr>
              <a:t>Application Process</a:t>
            </a:r>
          </a:p>
          <a:p>
            <a:pPr marL="800100" marR="0" lvl="1" indent="-342900" algn="l" defTabSz="914400" rtl="0" eaLnBrk="1" fontAlgn="auto" latinLnBrk="0" hangingPunct="1">
              <a:lnSpc>
                <a:spcPct val="25000"/>
              </a:lnSpc>
              <a:spcBef>
                <a:spcPts val="1800"/>
              </a:spcBef>
              <a:spcAft>
                <a:spcPts val="0"/>
              </a:spcAft>
              <a:buClr>
                <a:schemeClr val="tx1"/>
              </a:buClr>
              <a:buSzTx/>
              <a:buFont typeface="Arial" panose="020B0604020202020204" pitchFamily="34" charset="0"/>
              <a:buChar char="•"/>
              <a:tabLst/>
              <a:defRPr sz="2400"/>
            </a:pPr>
            <a:endParaRPr lang="en-US" sz="2000">
              <a:solidFill>
                <a:prstClr val="black"/>
              </a:solidFill>
              <a:latin typeface="Calibri"/>
            </a:endParaRPr>
          </a:p>
          <a:p>
            <a:pPr marL="800100" marR="0" lvl="1" indent="-342900" algn="l" defTabSz="914400" rtl="0" eaLnBrk="1" fontAlgn="auto" latinLnBrk="0" hangingPunct="1">
              <a:lnSpc>
                <a:spcPct val="25000"/>
              </a:lnSpc>
              <a:spcBef>
                <a:spcPts val="1800"/>
              </a:spcBef>
              <a:spcAft>
                <a:spcPts val="0"/>
              </a:spcAft>
              <a:buClr>
                <a:schemeClr val="tx1"/>
              </a:buClr>
              <a:buSzTx/>
              <a:buFont typeface="Arial" panose="020B0604020202020204" pitchFamily="34" charset="0"/>
              <a:buChar char="•"/>
              <a:tabLst/>
              <a:defRPr sz="2400"/>
            </a:pPr>
            <a:endParaRPr lang="en-US" sz="2000">
              <a:solidFill>
                <a:prstClr val="black"/>
              </a:solidFill>
              <a:latin typeface="Calibri"/>
            </a:endParaRPr>
          </a:p>
          <a:p>
            <a:pPr>
              <a:lnSpc>
                <a:spcPct val="25000"/>
              </a:lnSpc>
              <a:spcBef>
                <a:spcPts val="1800"/>
              </a:spcBef>
              <a:buClr>
                <a:schemeClr val="tx1"/>
              </a:buClr>
              <a:defRPr sz="2400"/>
            </a:pPr>
            <a:r>
              <a:rPr lang="en-US" sz="2400">
                <a:solidFill>
                  <a:srgbClr val="116AC4"/>
                </a:solidFill>
                <a:latin typeface="+mj-lt"/>
              </a:rPr>
              <a:t>Growth Opportunities for Manufacturers</a:t>
            </a:r>
          </a:p>
          <a:p>
            <a:pPr marL="800100" lvl="1" indent="-342900">
              <a:lnSpc>
                <a:spcPct val="25000"/>
              </a:lnSpc>
              <a:spcBef>
                <a:spcPts val="1800"/>
              </a:spcBef>
              <a:buClr>
                <a:schemeClr val="tx1"/>
              </a:buClr>
              <a:buFont typeface="Arial" panose="020B0604020202020204" pitchFamily="34" charset="0"/>
              <a:buChar char="•"/>
              <a:defRPr sz="2400"/>
            </a:pPr>
            <a:r>
              <a:rPr lang="en-US" sz="2000">
                <a:solidFill>
                  <a:prstClr val="black"/>
                </a:solidFill>
              </a:rPr>
              <a:t>Provides Access to Ownership</a:t>
            </a:r>
          </a:p>
          <a:p>
            <a:pPr marL="800100" lvl="1" indent="-342900">
              <a:lnSpc>
                <a:spcPct val="25000"/>
              </a:lnSpc>
              <a:spcBef>
                <a:spcPts val="1800"/>
              </a:spcBef>
              <a:buClr>
                <a:schemeClr val="tx1"/>
              </a:buClr>
              <a:buFont typeface="Arial" panose="020B0604020202020204" pitchFamily="34" charset="0"/>
              <a:buChar char="•"/>
              <a:defRPr sz="2400"/>
            </a:pPr>
            <a:r>
              <a:rPr lang="en-US" sz="2000">
                <a:solidFill>
                  <a:prstClr val="black"/>
                </a:solidFill>
              </a:rPr>
              <a:t>Flexibility to Expand Capacity</a:t>
            </a:r>
          </a:p>
          <a:p>
            <a:pPr marL="800100" lvl="1" indent="-342900">
              <a:lnSpc>
                <a:spcPct val="25000"/>
              </a:lnSpc>
              <a:spcBef>
                <a:spcPts val="1800"/>
              </a:spcBef>
              <a:buClr>
                <a:schemeClr val="tx1"/>
              </a:buClr>
              <a:buFont typeface="Arial" panose="020B0604020202020204" pitchFamily="34" charset="0"/>
              <a:buChar char="•"/>
              <a:defRPr sz="2400"/>
            </a:pPr>
            <a:r>
              <a:rPr lang="en-US" sz="2000">
                <a:solidFill>
                  <a:prstClr val="black"/>
                </a:solidFill>
              </a:rPr>
              <a:t>Save Money by Going Green</a:t>
            </a:r>
          </a:p>
          <a:p>
            <a:pPr marL="800100" lvl="1" indent="-342900">
              <a:lnSpc>
                <a:spcPct val="25000"/>
              </a:lnSpc>
              <a:spcBef>
                <a:spcPts val="1800"/>
              </a:spcBef>
              <a:buClr>
                <a:schemeClr val="tx1"/>
              </a:buClr>
              <a:buFont typeface="Arial" panose="020B0604020202020204" pitchFamily="34" charset="0"/>
              <a:buChar char="•"/>
              <a:defRPr sz="2400"/>
            </a:pPr>
            <a:r>
              <a:rPr lang="en-US" sz="2000">
                <a:solidFill>
                  <a:prstClr val="black"/>
                </a:solidFill>
              </a:rPr>
              <a:t>New Equipment for New Product</a:t>
            </a:r>
          </a:p>
          <a:p>
            <a:pPr marL="800100" lvl="1" indent="-342900">
              <a:lnSpc>
                <a:spcPct val="25000"/>
              </a:lnSpc>
              <a:spcBef>
                <a:spcPts val="1800"/>
              </a:spcBef>
              <a:buClr>
                <a:schemeClr val="tx1"/>
              </a:buClr>
              <a:buFont typeface="Arial" panose="020B0604020202020204" pitchFamily="34" charset="0"/>
              <a:buChar char="•"/>
              <a:defRPr sz="2400"/>
            </a:pPr>
            <a:r>
              <a:rPr lang="en-US" sz="2000">
                <a:solidFill>
                  <a:prstClr val="black"/>
                </a:solidFill>
              </a:rPr>
              <a:t>Automation for Acceleration</a:t>
            </a:r>
          </a:p>
          <a:p>
            <a:pPr marL="800100" lvl="1" indent="-342900">
              <a:lnSpc>
                <a:spcPct val="25000"/>
              </a:lnSpc>
              <a:spcBef>
                <a:spcPts val="1800"/>
              </a:spcBef>
              <a:buClr>
                <a:schemeClr val="tx1"/>
              </a:buClr>
              <a:buFont typeface="Arial" panose="020B0604020202020204" pitchFamily="34" charset="0"/>
              <a:buChar char="•"/>
              <a:defRPr sz="2400"/>
            </a:pPr>
            <a:r>
              <a:rPr lang="en-US" sz="2000">
                <a:solidFill>
                  <a:prstClr val="black"/>
                </a:solidFill>
              </a:rPr>
              <a:t>Leverage Equity for Cash Out</a:t>
            </a:r>
          </a:p>
          <a:p>
            <a:pPr marL="342900" indent="-342900">
              <a:lnSpc>
                <a:spcPct val="25000"/>
              </a:lnSpc>
              <a:spcBef>
                <a:spcPts val="1800"/>
              </a:spcBef>
              <a:buClr>
                <a:srgbClr val="00B050"/>
              </a:buClr>
              <a:buFont typeface="Arial" panose="020B0604020202020204" pitchFamily="34" charset="0"/>
              <a:buChar char="•"/>
              <a:defRPr sz="2400"/>
            </a:pPr>
            <a:endParaRPr lang="en-US" sz="2000">
              <a:solidFill>
                <a:prstClr val="black"/>
              </a:solidFill>
            </a:endParaRPr>
          </a:p>
          <a:p>
            <a:pPr>
              <a:lnSpc>
                <a:spcPct val="25000"/>
              </a:lnSpc>
              <a:spcBef>
                <a:spcPts val="1800"/>
              </a:spcBef>
              <a:buClr>
                <a:srgbClr val="00B050"/>
              </a:buClr>
              <a:defRPr sz="2400"/>
            </a:pPr>
            <a:endParaRPr lang="en-US" sz="2000">
              <a:solidFill>
                <a:prstClr val="black"/>
              </a:solidFill>
              <a:latin typeface="Calibri"/>
            </a:endParaRPr>
          </a:p>
        </p:txBody>
      </p:sp>
      <p:pic>
        <p:nvPicPr>
          <p:cNvPr id="1026" name="Picture 2" descr="Biden Taps Isabel Guzman to Lead Small Business Administration - WSJ">
            <a:extLst>
              <a:ext uri="{FF2B5EF4-FFF2-40B4-BE49-F238E27FC236}">
                <a16:creationId xmlns:a16="http://schemas.microsoft.com/office/drawing/2014/main" id="{D532F5AE-792A-4D32-86F9-0BEC324A92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19" r="10853"/>
          <a:stretch/>
        </p:blipFill>
        <p:spPr bwMode="auto">
          <a:xfrm>
            <a:off x="7464490" y="1267866"/>
            <a:ext cx="4365693" cy="5080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38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39527E-FF95-4632-844C-FFBD459C25A4}"/>
              </a:ext>
            </a:extLst>
          </p:cNvPr>
          <p:cNvSpPr txBox="1">
            <a:spLocks/>
          </p:cNvSpPr>
          <p:nvPr/>
        </p:nvSpPr>
        <p:spPr>
          <a:xfrm>
            <a:off x="70818" y="-662782"/>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buClr>
                <a:srgbClr val="39B54A"/>
              </a:buClr>
            </a:pPr>
            <a:r>
              <a:rPr lang="en-US" sz="3600">
                <a:solidFill>
                  <a:schemeClr val="bg1"/>
                </a:solidFill>
              </a:rPr>
              <a:t>SBA 504 PROGRAM BASICS</a:t>
            </a:r>
          </a:p>
        </p:txBody>
      </p:sp>
      <p:sp>
        <p:nvSpPr>
          <p:cNvPr id="5" name="Rectangle 1">
            <a:extLst>
              <a:ext uri="{FF2B5EF4-FFF2-40B4-BE49-F238E27FC236}">
                <a16:creationId xmlns:a16="http://schemas.microsoft.com/office/drawing/2014/main" id="{DFF9CCF1-8B98-40FB-854E-FFB0D87EB6A5}"/>
              </a:ext>
            </a:extLst>
          </p:cNvPr>
          <p:cNvSpPr>
            <a:spLocks noChangeArrowheads="1"/>
          </p:cNvSpPr>
          <p:nvPr/>
        </p:nvSpPr>
        <p:spPr bwMode="auto">
          <a:xfrm>
            <a:off x="316221" y="1329551"/>
            <a:ext cx="5253521"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accent1"/>
                </a:solidFill>
                <a:effectLst/>
                <a:latin typeface="+mj-lt"/>
                <a:ea typeface="Calibri" panose="020F0502020204030204" pitchFamily="34" charset="0"/>
                <a:cs typeface="Times New Roman" panose="02020603050405020304" pitchFamily="18" charset="0"/>
              </a:rPr>
              <a:t>What is the SBA 504 program?</a:t>
            </a:r>
            <a:br>
              <a:rPr kumimoji="0" lang="en-US" altLang="en-US" sz="2000" b="1" i="0" u="none" strike="noStrike" cap="none" normalizeH="0" baseline="0">
                <a:ln>
                  <a:noFill/>
                </a:ln>
                <a:solidFill>
                  <a:schemeClr val="tx1"/>
                </a:solidFill>
                <a:effectLst/>
                <a:ea typeface="Calibri" panose="020F0502020204030204" pitchFamily="34" charset="0"/>
                <a:cs typeface="Times New Roman" panose="02020603050405020304" pitchFamily="18" charset="0"/>
              </a:rPr>
            </a:br>
            <a:endParaRPr kumimoji="0" lang="en-US" altLang="en-US" sz="2000" b="0" i="0" u="none" strike="noStrike" cap="none" normalizeH="0" baseline="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r>
              <a:rPr kumimoji="0" lang="en-US" altLang="en-US" b="0" i="0" u="none" strike="noStrike" cap="none" normalizeH="0" baseline="0">
                <a:ln>
                  <a:noFill/>
                </a:ln>
                <a:solidFill>
                  <a:schemeClr val="tx1"/>
                </a:solidFill>
                <a:effectLst/>
                <a:ea typeface="Calibri" panose="020F0502020204030204" pitchFamily="34" charset="0"/>
                <a:cs typeface="Times New Roman" panose="02020603050405020304" pitchFamily="18" charset="0"/>
              </a:rPr>
              <a:t>Provides lending solution for small business owners to </a:t>
            </a:r>
            <a:r>
              <a:rPr kumimoji="0" lang="en-US" altLang="en-US" b="1" i="0" u="none" strike="noStrike" cap="none" normalizeH="0" baseline="0">
                <a:ln>
                  <a:noFill/>
                </a:ln>
                <a:solidFill>
                  <a:schemeClr val="tx1"/>
                </a:solidFill>
                <a:effectLst/>
                <a:ea typeface="Calibri" panose="020F0502020204030204" pitchFamily="34" charset="0"/>
                <a:cs typeface="Times New Roman" panose="02020603050405020304" pitchFamily="18" charset="0"/>
              </a:rPr>
              <a:t>buy, expand or refinance major fixed assets</a:t>
            </a:r>
            <a:r>
              <a:rPr kumimoji="0" lang="en-US" altLang="en-US" b="0" i="0" u="none" strike="noStrike" cap="none" normalizeH="0" baseline="0">
                <a:ln>
                  <a:noFill/>
                </a:ln>
                <a:solidFill>
                  <a:schemeClr val="tx1"/>
                </a:solidFill>
                <a:effectLst/>
                <a:ea typeface="Calibri" panose="020F0502020204030204" pitchFamily="34" charset="0"/>
                <a:cs typeface="Times New Roman" panose="02020603050405020304" pitchFamily="18" charset="0"/>
              </a:rPr>
              <a:t> – such as commercial real estate, equipment, and machinery</a:t>
            </a:r>
          </a:p>
          <a:p>
            <a:pPr marL="285750" marR="0" lvl="0" indent="-285750" algn="l"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endParaRPr kumimoji="0" lang="en-US" altLang="en-US" b="0" i="0" u="none" strike="noStrike" cap="none" normalizeH="0" baseline="0">
              <a:ln>
                <a:noFill/>
              </a:ln>
              <a:solidFill>
                <a:schemeClr val="tx1"/>
              </a:solidFill>
              <a:effectLst/>
              <a:ea typeface="Calibri" panose="020F0502020204030204" pitchFamily="34" charset="0"/>
              <a:cs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r>
              <a:rPr kumimoji="0" lang="en-US" altLang="en-US" b="0" i="0" u="none" strike="noStrike" cap="none" normalizeH="0" baseline="0">
                <a:ln>
                  <a:noFill/>
                </a:ln>
                <a:solidFill>
                  <a:schemeClr val="tx1"/>
                </a:solidFill>
                <a:effectLst/>
                <a:ea typeface="Calibri" panose="020F0502020204030204" pitchFamily="34" charset="0"/>
                <a:cs typeface="Times New Roman" panose="02020603050405020304" pitchFamily="18" charset="0"/>
              </a:rPr>
              <a:t>The 504 program mission supports:</a:t>
            </a:r>
            <a:endParaRPr kumimoji="0" lang="en-US" altLang="en-US" b="0" i="0" u="none" strike="noStrike" cap="none" normalizeH="0" baseline="0">
              <a:ln>
                <a:noFill/>
              </a:ln>
              <a:solidFill>
                <a:schemeClr val="tx1"/>
              </a:solidFill>
              <a:effectLst/>
            </a:endParaRPr>
          </a:p>
          <a:p>
            <a:pPr marL="742950" marR="0" lvl="1" indent="-285750" algn="l"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r>
              <a:rPr kumimoji="0" lang="en-US" altLang="en-US" b="0" i="0" u="none" strike="noStrike" cap="none" normalizeH="0" baseline="0">
                <a:ln>
                  <a:noFill/>
                </a:ln>
                <a:solidFill>
                  <a:schemeClr val="tx1"/>
                </a:solidFill>
                <a:effectLst/>
                <a:ea typeface="Calibri" panose="020F0502020204030204" pitchFamily="34" charset="0"/>
                <a:cs typeface="Times New Roman" panose="02020603050405020304" pitchFamily="18" charset="0"/>
              </a:rPr>
              <a:t>Job Creation/Retention</a:t>
            </a:r>
          </a:p>
          <a:p>
            <a:pPr marL="742950" marR="0" lvl="1" indent="-285750" algn="l"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r>
              <a:rPr kumimoji="0" lang="en-US" altLang="en-US" b="0" i="0" u="none" strike="noStrike" cap="none" normalizeH="0" baseline="0">
                <a:ln>
                  <a:noFill/>
                </a:ln>
                <a:solidFill>
                  <a:schemeClr val="tx1"/>
                </a:solidFill>
                <a:effectLst/>
                <a:ea typeface="Calibri" panose="020F0502020204030204" pitchFamily="34" charset="0"/>
                <a:cs typeface="Times New Roman" panose="02020603050405020304" pitchFamily="18" charset="0"/>
              </a:rPr>
              <a:t>Community Development</a:t>
            </a:r>
          </a:p>
          <a:p>
            <a:pPr marL="742950" marR="0" lvl="1" indent="-285750" algn="l"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r>
              <a:rPr kumimoji="0" lang="en-US" altLang="en-US" b="0" i="0" u="none" strike="noStrike" cap="none" normalizeH="0" baseline="0">
                <a:ln>
                  <a:noFill/>
                </a:ln>
                <a:solidFill>
                  <a:schemeClr val="tx1"/>
                </a:solidFill>
                <a:effectLst/>
                <a:ea typeface="Calibri" panose="020F0502020204030204" pitchFamily="34" charset="0"/>
                <a:cs typeface="Times New Roman" panose="02020603050405020304" pitchFamily="18" charset="0"/>
              </a:rPr>
              <a:t>MBE, WBE and Veteran-Owned Businesses </a:t>
            </a:r>
          </a:p>
          <a:p>
            <a:pPr marL="742950" marR="0" lvl="1" indent="-285750" algn="l"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endParaRPr kumimoji="0" lang="en-US" altLang="en-US" b="0" i="0" u="none" strike="noStrike" cap="none" normalizeH="0" baseline="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r>
              <a:rPr kumimoji="0" lang="en-US" altLang="en-US" b="0" i="0" u="none" strike="noStrike" cap="none" normalizeH="0" baseline="0">
                <a:ln>
                  <a:noFill/>
                </a:ln>
                <a:solidFill>
                  <a:schemeClr val="tx1"/>
                </a:solidFill>
                <a:effectLst/>
                <a:ea typeface="Calibri" panose="020F0502020204030204" pitchFamily="34" charset="0"/>
                <a:cs typeface="Times New Roman" panose="02020603050405020304" pitchFamily="18" charset="0"/>
              </a:rPr>
              <a:t>Functions as a public-private partnership with three key players – a small business borrower, a Certified Development Company like SomerCor, and a third party lender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6" name="Group 5">
            <a:extLst>
              <a:ext uri="{FF2B5EF4-FFF2-40B4-BE49-F238E27FC236}">
                <a16:creationId xmlns:a16="http://schemas.microsoft.com/office/drawing/2014/main" id="{7DA1A430-6D1B-46A7-A537-88CB6616D35F}"/>
              </a:ext>
            </a:extLst>
          </p:cNvPr>
          <p:cNvGrpSpPr/>
          <p:nvPr/>
        </p:nvGrpSpPr>
        <p:grpSpPr>
          <a:xfrm>
            <a:off x="6228335" y="1326692"/>
            <a:ext cx="5713368" cy="4862870"/>
            <a:chOff x="6104286" y="1300303"/>
            <a:chExt cx="5713368" cy="4862870"/>
          </a:xfrm>
        </p:grpSpPr>
        <p:sp>
          <p:nvSpPr>
            <p:cNvPr id="7" name="Rectangle 4">
              <a:extLst>
                <a:ext uri="{FF2B5EF4-FFF2-40B4-BE49-F238E27FC236}">
                  <a16:creationId xmlns:a16="http://schemas.microsoft.com/office/drawing/2014/main" id="{A94169B8-7DF3-4AD4-A2A7-006F7CE6BBE4}"/>
                </a:ext>
              </a:extLst>
            </p:cNvPr>
            <p:cNvSpPr>
              <a:spLocks noChangeArrowheads="1"/>
            </p:cNvSpPr>
            <p:nvPr/>
          </p:nvSpPr>
          <p:spPr bwMode="auto">
            <a:xfrm>
              <a:off x="6104286" y="1300303"/>
              <a:ext cx="5647444" cy="486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accent1"/>
                  </a:solidFill>
                  <a:effectLst/>
                  <a:latin typeface="+mj-lt"/>
                  <a:ea typeface="Calibri" panose="020F0502020204030204" pitchFamily="34" charset="0"/>
                  <a:cs typeface="Times New Roman" panose="02020603050405020304" pitchFamily="18" charset="0"/>
                </a:rPr>
                <a:t>Who can use the SBA 504 Program?</a:t>
              </a:r>
              <a:br>
                <a:rPr kumimoji="0" lang="en-US" altLang="en-US" sz="2000" b="1"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rPr>
              </a:br>
              <a:endParaRPr kumimoji="0" lang="en-US" altLang="en-US" b="0" i="0" u="none" strike="noStrike" cap="none" normalizeH="0" baseline="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r>
                <a:rPr kumimoji="0" lang="en-US" altLang="en-US" b="0" i="0" u="none" strike="noStrike" cap="none" normalizeH="0" baseline="0">
                  <a:ln>
                    <a:noFill/>
                  </a:ln>
                  <a:effectLst/>
                  <a:latin typeface="+mn-lt"/>
                  <a:ea typeface="Calibri" panose="020F0502020204030204" pitchFamily="34" charset="0"/>
                  <a:cs typeface="Times New Roman" panose="02020603050405020304" pitchFamily="18" charset="0"/>
                </a:rPr>
                <a:t>For-profit business</a:t>
              </a:r>
              <a:br>
                <a:rPr kumimoji="0" lang="en-US" altLang="en-US" b="0" i="0" u="none" strike="noStrike" cap="none" normalizeH="0" baseline="0">
                  <a:ln>
                    <a:noFill/>
                  </a:ln>
                  <a:effectLst/>
                  <a:latin typeface="+mn-lt"/>
                  <a:ea typeface="Calibri" panose="020F0502020204030204" pitchFamily="34" charset="0"/>
                  <a:cs typeface="Times New Roman" panose="02020603050405020304" pitchFamily="18" charset="0"/>
                </a:rPr>
              </a:br>
              <a:endParaRPr kumimoji="0" lang="en-US" altLang="en-US" b="0" i="0" u="none" strike="noStrike" cap="none" normalizeH="0" baseline="0">
                <a:ln>
                  <a:noFill/>
                </a:ln>
                <a:effectLst/>
                <a:latin typeface="+mn-lt"/>
              </a:endParaRPr>
            </a:p>
            <a:p>
              <a:pPr marL="285750" marR="0" lvl="0" indent="-285750" algn="l"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r>
                <a:rPr kumimoji="0" lang="en-US" altLang="en-US" b="0" i="0" u="none" strike="noStrike" cap="none" normalizeH="0" baseline="0">
                  <a:ln>
                    <a:noFill/>
                  </a:ln>
                  <a:effectLst/>
                  <a:latin typeface="+mn-lt"/>
                  <a:ea typeface="Calibri" panose="020F0502020204030204" pitchFamily="34" charset="0"/>
                  <a:cs typeface="Times New Roman" panose="02020603050405020304" pitchFamily="18" charset="0"/>
                </a:rPr>
                <a:t>Under $15MM in tangible net worth</a:t>
              </a:r>
              <a:br>
                <a:rPr kumimoji="0" lang="en-US" altLang="en-US" b="0" i="0" u="none" strike="noStrike" cap="none" normalizeH="0" baseline="0">
                  <a:ln>
                    <a:noFill/>
                  </a:ln>
                  <a:effectLst/>
                  <a:latin typeface="+mn-lt"/>
                  <a:ea typeface="Calibri" panose="020F0502020204030204" pitchFamily="34" charset="0"/>
                  <a:cs typeface="Times New Roman" panose="02020603050405020304" pitchFamily="18" charset="0"/>
                </a:rPr>
              </a:br>
              <a:endParaRPr kumimoji="0" lang="en-US" altLang="en-US" b="0" i="0" u="none" strike="noStrike" cap="none" normalizeH="0" baseline="0">
                <a:ln>
                  <a:noFill/>
                </a:ln>
                <a:effectLst/>
                <a:latin typeface="+mn-lt"/>
              </a:endParaRPr>
            </a:p>
            <a:p>
              <a:pPr marL="285750" marR="0" lvl="0" indent="-285750" algn="l"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r>
                <a:rPr kumimoji="0" lang="en-US" altLang="en-US" b="0" i="0" u="none" strike="noStrike" cap="none" normalizeH="0" baseline="0">
                  <a:ln>
                    <a:noFill/>
                  </a:ln>
                  <a:effectLst/>
                  <a:latin typeface="+mn-lt"/>
                  <a:ea typeface="Calibri" panose="020F0502020204030204" pitchFamily="34" charset="0"/>
                  <a:cs typeface="Times New Roman" panose="02020603050405020304" pitchFamily="18" charset="0"/>
                </a:rPr>
                <a:t>Prior 2 years average after tax net income under $5MM</a:t>
              </a:r>
            </a:p>
            <a:p>
              <a:pPr marL="285750" marR="0" lvl="0" indent="-285750" algn="l"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endParaRPr kumimoji="0" lang="en-US" altLang="en-US" b="0" i="0" u="none" strike="noStrike" cap="none" normalizeH="0" baseline="0">
                <a:ln>
                  <a:noFill/>
                </a:ln>
                <a:effectLst/>
                <a:latin typeface="+mn-lt"/>
                <a:ea typeface="Calibri" panose="020F0502020204030204" pitchFamily="34" charset="0"/>
                <a:cs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r>
                <a:rPr kumimoji="0" lang="en-US" altLang="en-US" b="0" i="0" u="none" strike="noStrike" cap="none" normalizeH="0" baseline="0">
                  <a:ln>
                    <a:noFill/>
                  </a:ln>
                  <a:effectLst/>
                  <a:latin typeface="+mn-lt"/>
                  <a:ea typeface="Calibri" panose="020F0502020204030204" pitchFamily="34" charset="0"/>
                  <a:cs typeface="Times New Roman" panose="02020603050405020304" pitchFamily="18" charset="0"/>
                </a:rPr>
                <a:t>For CRE at least 51% applicant occupancy (60% for new construction)</a:t>
              </a:r>
            </a:p>
            <a:p>
              <a:pPr marL="285750" marR="0" lvl="0" indent="-285750" algn="l"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endParaRPr kumimoji="0" lang="en-US" altLang="en-US" b="0" i="0" u="none" strike="noStrike" cap="none" normalizeH="0" baseline="0">
                <a:ln>
                  <a:noFill/>
                </a:ln>
                <a:effectLst/>
                <a:latin typeface="+mn-lt"/>
              </a:endParaRPr>
            </a:p>
            <a:p>
              <a:pPr marL="285750" marR="0" lvl="0" indent="-285750" algn="l"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r>
                <a:rPr kumimoji="0" lang="en-US" altLang="en-US" b="0" i="0" u="none" strike="noStrike" cap="none" normalizeH="0" baseline="0">
                  <a:ln>
                    <a:noFill/>
                  </a:ln>
                  <a:effectLst/>
                  <a:latin typeface="+mn-lt"/>
                  <a:ea typeface="Calibri" panose="020F0502020204030204" pitchFamily="34" charset="0"/>
                  <a:cs typeface="Times New Roman" panose="02020603050405020304" pitchFamily="18" charset="0"/>
                </a:rPr>
                <a:t>The 504 works for all these industries and more:</a:t>
              </a:r>
              <a:endParaRPr kumimoji="0" lang="en-US" altLang="en-US" b="0" i="0" u="none" strike="noStrike" cap="none" normalizeH="0" baseline="0">
                <a:ln>
                  <a:noFill/>
                </a:ln>
                <a:effectLst/>
                <a:latin typeface="+mn-lt"/>
              </a:endParaRPr>
            </a:p>
            <a:p>
              <a:pPr marL="742950" marR="0" lvl="1" indent="-285750" algn="l"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r>
                <a:rPr kumimoji="0" lang="en-US" altLang="en-US" b="0" i="0" u="none" strike="noStrike" cap="none" normalizeH="0" baseline="0">
                  <a:ln>
                    <a:noFill/>
                  </a:ln>
                  <a:effectLst/>
                  <a:latin typeface="+mn-lt"/>
                  <a:ea typeface="Calibri" panose="020F0502020204030204" pitchFamily="34" charset="0"/>
                  <a:cs typeface="Times New Roman" panose="02020603050405020304" pitchFamily="18" charset="0"/>
                </a:rPr>
                <a:t>manufacturing	</a:t>
              </a:r>
              <a:endParaRPr kumimoji="0" lang="en-US" altLang="en-US" b="0" i="0" u="none" strike="noStrike" cap="none" normalizeH="0" baseline="0">
                <a:ln>
                  <a:noFill/>
                </a:ln>
                <a:effectLst/>
                <a:latin typeface="+mn-lt"/>
              </a:endParaRPr>
            </a:p>
            <a:p>
              <a:pPr marL="742950" marR="0" lvl="1" indent="-285750" algn="l"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r>
                <a:rPr kumimoji="0" lang="en-US" altLang="en-US" b="0" i="0" u="none" strike="noStrike" cap="none" normalizeH="0" baseline="0">
                  <a:ln>
                    <a:noFill/>
                  </a:ln>
                  <a:effectLst/>
                  <a:latin typeface="+mn-lt"/>
                  <a:ea typeface="Calibri" panose="020F0502020204030204" pitchFamily="34" charset="0"/>
                  <a:cs typeface="Times New Roman" panose="02020603050405020304" pitchFamily="18" charset="0"/>
                </a:rPr>
                <a:t>health care</a:t>
              </a:r>
              <a:endParaRPr kumimoji="0" lang="en-US" altLang="en-US" b="0" i="0" u="none" strike="noStrike" cap="none" normalizeH="0" baseline="0">
                <a:ln>
                  <a:noFill/>
                </a:ln>
                <a:effectLst/>
                <a:latin typeface="+mn-lt"/>
              </a:endParaRPr>
            </a:p>
            <a:p>
              <a:pPr marL="742950" marR="0" lvl="1" indent="-285750" algn="l"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r>
                <a:rPr kumimoji="0" lang="en-US" altLang="en-US" b="0" i="0" u="none" strike="noStrike" cap="none" normalizeH="0" baseline="0">
                  <a:ln>
                    <a:noFill/>
                  </a:ln>
                  <a:effectLst/>
                  <a:latin typeface="+mn-lt"/>
                  <a:ea typeface="Calibri" panose="020F0502020204030204" pitchFamily="34" charset="0"/>
                  <a:cs typeface="Times New Roman" panose="02020603050405020304" pitchFamily="18" charset="0"/>
                </a:rPr>
                <a:t>storage facilities</a:t>
              </a:r>
              <a:endParaRPr kumimoji="0" lang="en-US" altLang="en-US" b="0" i="0" u="none" strike="noStrike" cap="none" normalizeH="0" baseline="0">
                <a:ln>
                  <a:noFill/>
                </a:ln>
                <a:effectLst/>
                <a:latin typeface="+mn-lt"/>
              </a:endParaRPr>
            </a:p>
            <a:p>
              <a:pPr marL="742950" marR="0" lvl="1" indent="-285750" algn="l"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r>
                <a:rPr kumimoji="0" lang="en-US" altLang="en-US" b="0" i="0" u="none" strike="noStrike" cap="none" normalizeH="0" baseline="0">
                  <a:ln>
                    <a:noFill/>
                  </a:ln>
                  <a:effectLst/>
                  <a:latin typeface="+mn-lt"/>
                  <a:ea typeface="Calibri" panose="020F0502020204030204" pitchFamily="34" charset="0"/>
                  <a:cs typeface="Times New Roman" panose="02020603050405020304" pitchFamily="18" charset="0"/>
                </a:rPr>
                <a:t>restaurants</a:t>
              </a:r>
              <a:endParaRPr kumimoji="0" lang="en-US" altLang="en-US" b="0" i="0" u="none" strike="noStrike" cap="none" normalizeH="0" baseline="0">
                <a:ln>
                  <a:noFill/>
                </a:ln>
                <a:effectLst/>
                <a:latin typeface="+mn-lt"/>
              </a:endParaRPr>
            </a:p>
            <a:p>
              <a:pPr marL="742950" marR="0" lvl="1" indent="-285750" algn="l"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r>
                <a:rPr kumimoji="0" lang="en-US" altLang="en-US" b="0" i="0" u="none" strike="noStrike" cap="none" normalizeH="0" baseline="0">
                  <a:ln>
                    <a:noFill/>
                  </a:ln>
                  <a:effectLst/>
                  <a:latin typeface="+mn-lt"/>
                  <a:ea typeface="Calibri" panose="020F0502020204030204" pitchFamily="34" charset="0"/>
                  <a:cs typeface="Times New Roman" panose="02020603050405020304" pitchFamily="18" charset="0"/>
                </a:rPr>
                <a:t>education &amp; childcare</a:t>
              </a:r>
              <a:endParaRPr kumimoji="0" lang="en-US" altLang="en-US" b="0" i="0" u="none" strike="noStrike" cap="none" normalizeH="0" baseline="0">
                <a:ln>
                  <a:noFill/>
                </a:ln>
                <a:effectLst/>
                <a:latin typeface="+mn-lt"/>
              </a:endParaRPr>
            </a:p>
          </p:txBody>
        </p:sp>
        <p:sp>
          <p:nvSpPr>
            <p:cNvPr id="8" name="Rectangle 7">
              <a:extLst>
                <a:ext uri="{FF2B5EF4-FFF2-40B4-BE49-F238E27FC236}">
                  <a16:creationId xmlns:a16="http://schemas.microsoft.com/office/drawing/2014/main" id="{77AB50D8-4EC6-4646-8A8C-DE41B8D8720C}"/>
                </a:ext>
              </a:extLst>
            </p:cNvPr>
            <p:cNvSpPr/>
            <p:nvPr/>
          </p:nvSpPr>
          <p:spPr>
            <a:xfrm>
              <a:off x="8855272" y="4674883"/>
              <a:ext cx="2962382" cy="1477328"/>
            </a:xfrm>
            <a:prstGeom prst="rect">
              <a:avLst/>
            </a:prstGeom>
          </p:spPr>
          <p:txBody>
            <a:bodyPr wrap="square">
              <a:spAutoFit/>
            </a:bodyPr>
            <a:lstStyle/>
            <a:p>
              <a:pPr marL="742950" lvl="1" indent="-285750" eaLnBrk="0" fontAlgn="base" hangingPunct="0">
                <a:spcBef>
                  <a:spcPct val="0"/>
                </a:spcBef>
                <a:spcAft>
                  <a:spcPct val="0"/>
                </a:spcAft>
                <a:buClr>
                  <a:schemeClr val="tx1"/>
                </a:buClr>
                <a:buFont typeface="Arial" panose="020B0604020202020204" pitchFamily="34" charset="0"/>
                <a:buChar char="•"/>
              </a:pPr>
              <a:r>
                <a:rPr lang="en-US" altLang="en-US">
                  <a:ea typeface="Calibri" panose="020F0502020204030204" pitchFamily="34" charset="0"/>
                  <a:cs typeface="Times New Roman" panose="02020603050405020304" pitchFamily="18" charset="0"/>
                </a:rPr>
                <a:t>franchises</a:t>
              </a:r>
              <a:endParaRPr lang="en-US" altLang="en-US"/>
            </a:p>
            <a:p>
              <a:pPr marL="742950" lvl="1" indent="-285750" eaLnBrk="0" fontAlgn="base" hangingPunct="0">
                <a:spcBef>
                  <a:spcPct val="0"/>
                </a:spcBef>
                <a:spcAft>
                  <a:spcPct val="0"/>
                </a:spcAft>
                <a:buClr>
                  <a:schemeClr val="tx1"/>
                </a:buClr>
                <a:buFont typeface="Arial" panose="020B0604020202020204" pitchFamily="34" charset="0"/>
                <a:buChar char="•"/>
              </a:pPr>
              <a:r>
                <a:rPr lang="en-US" altLang="en-US">
                  <a:ea typeface="Calibri" panose="020F0502020204030204" pitchFamily="34" charset="0"/>
                  <a:cs typeface="Times New Roman" panose="02020603050405020304" pitchFamily="18" charset="0"/>
                </a:rPr>
                <a:t>hospitality</a:t>
              </a:r>
              <a:endParaRPr lang="en-US" altLang="en-US"/>
            </a:p>
            <a:p>
              <a:pPr marL="742950" lvl="1" indent="-285750" eaLnBrk="0" fontAlgn="base" hangingPunct="0">
                <a:spcBef>
                  <a:spcPct val="0"/>
                </a:spcBef>
                <a:spcAft>
                  <a:spcPct val="0"/>
                </a:spcAft>
                <a:buClr>
                  <a:schemeClr val="tx1"/>
                </a:buClr>
                <a:buFont typeface="Arial" panose="020B0604020202020204" pitchFamily="34" charset="0"/>
                <a:buChar char="•"/>
              </a:pPr>
              <a:r>
                <a:rPr lang="en-US" altLang="en-US">
                  <a:ea typeface="Calibri" panose="020F0502020204030204" pitchFamily="34" charset="0"/>
                  <a:cs typeface="Times New Roman" panose="02020603050405020304" pitchFamily="18" charset="0"/>
                </a:rPr>
                <a:t>professional services</a:t>
              </a:r>
              <a:endParaRPr lang="en-US" altLang="en-US"/>
            </a:p>
            <a:p>
              <a:pPr marL="742950" lvl="1" indent="-285750" eaLnBrk="0" fontAlgn="base" hangingPunct="0">
                <a:spcBef>
                  <a:spcPct val="0"/>
                </a:spcBef>
                <a:spcAft>
                  <a:spcPct val="0"/>
                </a:spcAft>
                <a:buClr>
                  <a:schemeClr val="tx1"/>
                </a:buClr>
                <a:buFont typeface="Arial" panose="020B0604020202020204" pitchFamily="34" charset="0"/>
                <a:buChar char="•"/>
              </a:pPr>
              <a:r>
                <a:rPr lang="en-US" altLang="en-US">
                  <a:ea typeface="Calibri" panose="020F0502020204030204" pitchFamily="34" charset="0"/>
                  <a:cs typeface="Times New Roman" panose="02020603050405020304" pitchFamily="18" charset="0"/>
                </a:rPr>
                <a:t>retail</a:t>
              </a:r>
            </a:p>
            <a:p>
              <a:pPr marL="742950" lvl="1" indent="-285750" eaLnBrk="0" fontAlgn="base" hangingPunct="0">
                <a:spcBef>
                  <a:spcPct val="0"/>
                </a:spcBef>
                <a:spcAft>
                  <a:spcPct val="0"/>
                </a:spcAft>
                <a:buClr>
                  <a:schemeClr val="tx1"/>
                </a:buClr>
                <a:buFont typeface="Arial" panose="020B0604020202020204" pitchFamily="34" charset="0"/>
                <a:buChar char="•"/>
              </a:pPr>
              <a:r>
                <a:rPr lang="en-US" altLang="en-US">
                  <a:ea typeface="Calibri" panose="020F0502020204030204" pitchFamily="34" charset="0"/>
                  <a:cs typeface="Times New Roman" panose="02020603050405020304" pitchFamily="18" charset="0"/>
                </a:rPr>
                <a:t>senior care facilities</a:t>
              </a:r>
              <a:r>
                <a:rPr lang="en-US" altLang="en-US"/>
                <a:t> </a:t>
              </a:r>
              <a:endParaRPr lang="en-US"/>
            </a:p>
          </p:txBody>
        </p:sp>
      </p:grpSp>
      <p:cxnSp>
        <p:nvCxnSpPr>
          <p:cNvPr id="9" name="Straight Connector 8">
            <a:extLst>
              <a:ext uri="{FF2B5EF4-FFF2-40B4-BE49-F238E27FC236}">
                <a16:creationId xmlns:a16="http://schemas.microsoft.com/office/drawing/2014/main" id="{6D9F3DB5-47BD-4632-ACAF-A1CF29B0E260}"/>
              </a:ext>
            </a:extLst>
          </p:cNvPr>
          <p:cNvCxnSpPr>
            <a:cxnSpLocks/>
          </p:cNvCxnSpPr>
          <p:nvPr/>
        </p:nvCxnSpPr>
        <p:spPr>
          <a:xfrm>
            <a:off x="5935387" y="2022159"/>
            <a:ext cx="28280" cy="404605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0292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F0C0F5AD-CB15-407C-91A2-F3E5DAEBB2DB}"/>
              </a:ext>
            </a:extLst>
          </p:cNvPr>
          <p:cNvSpPr>
            <a:spLocks noChangeArrowheads="1"/>
          </p:cNvSpPr>
          <p:nvPr/>
        </p:nvSpPr>
        <p:spPr bwMode="auto">
          <a:xfrm rot="10800000" flipV="1">
            <a:off x="363543" y="1351045"/>
            <a:ext cx="11610091" cy="597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eaLnBrk="0" fontAlgn="base" hangingPunct="0">
              <a:spcBef>
                <a:spcPct val="0"/>
              </a:spcBef>
              <a:spcAft>
                <a:spcPct val="0"/>
              </a:spcAft>
              <a:buClr>
                <a:schemeClr val="tx1"/>
              </a:buClr>
            </a:pPr>
            <a:r>
              <a:rPr kumimoji="0" lang="en-US" altLang="en-US" sz="2400" b="0" i="0" u="none" strike="noStrike" cap="none" normalizeH="0" baseline="0">
                <a:ln>
                  <a:noFill/>
                </a:ln>
                <a:solidFill>
                  <a:srgbClr val="00B050"/>
                </a:solidFill>
                <a:effectLst/>
              </a:rPr>
              <a:t>Higher SBA loan amount for manufacturing </a:t>
            </a:r>
          </a:p>
          <a:p>
            <a:pPr marL="800100" lvl="1" indent="-342900" eaLnBrk="0" fontAlgn="base" hangingPunct="0">
              <a:spcBef>
                <a:spcPct val="0"/>
              </a:spcBef>
              <a:spcAft>
                <a:spcPct val="0"/>
              </a:spcAft>
              <a:buClr>
                <a:schemeClr val="tx1"/>
              </a:buClr>
              <a:buFont typeface="Arial" panose="020B0604020202020204" pitchFamily="34" charset="0"/>
              <a:buChar char="•"/>
            </a:pPr>
            <a:r>
              <a:rPr lang="en-US" sz="2000" b="0" i="0" u="none" strike="noStrike" baseline="0">
                <a:latin typeface="Calibri" panose="020F0502020204030204" pitchFamily="34" charset="0"/>
              </a:rPr>
              <a:t>Maximum SBA 504 debenture for each manufacturing project is $5.5 million ($5 million for all other industries)</a:t>
            </a:r>
          </a:p>
          <a:p>
            <a:pPr marL="800100" lvl="1" indent="-342900">
              <a:buFont typeface="Arial" panose="020B0604020202020204" pitchFamily="34" charset="0"/>
              <a:buChar char="•"/>
            </a:pPr>
            <a:r>
              <a:rPr lang="en-US" sz="2000" b="0" i="0" u="none" strike="noStrike" baseline="0">
                <a:latin typeface="Calibri" panose="020F0502020204030204" pitchFamily="34" charset="0"/>
              </a:rPr>
              <a:t>There is no limit on the number of SBA 504 loan projects allowed to manufacturers so long as the aggregate amount is below $16.5 million. </a:t>
            </a:r>
          </a:p>
          <a:p>
            <a:pPr marR="0" lvl="0" algn="l" defTabSz="914400" rtl="0" eaLnBrk="0" fontAlgn="base" latinLnBrk="0" hangingPunct="0">
              <a:lnSpc>
                <a:spcPct val="100000"/>
              </a:lnSpc>
              <a:spcBef>
                <a:spcPct val="0"/>
              </a:spcBef>
              <a:spcAft>
                <a:spcPct val="0"/>
              </a:spcAft>
              <a:buClr>
                <a:schemeClr val="tx1"/>
              </a:buClr>
              <a:buSzTx/>
              <a:tabLst/>
            </a:pPr>
            <a:endParaRPr kumimoji="0" lang="en-US" altLang="en-US" sz="2400" b="0" i="0" u="none" strike="noStrike" cap="none" normalizeH="0" baseline="0">
              <a:ln>
                <a:noFill/>
              </a:ln>
              <a:solidFill>
                <a:srgbClr val="00B050"/>
              </a:solidFill>
              <a:effectLst/>
              <a:ea typeface="Calibri" panose="020F0502020204030204" pitchFamily="34" charset="0"/>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
                <a:schemeClr val="tx1"/>
              </a:buClr>
              <a:buSzTx/>
              <a:tabLst/>
            </a:pPr>
            <a:r>
              <a:rPr kumimoji="0" lang="en-US" altLang="en-US" sz="2400" b="0" i="0" u="none" strike="noStrike" cap="none" normalizeH="0" baseline="0">
                <a:ln>
                  <a:noFill/>
                </a:ln>
                <a:solidFill>
                  <a:srgbClr val="00B050"/>
                </a:solidFill>
                <a:effectLst/>
                <a:ea typeface="Calibri" panose="020F0502020204030204" pitchFamily="34" charset="0"/>
                <a:cs typeface="Times New Roman" panose="02020603050405020304" pitchFamily="18" charset="0"/>
              </a:rPr>
              <a:t>Below-Market Interest Rates Means Lower Monthly Payments:</a:t>
            </a:r>
            <a:endParaRPr kumimoji="0" lang="en-US" altLang="en-US" sz="2400" b="0" i="0" u="none" strike="noStrike" cap="none" normalizeH="0" baseline="0">
              <a:ln>
                <a:noFill/>
              </a:ln>
              <a:solidFill>
                <a:srgbClr val="00B050"/>
              </a:solidFill>
              <a:effectLst/>
            </a:endParaRPr>
          </a:p>
          <a:p>
            <a:pPr marL="800100" marR="0" lvl="1" indent="-342900" algn="l" defTabSz="914400" rtl="0" eaLnBrk="0" fontAlgn="base" latinLnBrk="0" hangingPunct="0">
              <a:lnSpc>
                <a:spcPct val="150000"/>
              </a:lnSpc>
              <a:spcBef>
                <a:spcPct val="0"/>
              </a:spcBef>
              <a:spcAft>
                <a:spcPct val="0"/>
              </a:spcAft>
              <a:buClr>
                <a:schemeClr val="tx1"/>
              </a:buClr>
              <a:buSzTx/>
              <a:buFont typeface="Arial" panose="020B0604020202020204" pitchFamily="34" charset="0"/>
              <a:buChar char="•"/>
              <a:tabLst/>
            </a:pPr>
            <a:r>
              <a:rPr kumimoji="0" lang="en-US" altLang="en-US" sz="2000" i="0" u="none" strike="noStrike" cap="none" normalizeH="0" baseline="0">
                <a:ln>
                  <a:noFill/>
                </a:ln>
                <a:solidFill>
                  <a:schemeClr val="tx1"/>
                </a:solidFill>
                <a:effectLst/>
                <a:ea typeface="Calibri" panose="020F0502020204030204" pitchFamily="34" charset="0"/>
                <a:cs typeface="Times New Roman" panose="02020603050405020304" pitchFamily="18" charset="0"/>
              </a:rPr>
              <a:t>While interest rates are rising, the 504 effective rate remains below-market</a:t>
            </a:r>
            <a:endParaRPr kumimoji="0" lang="en-US" altLang="en-US" sz="2000" b="0" i="0" u="none" strike="noStrike" cap="none" normalizeH="0" baseline="0">
              <a:ln>
                <a:noFill/>
              </a:ln>
              <a:solidFill>
                <a:schemeClr val="tx1"/>
              </a:solidFill>
              <a:effectLst/>
              <a:latin typeface="+mj-lt"/>
            </a:endParaRPr>
          </a:p>
          <a:p>
            <a:pPr marL="800100" marR="0" lvl="1" indent="-342900" algn="l" defTabSz="914400" rtl="0" eaLnBrk="0" fontAlgn="base" latinLnBrk="0" hangingPunct="0">
              <a:lnSpc>
                <a:spcPct val="100000"/>
              </a:lnSpc>
              <a:spcBef>
                <a:spcPct val="0"/>
              </a:spcBef>
              <a:spcAft>
                <a:spcPct val="0"/>
              </a:spcAft>
              <a:buClr>
                <a:schemeClr val="tx1"/>
              </a:buClr>
              <a:buSzTx/>
              <a:buFont typeface="Wingdings" panose="05000000000000000000" pitchFamily="2" charset="2"/>
              <a:buChar char="Ø"/>
              <a:tabLst/>
            </a:pPr>
            <a:endParaRPr kumimoji="0" lang="en-US" altLang="en-US" sz="2000" b="0" i="0" u="none" strike="noStrike" cap="none" normalizeH="0" baseline="0">
              <a:ln>
                <a:noFill/>
              </a:ln>
              <a:solidFill>
                <a:schemeClr val="tx1"/>
              </a:solidFill>
              <a:effectLst/>
              <a:latin typeface="+mj-lt"/>
            </a:endParaRPr>
          </a:p>
          <a:p>
            <a:pPr marR="0" lvl="0" algn="l" defTabSz="914400" rtl="0" eaLnBrk="0" fontAlgn="base" latinLnBrk="0" hangingPunct="0">
              <a:lnSpc>
                <a:spcPct val="100000"/>
              </a:lnSpc>
              <a:spcBef>
                <a:spcPct val="0"/>
              </a:spcBef>
              <a:spcAft>
                <a:spcPct val="0"/>
              </a:spcAft>
              <a:buClr>
                <a:schemeClr val="tx1"/>
              </a:buClr>
              <a:buSzTx/>
              <a:tabLst/>
            </a:pPr>
            <a:r>
              <a:rPr kumimoji="0" lang="en-US" altLang="en-US" sz="2400" i="0" u="none" strike="noStrike" cap="none" normalizeH="0" baseline="0">
                <a:ln>
                  <a:noFill/>
                </a:ln>
                <a:solidFill>
                  <a:srgbClr val="00B050"/>
                </a:solidFill>
                <a:effectLst/>
                <a:ea typeface="Calibri" panose="020F0502020204030204" pitchFamily="34" charset="0"/>
                <a:cs typeface="Times New Roman" panose="02020603050405020304" pitchFamily="18" charset="0"/>
              </a:rPr>
              <a:t>Less Money Down Means Freed Up Working Capital:</a:t>
            </a:r>
            <a:endParaRPr kumimoji="0" lang="en-US" altLang="en-US" sz="2400" i="0" u="none" strike="noStrike" cap="none" normalizeH="0" baseline="0">
              <a:ln>
                <a:noFill/>
              </a:ln>
              <a:solidFill>
                <a:srgbClr val="00B050"/>
              </a:solidFill>
              <a:effectLst/>
            </a:endParaRPr>
          </a:p>
          <a:p>
            <a:pPr marL="800100" marR="0" lvl="1" indent="-342900" algn="l"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r>
              <a:rPr lang="en-US" altLang="en-US" sz="2000">
                <a:ea typeface="Calibri" panose="020F0502020204030204" pitchFamily="34" charset="0"/>
                <a:cs typeface="Times New Roman" panose="02020603050405020304" pitchFamily="18" charset="0"/>
              </a:rPr>
              <a:t>U</a:t>
            </a:r>
            <a:r>
              <a:rPr kumimoji="0" lang="en-US" altLang="en-US" sz="2000" b="0" i="0" u="none" strike="noStrike" cap="none" normalizeH="0" baseline="0">
                <a:ln>
                  <a:noFill/>
                </a:ln>
                <a:solidFill>
                  <a:schemeClr val="tx1"/>
                </a:solidFill>
                <a:effectLst/>
                <a:ea typeface="Calibri" panose="020F0502020204030204" pitchFamily="34" charset="0"/>
                <a:cs typeface="Times New Roman" panose="02020603050405020304" pitchFamily="18" charset="0"/>
              </a:rPr>
              <a:t>p to 90% financing for established businesses - this financing structure frees up working capital that would normally be designated for paying off loans to instead be reinvested back into the business</a:t>
            </a:r>
          </a:p>
          <a:p>
            <a:pPr marR="0" lvl="1" algn="l" defTabSz="914400" rtl="0" eaLnBrk="0" fontAlgn="base" latinLnBrk="0" hangingPunct="0">
              <a:lnSpc>
                <a:spcPct val="100000"/>
              </a:lnSpc>
              <a:spcBef>
                <a:spcPct val="0"/>
              </a:spcBef>
              <a:spcAft>
                <a:spcPct val="0"/>
              </a:spcAft>
              <a:buClr>
                <a:schemeClr val="tx1"/>
              </a:buClr>
              <a:buSzTx/>
              <a:tabLst/>
            </a:pPr>
            <a:endParaRPr kumimoji="0" lang="en-US" altLang="en-US" sz="2000" b="0" i="0" u="none" strike="noStrike" cap="none" normalizeH="0" baseline="0">
              <a:ln>
                <a:noFill/>
              </a:ln>
              <a:solidFill>
                <a:schemeClr val="tx1"/>
              </a:solidFill>
              <a:effectLst/>
              <a:latin typeface="+mj-lt"/>
            </a:endParaRPr>
          </a:p>
          <a:p>
            <a:pPr marR="0" lvl="0" algn="l" defTabSz="914400" rtl="0" eaLnBrk="0" fontAlgn="base" latinLnBrk="0" hangingPunct="0">
              <a:lnSpc>
                <a:spcPct val="100000"/>
              </a:lnSpc>
              <a:spcBef>
                <a:spcPct val="0"/>
              </a:spcBef>
              <a:spcAft>
                <a:spcPct val="0"/>
              </a:spcAft>
              <a:buClr>
                <a:schemeClr val="tx1"/>
              </a:buClr>
              <a:buSzTx/>
              <a:tabLst/>
            </a:pPr>
            <a:r>
              <a:rPr kumimoji="0" lang="en-US" altLang="en-US" sz="2400" b="0" i="0" u="none" strike="noStrike" cap="none" normalizeH="0" baseline="0">
                <a:ln>
                  <a:noFill/>
                </a:ln>
                <a:solidFill>
                  <a:srgbClr val="00B050"/>
                </a:solidFill>
                <a:effectLst/>
                <a:ea typeface="Calibri" panose="020F0502020204030204" pitchFamily="34" charset="0"/>
                <a:cs typeface="Times New Roman" panose="02020603050405020304" pitchFamily="18" charset="0"/>
              </a:rPr>
              <a:t>Long-Term Fixed Financing Means No Surprise Balloon Payments:</a:t>
            </a:r>
            <a:endParaRPr kumimoji="0" lang="en-US" altLang="en-US" sz="2400" b="0" i="0" u="none" strike="noStrike" cap="none" normalizeH="0" baseline="0">
              <a:ln>
                <a:noFill/>
              </a:ln>
              <a:solidFill>
                <a:srgbClr val="00B050"/>
              </a:solidFill>
              <a:effectLst/>
            </a:endParaRPr>
          </a:p>
          <a:p>
            <a:pPr marL="800100" marR="0" lvl="1" indent="-342900" algn="l" defTabSz="914400" rtl="0" eaLnBrk="0" fontAlgn="base" latinLnBrk="0" hangingPunct="0">
              <a:lnSpc>
                <a:spcPct val="100000"/>
              </a:lnSpc>
              <a:spcBef>
                <a:spcPct val="0"/>
              </a:spcBef>
              <a:spcAft>
                <a:spcPct val="0"/>
              </a:spcAft>
              <a:buClr>
                <a:schemeClr val="tx1"/>
              </a:buClr>
              <a:buSzTx/>
              <a:buFont typeface="Arial" panose="020B0604020202020204" pitchFamily="34" charset="0"/>
              <a:buChar char="•"/>
              <a:tabLst/>
            </a:pPr>
            <a:r>
              <a:rPr kumimoji="0" lang="en-US" altLang="en-US" sz="2000" b="0" i="0" u="none" strike="noStrike" cap="none" normalizeH="0" baseline="0">
                <a:ln>
                  <a:noFill/>
                </a:ln>
                <a:solidFill>
                  <a:schemeClr val="tx1"/>
                </a:solidFill>
                <a:effectLst/>
                <a:ea typeface="Calibri" panose="020F0502020204030204" pitchFamily="34" charset="0"/>
                <a:cs typeface="Times New Roman" panose="02020603050405020304" pitchFamily="18" charset="0"/>
              </a:rPr>
              <a:t>Borrowers have the option of 10, 20 or 25 year loan terms - this eliminates surprise balloon payments and allows for more accurate long-term planning</a:t>
            </a:r>
          </a:p>
          <a:p>
            <a:pPr eaLnBrk="0" fontAlgn="base" hangingPunct="0">
              <a:spcBef>
                <a:spcPct val="0"/>
              </a:spcBef>
              <a:spcAft>
                <a:spcPct val="0"/>
              </a:spcAft>
              <a:buClr>
                <a:schemeClr val="tx1"/>
              </a:buClr>
            </a:pPr>
            <a:endParaRPr lang="en-US" altLang="en-US" sz="200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itle 1">
            <a:extLst>
              <a:ext uri="{FF2B5EF4-FFF2-40B4-BE49-F238E27FC236}">
                <a16:creationId xmlns:a16="http://schemas.microsoft.com/office/drawing/2014/main" id="{029C29F7-D8CC-46A7-BC60-6DB92810A8B4}"/>
              </a:ext>
            </a:extLst>
          </p:cNvPr>
          <p:cNvSpPr txBox="1">
            <a:spLocks/>
          </p:cNvSpPr>
          <p:nvPr/>
        </p:nvSpPr>
        <p:spPr>
          <a:xfrm>
            <a:off x="70818" y="-662782"/>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a:solidFill>
                  <a:schemeClr val="bg1"/>
                </a:solidFill>
              </a:rPr>
              <a:t>SBA 504 PROGRAM BASICS </a:t>
            </a:r>
          </a:p>
        </p:txBody>
      </p:sp>
      <p:sp>
        <p:nvSpPr>
          <p:cNvPr id="7" name="TextBox 6">
            <a:extLst>
              <a:ext uri="{FF2B5EF4-FFF2-40B4-BE49-F238E27FC236}">
                <a16:creationId xmlns:a16="http://schemas.microsoft.com/office/drawing/2014/main" id="{AECD6B68-6119-407B-B261-563B7F6F9880}"/>
              </a:ext>
            </a:extLst>
          </p:cNvPr>
          <p:cNvSpPr txBox="1"/>
          <p:nvPr/>
        </p:nvSpPr>
        <p:spPr>
          <a:xfrm>
            <a:off x="2584882" y="955966"/>
            <a:ext cx="7022236" cy="461665"/>
          </a:xfrm>
          <a:prstGeom prst="rect">
            <a:avLst/>
          </a:prstGeom>
          <a:noFill/>
        </p:spPr>
        <p:txBody>
          <a:bodyPr wrap="square">
            <a:spAutoFit/>
          </a:bodyPr>
          <a:lstStyle/>
          <a:p>
            <a:pPr algn="ctr"/>
            <a:r>
              <a:rPr kumimoji="0" lang="en-US" altLang="en-US" sz="2400" b="1" i="0" u="none" strike="noStrike" cap="none" normalizeH="0" baseline="0">
                <a:ln>
                  <a:noFill/>
                </a:ln>
                <a:solidFill>
                  <a:srgbClr val="116AC4"/>
                </a:solidFill>
                <a:effectLst/>
                <a:latin typeface="Raleway" panose="020B0803030101060003" pitchFamily="34" charset="0"/>
                <a:ea typeface="Calibri" panose="020F0502020204030204" pitchFamily="34" charset="0"/>
                <a:cs typeface="Times New Roman" panose="02020603050405020304" pitchFamily="18" charset="0"/>
              </a:rPr>
              <a:t>What are the benefits of the SBA 504?</a:t>
            </a:r>
            <a:endParaRPr lang="en-US" sz="2400" b="1">
              <a:solidFill>
                <a:srgbClr val="116AC4"/>
              </a:solidFill>
              <a:latin typeface="Raleway" panose="020B0803030101060003" pitchFamily="34" charset="0"/>
            </a:endParaRPr>
          </a:p>
        </p:txBody>
      </p:sp>
    </p:spTree>
    <p:extLst>
      <p:ext uri="{BB962C8B-B14F-4D97-AF65-F5344CB8AC3E}">
        <p14:creationId xmlns:p14="http://schemas.microsoft.com/office/powerpoint/2010/main" val="248147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47C4D0-0655-4E9D-9E50-6FCB96CF3E1C}"/>
              </a:ext>
            </a:extLst>
          </p:cNvPr>
          <p:cNvSpPr/>
          <p:nvPr/>
        </p:nvSpPr>
        <p:spPr>
          <a:xfrm>
            <a:off x="434162" y="1131822"/>
            <a:ext cx="11323675" cy="6247864"/>
          </a:xfrm>
          <a:prstGeom prst="rect">
            <a:avLst/>
          </a:prstGeom>
        </p:spPr>
        <p:txBody>
          <a:bodyPr wrap="square">
            <a:spAutoFit/>
          </a:bodyPr>
          <a:lstStyle/>
          <a:p>
            <a:pPr lvl="0" eaLnBrk="0" fontAlgn="base" hangingPunct="0">
              <a:spcBef>
                <a:spcPct val="0"/>
              </a:spcBef>
              <a:spcAft>
                <a:spcPct val="0"/>
              </a:spcAft>
            </a:pPr>
            <a:r>
              <a:rPr lang="en-US" altLang="en-US" sz="2000">
                <a:ea typeface="Calibri" panose="020F0502020204030204" pitchFamily="34" charset="0"/>
                <a:cs typeface="Times New Roman" panose="02020603050405020304" pitchFamily="18" charset="0"/>
              </a:rPr>
              <a:t>For businesses that are growing and need to expand and renovate to meet demand, the SBA 504 loan structure requires less money down, and provides long-term, fixed financing at below market interest rates.</a:t>
            </a:r>
          </a:p>
          <a:p>
            <a:pPr lvl="0" eaLnBrk="0" fontAlgn="base" hangingPunct="0">
              <a:spcBef>
                <a:spcPct val="0"/>
              </a:spcBef>
              <a:spcAft>
                <a:spcPct val="0"/>
              </a:spcAft>
            </a:pPr>
            <a:endParaRPr lang="en-US" altLang="en-US">
              <a:cs typeface="Times New Roman" panose="02020603050405020304" pitchFamily="18" charset="0"/>
            </a:endParaRPr>
          </a:p>
          <a:p>
            <a:r>
              <a:rPr lang="en-US" sz="2000" b="1">
                <a:solidFill>
                  <a:srgbClr val="116AC4"/>
                </a:solidFill>
              </a:rPr>
              <a:t>Eligible costs that can be funded with a 504 Loan:</a:t>
            </a:r>
            <a:r>
              <a:rPr lang="en-US" sz="2000" b="1">
                <a:solidFill>
                  <a:schemeClr val="accent1"/>
                </a:solidFill>
              </a:rPr>
              <a:t>			</a:t>
            </a:r>
          </a:p>
          <a:p>
            <a:pPr marL="742950" lvl="1" indent="-285750">
              <a:buClr>
                <a:schemeClr val="tx1"/>
              </a:buClr>
              <a:buFont typeface="Arial" panose="020B0604020202020204" pitchFamily="34" charset="0"/>
              <a:buChar char="•"/>
            </a:pPr>
            <a:r>
              <a:rPr lang="en-US"/>
              <a:t>Land and building acquisition</a:t>
            </a:r>
          </a:p>
          <a:p>
            <a:pPr marL="742950" lvl="1" indent="-285750">
              <a:buClr>
                <a:schemeClr val="tx1"/>
              </a:buClr>
              <a:buFont typeface="Arial" panose="020B0604020202020204" pitchFamily="34" charset="0"/>
              <a:buChar char="•"/>
            </a:pPr>
            <a:r>
              <a:rPr lang="en-US"/>
              <a:t>Construction </a:t>
            </a:r>
          </a:p>
          <a:p>
            <a:pPr marL="742950" lvl="1" indent="-285750">
              <a:buClr>
                <a:schemeClr val="tx1"/>
              </a:buClr>
              <a:buFont typeface="Arial" panose="020B0604020202020204" pitchFamily="34" charset="0"/>
              <a:buChar char="•"/>
            </a:pPr>
            <a:r>
              <a:rPr lang="en-US"/>
              <a:t>Remodeling</a:t>
            </a:r>
          </a:p>
          <a:p>
            <a:pPr marL="742950" lvl="1" indent="-285750">
              <a:buClr>
                <a:schemeClr val="tx1"/>
              </a:buClr>
              <a:buFont typeface="Arial" panose="020B0604020202020204" pitchFamily="34" charset="0"/>
              <a:buChar char="•"/>
            </a:pPr>
            <a:r>
              <a:rPr lang="en-US"/>
              <a:t>Equipment</a:t>
            </a:r>
          </a:p>
          <a:p>
            <a:pPr marL="742950" lvl="1" indent="-285750">
              <a:buClr>
                <a:schemeClr val="tx1"/>
              </a:buClr>
              <a:buFont typeface="Arial" panose="020B0604020202020204" pitchFamily="34" charset="0"/>
              <a:buChar char="•"/>
            </a:pPr>
            <a:r>
              <a:rPr lang="en-US"/>
              <a:t>Fixtures</a:t>
            </a:r>
          </a:p>
          <a:p>
            <a:pPr marL="742950" lvl="1" indent="-285750">
              <a:buClr>
                <a:schemeClr val="tx1"/>
              </a:buClr>
              <a:buFont typeface="Arial" panose="020B0604020202020204" pitchFamily="34" charset="0"/>
              <a:buChar char="•"/>
            </a:pPr>
            <a:r>
              <a:rPr lang="en-US"/>
              <a:t>Certain soft costs and professional fees</a:t>
            </a:r>
          </a:p>
          <a:p>
            <a:pPr>
              <a:buClr>
                <a:schemeClr val="tx1"/>
              </a:buClr>
            </a:pPr>
            <a:endParaRPr lang="en-US" b="1">
              <a:solidFill>
                <a:schemeClr val="accent1"/>
              </a:solidFill>
            </a:endParaRPr>
          </a:p>
          <a:p>
            <a:pPr>
              <a:buClr>
                <a:schemeClr val="tx1"/>
              </a:buClr>
            </a:pPr>
            <a:r>
              <a:rPr lang="en-US" sz="2000" b="1">
                <a:solidFill>
                  <a:srgbClr val="116AC4"/>
                </a:solidFill>
              </a:rPr>
              <a:t>Ineligible Uses</a:t>
            </a:r>
          </a:p>
          <a:p>
            <a:pPr lvl="1">
              <a:buClr>
                <a:schemeClr val="tx1"/>
              </a:buClr>
              <a:buFont typeface="Calibri" panose="020F0502020204030204" pitchFamily="34" charset="0"/>
              <a:buChar char="X"/>
            </a:pPr>
            <a:r>
              <a:rPr lang="en-US"/>
              <a:t> Working capital</a:t>
            </a:r>
          </a:p>
          <a:p>
            <a:pPr lvl="1">
              <a:buClr>
                <a:schemeClr val="tx1"/>
              </a:buClr>
              <a:buFont typeface="Calibri" panose="020F0502020204030204" pitchFamily="34" charset="0"/>
              <a:buChar char="X"/>
            </a:pPr>
            <a:r>
              <a:rPr lang="en-US"/>
              <a:t>  Inventory</a:t>
            </a:r>
          </a:p>
          <a:p>
            <a:pPr lvl="1">
              <a:buClr>
                <a:schemeClr val="tx1"/>
              </a:buClr>
              <a:buFont typeface="Calibri" panose="020F0502020204030204" pitchFamily="34" charset="0"/>
              <a:buChar char="X"/>
            </a:pPr>
            <a:r>
              <a:rPr lang="en-US"/>
              <a:t>  Goodwill</a:t>
            </a:r>
          </a:p>
          <a:p>
            <a:pPr lvl="1">
              <a:buClr>
                <a:schemeClr val="tx1"/>
              </a:buClr>
              <a:buFont typeface="Calibri" panose="020F0502020204030204" pitchFamily="34" charset="0"/>
              <a:buChar char="X"/>
            </a:pPr>
            <a:r>
              <a:rPr lang="en-US"/>
              <a:t>  Business stock</a:t>
            </a:r>
          </a:p>
          <a:p>
            <a:pPr lvl="1">
              <a:buClr>
                <a:schemeClr val="tx1"/>
              </a:buClr>
              <a:buFont typeface="Calibri" panose="020F0502020204030204" pitchFamily="34" charset="0"/>
              <a:buChar char="X"/>
            </a:pPr>
            <a:r>
              <a:rPr lang="en-US"/>
              <a:t>  Vehicles</a:t>
            </a:r>
          </a:p>
          <a:p>
            <a:pPr lvl="1">
              <a:buClr>
                <a:schemeClr val="tx1"/>
              </a:buClr>
              <a:buFont typeface="Calibri" panose="020F0502020204030204" pitchFamily="34" charset="0"/>
              <a:buChar char="X"/>
            </a:pPr>
            <a:r>
              <a:rPr lang="en-US"/>
              <a:t>  Franchise fees</a:t>
            </a:r>
          </a:p>
          <a:p>
            <a:pPr lvl="1">
              <a:buClr>
                <a:schemeClr val="tx1"/>
              </a:buClr>
              <a:buFont typeface="Calibri" panose="020F0502020204030204" pitchFamily="34" charset="0"/>
              <a:buChar char="X"/>
            </a:pPr>
            <a:r>
              <a:rPr lang="en-US"/>
              <a:t>  Legal fees</a:t>
            </a:r>
          </a:p>
          <a:p>
            <a:pPr>
              <a:buClr>
                <a:schemeClr val="tx1"/>
              </a:buClr>
            </a:pPr>
            <a:endParaRPr lang="en-US" sz="2000"/>
          </a:p>
          <a:p>
            <a:pPr lvl="1">
              <a:buClr>
                <a:srgbClr val="39B54A"/>
              </a:buClr>
              <a:buFont typeface="Wingdings" panose="05000000000000000000" pitchFamily="2" charset="2"/>
              <a:buChar char="ü"/>
            </a:pPr>
            <a:endParaRPr lang="en-US" sz="1200"/>
          </a:p>
          <a:p>
            <a:pPr lvl="0" eaLnBrk="0" fontAlgn="base" hangingPunct="0">
              <a:spcBef>
                <a:spcPct val="0"/>
              </a:spcBef>
              <a:spcAft>
                <a:spcPct val="0"/>
              </a:spcAft>
            </a:pPr>
            <a:endParaRPr lang="en-US" altLang="en-US"/>
          </a:p>
        </p:txBody>
      </p:sp>
      <p:pic>
        <p:nvPicPr>
          <p:cNvPr id="6" name="Picture 5">
            <a:extLst>
              <a:ext uri="{FF2B5EF4-FFF2-40B4-BE49-F238E27FC236}">
                <a16:creationId xmlns:a16="http://schemas.microsoft.com/office/drawing/2014/main" id="{6EDF139C-A7F2-4CC8-9609-EC6621FD9C92}"/>
              </a:ext>
            </a:extLst>
          </p:cNvPr>
          <p:cNvPicPr>
            <a:picLocks noChangeAspect="1"/>
          </p:cNvPicPr>
          <p:nvPr/>
        </p:nvPicPr>
        <p:blipFill rotWithShape="1">
          <a:blip r:embed="rId2"/>
          <a:srcRect l="13984" t="15740" r="3667"/>
          <a:stretch/>
        </p:blipFill>
        <p:spPr>
          <a:xfrm>
            <a:off x="4935984" y="2510652"/>
            <a:ext cx="7176117" cy="4130251"/>
          </a:xfrm>
          <a:prstGeom prst="rect">
            <a:avLst/>
          </a:prstGeom>
        </p:spPr>
      </p:pic>
      <p:sp>
        <p:nvSpPr>
          <p:cNvPr id="7" name="Title 1">
            <a:extLst>
              <a:ext uri="{FF2B5EF4-FFF2-40B4-BE49-F238E27FC236}">
                <a16:creationId xmlns:a16="http://schemas.microsoft.com/office/drawing/2014/main" id="{897CC765-7371-4F5B-8930-B8C467D39BB7}"/>
              </a:ext>
            </a:extLst>
          </p:cNvPr>
          <p:cNvSpPr txBox="1">
            <a:spLocks/>
          </p:cNvSpPr>
          <p:nvPr/>
        </p:nvSpPr>
        <p:spPr>
          <a:xfrm>
            <a:off x="70818" y="-662782"/>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a:solidFill>
                  <a:schemeClr val="bg1"/>
                </a:solidFill>
              </a:rPr>
              <a:t>SBA 504 LOAN STRUCTURE</a:t>
            </a:r>
          </a:p>
        </p:txBody>
      </p:sp>
    </p:spTree>
    <p:extLst>
      <p:ext uri="{BB962C8B-B14F-4D97-AF65-F5344CB8AC3E}">
        <p14:creationId xmlns:p14="http://schemas.microsoft.com/office/powerpoint/2010/main" val="4175413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786A654-59AB-4D6B-A18D-647092365450}"/>
              </a:ext>
            </a:extLst>
          </p:cNvPr>
          <p:cNvSpPr txBox="1">
            <a:spLocks/>
          </p:cNvSpPr>
          <p:nvPr/>
        </p:nvSpPr>
        <p:spPr>
          <a:xfrm>
            <a:off x="70818" y="-662782"/>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a:solidFill>
                  <a:schemeClr val="bg1"/>
                </a:solidFill>
              </a:rPr>
              <a:t>PROVIDES ACCESS TO OWNERSHIP</a:t>
            </a:r>
          </a:p>
        </p:txBody>
      </p:sp>
      <p:sp>
        <p:nvSpPr>
          <p:cNvPr id="13" name="TextBox 12">
            <a:extLst>
              <a:ext uri="{FF2B5EF4-FFF2-40B4-BE49-F238E27FC236}">
                <a16:creationId xmlns:a16="http://schemas.microsoft.com/office/drawing/2014/main" id="{919EEAFD-E318-847D-1C74-7D7E683F4EDC}"/>
              </a:ext>
            </a:extLst>
          </p:cNvPr>
          <p:cNvSpPr txBox="1"/>
          <p:nvPr/>
        </p:nvSpPr>
        <p:spPr>
          <a:xfrm>
            <a:off x="350293" y="1073457"/>
            <a:ext cx="11459570" cy="1631216"/>
          </a:xfrm>
          <a:prstGeom prst="rect">
            <a:avLst/>
          </a:prstGeom>
          <a:noFill/>
        </p:spPr>
        <p:txBody>
          <a:bodyPr wrap="square">
            <a:spAutoFit/>
          </a:bodyPr>
          <a:lstStyle/>
          <a:p>
            <a:r>
              <a:rPr lang="en-US" sz="2000" b="0" i="0">
                <a:effectLst/>
                <a:latin typeface="calibri" panose="020F0502020204030204" pitchFamily="34" charset="0"/>
              </a:rPr>
              <a:t>Manufacturers can use the SBA 504 loan to purchase commercial real estate – taking advantage of the borrower-friendly terms. SomerCor client, R&amp;J Trucking and Recycling used the SBA 504 loan to purchase a 197,000 square foot building to serve as both a warehouse and office space. </a:t>
            </a:r>
            <a:r>
              <a:rPr lang="en-US" sz="2000" b="0" i="0">
                <a:solidFill>
                  <a:srgbClr val="00B050"/>
                </a:solidFill>
                <a:effectLst/>
                <a:latin typeface="calibri" panose="020F0502020204030204" pitchFamily="34" charset="0"/>
              </a:rPr>
              <a:t>Even more critical to the long-term growth of the business, the monthly mortgage on their new location is 30% lower than what they paid in rent – leading to more than $75,000 in annual savings.</a:t>
            </a:r>
            <a:endParaRPr lang="en-US" sz="2000">
              <a:solidFill>
                <a:srgbClr val="00B050"/>
              </a:solidFill>
            </a:endParaRPr>
          </a:p>
        </p:txBody>
      </p:sp>
      <p:pic>
        <p:nvPicPr>
          <p:cNvPr id="15" name="Picture 14">
            <a:extLst>
              <a:ext uri="{FF2B5EF4-FFF2-40B4-BE49-F238E27FC236}">
                <a16:creationId xmlns:a16="http://schemas.microsoft.com/office/drawing/2014/main" id="{6DF3C7E4-3EA4-DF2A-B5D1-29A801063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972" y="2906194"/>
            <a:ext cx="6846400" cy="3582949"/>
          </a:xfrm>
          <a:prstGeom prst="rect">
            <a:avLst/>
          </a:prstGeom>
        </p:spPr>
      </p:pic>
      <p:pic>
        <p:nvPicPr>
          <p:cNvPr id="19" name="Picture 18">
            <a:extLst>
              <a:ext uri="{FF2B5EF4-FFF2-40B4-BE49-F238E27FC236}">
                <a16:creationId xmlns:a16="http://schemas.microsoft.com/office/drawing/2014/main" id="{2E30B793-2FB9-AF42-ABD3-0D0E99EDC48B}"/>
              </a:ext>
            </a:extLst>
          </p:cNvPr>
          <p:cNvPicPr>
            <a:picLocks noChangeAspect="1"/>
          </p:cNvPicPr>
          <p:nvPr/>
        </p:nvPicPr>
        <p:blipFill rotWithShape="1">
          <a:blip r:embed="rId4">
            <a:extLst>
              <a:ext uri="{28A0092B-C50C-407E-A947-70E740481C1C}">
                <a14:useLocalDpi xmlns:a14="http://schemas.microsoft.com/office/drawing/2010/main" val="0"/>
              </a:ext>
            </a:extLst>
          </a:blip>
          <a:srcRect l="30476"/>
          <a:stretch/>
        </p:blipFill>
        <p:spPr>
          <a:xfrm rot="5400000">
            <a:off x="7829640" y="2765605"/>
            <a:ext cx="3623131" cy="3908515"/>
          </a:xfrm>
          <a:prstGeom prst="rect">
            <a:avLst/>
          </a:prstGeom>
        </p:spPr>
      </p:pic>
    </p:spTree>
    <p:extLst>
      <p:ext uri="{BB962C8B-B14F-4D97-AF65-F5344CB8AC3E}">
        <p14:creationId xmlns:p14="http://schemas.microsoft.com/office/powerpoint/2010/main" val="711080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786A654-59AB-4D6B-A18D-647092365450}"/>
              </a:ext>
            </a:extLst>
          </p:cNvPr>
          <p:cNvSpPr txBox="1">
            <a:spLocks/>
          </p:cNvSpPr>
          <p:nvPr/>
        </p:nvSpPr>
        <p:spPr>
          <a:xfrm>
            <a:off x="70818" y="-662782"/>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a:solidFill>
                  <a:schemeClr val="bg1"/>
                </a:solidFill>
              </a:rPr>
              <a:t>FLEXIBILITY TO EXPAND CAPACITY</a:t>
            </a:r>
          </a:p>
        </p:txBody>
      </p:sp>
      <p:sp>
        <p:nvSpPr>
          <p:cNvPr id="6" name="TextBox 5">
            <a:extLst>
              <a:ext uri="{FF2B5EF4-FFF2-40B4-BE49-F238E27FC236}">
                <a16:creationId xmlns:a16="http://schemas.microsoft.com/office/drawing/2014/main" id="{CAB086AC-2B5B-BA9E-AF53-30F360B3D6E9}"/>
              </a:ext>
            </a:extLst>
          </p:cNvPr>
          <p:cNvSpPr txBox="1"/>
          <p:nvPr/>
        </p:nvSpPr>
        <p:spPr>
          <a:xfrm>
            <a:off x="484495" y="1015326"/>
            <a:ext cx="11223009" cy="1323439"/>
          </a:xfrm>
          <a:prstGeom prst="rect">
            <a:avLst/>
          </a:prstGeom>
          <a:noFill/>
        </p:spPr>
        <p:txBody>
          <a:bodyPr wrap="square">
            <a:spAutoFit/>
          </a:bodyPr>
          <a:lstStyle/>
          <a:p>
            <a:r>
              <a:rPr lang="en-US" sz="2000" b="0" i="0">
                <a:solidFill>
                  <a:srgbClr val="1C1047"/>
                </a:solidFill>
                <a:effectLst/>
                <a:latin typeface="calibri" panose="020F0502020204030204" pitchFamily="34" charset="0"/>
              </a:rPr>
              <a:t>Manufacturers can use the SBA 504 to expand, construct, or renovate a new or existing facility – personalized for optimum efficiency, safety, and the flexibility to grow. </a:t>
            </a:r>
            <a:r>
              <a:rPr lang="en-US" sz="2000" b="0" i="0">
                <a:solidFill>
                  <a:srgbClr val="00B050"/>
                </a:solidFill>
                <a:effectLst/>
                <a:latin typeface="calibri" panose="020F0502020204030204" pitchFamily="34" charset="0"/>
              </a:rPr>
              <a:t>Fischer Paper Products </a:t>
            </a:r>
            <a:r>
              <a:rPr lang="en-US" sz="2000" b="0" i="0" u="none" strike="noStrike">
                <a:solidFill>
                  <a:srgbClr val="41A847"/>
                </a:solidFill>
                <a:effectLst/>
                <a:latin typeface="calibri" panose="020F0502020204030204" pitchFamily="34" charset="0"/>
              </a:rPr>
              <a:t>used the 504 program to build a 162,000sqft state-of-the-art space built to company specifications that merged all operations under one roof</a:t>
            </a:r>
            <a:r>
              <a:rPr lang="en-US" sz="2000" b="0" i="0">
                <a:solidFill>
                  <a:srgbClr val="1C1047"/>
                </a:solidFill>
                <a:effectLst/>
                <a:latin typeface="calibri" panose="020F0502020204030204" pitchFamily="34" charset="0"/>
              </a:rPr>
              <a:t>. </a:t>
            </a:r>
            <a:endParaRPr lang="en-US" sz="2000"/>
          </a:p>
        </p:txBody>
      </p:sp>
      <p:pic>
        <p:nvPicPr>
          <p:cNvPr id="8" name="Picture 7" descr="A picture containing building, sky, outdoor&#10;&#10;Description automatically generated">
            <a:extLst>
              <a:ext uri="{FF2B5EF4-FFF2-40B4-BE49-F238E27FC236}">
                <a16:creationId xmlns:a16="http://schemas.microsoft.com/office/drawing/2014/main" id="{108A05E6-07C1-E20E-64C6-60CAB08E78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666" y="2691310"/>
            <a:ext cx="6726813" cy="3514760"/>
          </a:xfrm>
          <a:prstGeom prst="rect">
            <a:avLst/>
          </a:prstGeom>
        </p:spPr>
      </p:pic>
      <p:pic>
        <p:nvPicPr>
          <p:cNvPr id="11" name="Picture 10" descr="A picture containing indoor, ceiling, airport, working&#10;&#10;Description automatically generated">
            <a:extLst>
              <a:ext uri="{FF2B5EF4-FFF2-40B4-BE49-F238E27FC236}">
                <a16:creationId xmlns:a16="http://schemas.microsoft.com/office/drawing/2014/main" id="{CA507FD7-D7C9-218D-CFA4-9963A8883A25}"/>
              </a:ext>
            </a:extLst>
          </p:cNvPr>
          <p:cNvPicPr>
            <a:picLocks noChangeAspect="1"/>
          </p:cNvPicPr>
          <p:nvPr/>
        </p:nvPicPr>
        <p:blipFill rotWithShape="1">
          <a:blip r:embed="rId4">
            <a:extLst>
              <a:ext uri="{28A0092B-C50C-407E-A947-70E740481C1C}">
                <a14:useLocalDpi xmlns:a14="http://schemas.microsoft.com/office/drawing/2010/main" val="0"/>
              </a:ext>
            </a:extLst>
          </a:blip>
          <a:srcRect r="31159"/>
          <a:stretch/>
        </p:blipFill>
        <p:spPr>
          <a:xfrm>
            <a:off x="7252558" y="2691310"/>
            <a:ext cx="4630776" cy="3514760"/>
          </a:xfrm>
          <a:prstGeom prst="rect">
            <a:avLst/>
          </a:prstGeom>
        </p:spPr>
      </p:pic>
    </p:spTree>
    <p:extLst>
      <p:ext uri="{BB962C8B-B14F-4D97-AF65-F5344CB8AC3E}">
        <p14:creationId xmlns:p14="http://schemas.microsoft.com/office/powerpoint/2010/main" val="158375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786A654-59AB-4D6B-A18D-647092365450}"/>
              </a:ext>
            </a:extLst>
          </p:cNvPr>
          <p:cNvSpPr txBox="1">
            <a:spLocks/>
          </p:cNvSpPr>
          <p:nvPr/>
        </p:nvSpPr>
        <p:spPr>
          <a:xfrm>
            <a:off x="70818" y="-662782"/>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a:solidFill>
                  <a:schemeClr val="bg1"/>
                </a:solidFill>
              </a:rPr>
              <a:t>SAVE MONEY BY GOING GREEN</a:t>
            </a:r>
          </a:p>
        </p:txBody>
      </p:sp>
      <p:sp>
        <p:nvSpPr>
          <p:cNvPr id="5" name="TextBox 4">
            <a:extLst>
              <a:ext uri="{FF2B5EF4-FFF2-40B4-BE49-F238E27FC236}">
                <a16:creationId xmlns:a16="http://schemas.microsoft.com/office/drawing/2014/main" id="{21EBB085-0829-6280-F02D-3759E77E8915}"/>
              </a:ext>
            </a:extLst>
          </p:cNvPr>
          <p:cNvSpPr txBox="1"/>
          <p:nvPr/>
        </p:nvSpPr>
        <p:spPr>
          <a:xfrm>
            <a:off x="161109" y="1014609"/>
            <a:ext cx="11869782" cy="5632311"/>
          </a:xfrm>
          <a:prstGeom prst="rect">
            <a:avLst/>
          </a:prstGeom>
          <a:noFill/>
        </p:spPr>
        <p:txBody>
          <a:bodyPr wrap="square">
            <a:spAutoFit/>
          </a:bodyPr>
          <a:lstStyle/>
          <a:p>
            <a:r>
              <a:rPr lang="en-US" sz="2000" b="0" i="0">
                <a:solidFill>
                  <a:srgbClr val="1C1047"/>
                </a:solidFill>
                <a:effectLst/>
                <a:latin typeface="calibri" panose="020F0502020204030204" pitchFamily="34" charset="0"/>
              </a:rPr>
              <a:t>The SBA 504 Green Loan Program is a great opportunity for borrowers to incorporate energy efficient elements or renewable energy technologies into their commercial real estate projects</a:t>
            </a:r>
            <a:r>
              <a:rPr lang="en-US" sz="2000" b="0" i="0">
                <a:solidFill>
                  <a:srgbClr val="00B050"/>
                </a:solidFill>
                <a:effectLst/>
                <a:latin typeface="calibri" panose="020F0502020204030204" pitchFamily="34" charset="0"/>
              </a:rPr>
              <a:t>. In addition to the borrower-friendly terms of loan, making energy efficient upgrades reduce energy costs over the long-term. It is also an opportunity to tie company brand identity to the fight against climate change.</a:t>
            </a:r>
            <a:r>
              <a:rPr lang="en-US" sz="2000" b="0" i="0">
                <a:solidFill>
                  <a:srgbClr val="1C1047"/>
                </a:solidFill>
                <a:effectLst/>
                <a:latin typeface="calibri" panose="020F0502020204030204" pitchFamily="34" charset="0"/>
              </a:rPr>
              <a:t> To be eligible for an SBA 504 Green Loan, borrowers must meet one of these metrics:</a:t>
            </a:r>
          </a:p>
          <a:p>
            <a:pPr lvl="1">
              <a:buFont typeface="Arial" panose="020B0604020202020204" pitchFamily="34" charset="0"/>
              <a:buChar char="•"/>
            </a:pPr>
            <a:r>
              <a:rPr lang="en-US" sz="2000" b="1" i="0">
                <a:solidFill>
                  <a:srgbClr val="1C1047"/>
                </a:solidFill>
                <a:effectLst/>
                <a:latin typeface="calibri" panose="020F0502020204030204" pitchFamily="34" charset="0"/>
              </a:rPr>
              <a:t>Reduce energy consumption by at least 10 percent</a:t>
            </a:r>
            <a:r>
              <a:rPr lang="en-US" sz="2000" b="0" i="0">
                <a:solidFill>
                  <a:srgbClr val="1C1047"/>
                </a:solidFill>
                <a:effectLst/>
                <a:latin typeface="calibri" panose="020F0502020204030204" pitchFamily="34" charset="0"/>
              </a:rPr>
              <a:t> (compared to historical consumption) through building upgrades.</a:t>
            </a:r>
          </a:p>
          <a:p>
            <a:pPr lvl="1">
              <a:buFont typeface="Arial" panose="020B0604020202020204" pitchFamily="34" charset="0"/>
              <a:buChar char="•"/>
            </a:pPr>
            <a:r>
              <a:rPr lang="en-US" sz="2000" b="1" i="0">
                <a:solidFill>
                  <a:srgbClr val="1C1047"/>
                </a:solidFill>
                <a:effectLst/>
                <a:latin typeface="calibri" panose="020F0502020204030204" pitchFamily="34" charset="0"/>
              </a:rPr>
              <a:t>Generate at least 15% renewable energy</a:t>
            </a:r>
            <a:r>
              <a:rPr lang="en-US" sz="2000" b="0" i="0">
                <a:solidFill>
                  <a:srgbClr val="1C1047"/>
                </a:solidFill>
                <a:effectLst/>
                <a:latin typeface="calibri" panose="020F0502020204030204" pitchFamily="34" charset="0"/>
              </a:rPr>
              <a:t> (solar, wind, geothermal, hydropower, and biomass) through property upgrades.</a:t>
            </a:r>
          </a:p>
          <a:p>
            <a:pPr lvl="1">
              <a:buFont typeface="Arial" panose="020B0604020202020204" pitchFamily="34" charset="0"/>
              <a:buChar char="•"/>
            </a:pPr>
            <a:r>
              <a:rPr lang="en-US" sz="2000" b="1" i="0">
                <a:solidFill>
                  <a:srgbClr val="1C1047"/>
                </a:solidFill>
                <a:effectLst/>
                <a:latin typeface="calibri" panose="020F0502020204030204" pitchFamily="34" charset="0"/>
              </a:rPr>
              <a:t>Increase the use of sustainable design</a:t>
            </a:r>
            <a:r>
              <a:rPr lang="en-US" sz="2000" b="0" i="0">
                <a:solidFill>
                  <a:srgbClr val="1C1047"/>
                </a:solidFill>
                <a:effectLst/>
                <a:latin typeface="calibri" panose="020F0502020204030204" pitchFamily="34" charset="0"/>
              </a:rPr>
              <a:t>, including design that reduces the use of greenhouse gas emitting fossil fuels or low-impact design that reduce the use of non-renewable resources and minimize environmental impact.</a:t>
            </a:r>
          </a:p>
          <a:p>
            <a:pPr algn="l">
              <a:buFont typeface="Arial" panose="020B0604020202020204" pitchFamily="34" charset="0"/>
              <a:buChar char="•"/>
            </a:pPr>
            <a:endParaRPr lang="en-US" sz="2000" b="0" i="0">
              <a:solidFill>
                <a:srgbClr val="1C1047"/>
              </a:solidFill>
              <a:effectLst/>
              <a:latin typeface="calibri" panose="020F0502020204030204" pitchFamily="34" charset="0"/>
            </a:endParaRPr>
          </a:p>
          <a:p>
            <a:pPr algn="l"/>
            <a:r>
              <a:rPr lang="en-US" sz="2000" b="0" i="0">
                <a:solidFill>
                  <a:srgbClr val="1C1047"/>
                </a:solidFill>
                <a:effectLst/>
                <a:latin typeface="calibri" panose="020F0502020204030204" pitchFamily="34" charset="0"/>
              </a:rPr>
              <a:t>Projects that meet one of the above benchmarks secure additional borrower benefits:</a:t>
            </a:r>
          </a:p>
          <a:p>
            <a:pPr lvl="1">
              <a:buFont typeface="Arial" panose="020B0604020202020204" pitchFamily="34" charset="0"/>
              <a:buChar char="•"/>
            </a:pPr>
            <a:r>
              <a:rPr lang="en-US" sz="2000" b="1" i="0">
                <a:solidFill>
                  <a:srgbClr val="1C1047"/>
                </a:solidFill>
                <a:effectLst/>
                <a:latin typeface="calibri" panose="020F0502020204030204" pitchFamily="34" charset="0"/>
              </a:rPr>
              <a:t>Larger SBA/CDC Loan Amount</a:t>
            </a:r>
            <a:r>
              <a:rPr lang="en-US" sz="2000" b="0" i="0">
                <a:solidFill>
                  <a:srgbClr val="1C1047"/>
                </a:solidFill>
                <a:effectLst/>
                <a:latin typeface="calibri" panose="020F0502020204030204" pitchFamily="34" charset="0"/>
              </a:rPr>
              <a:t> – SBA maximum contribution increases to a $5.5 million cap (from $5 million) with no maximum total project limit.</a:t>
            </a:r>
          </a:p>
          <a:p>
            <a:pPr lvl="1">
              <a:buFont typeface="Arial" panose="020B0604020202020204" pitchFamily="34" charset="0"/>
              <a:buChar char="•"/>
            </a:pPr>
            <a:r>
              <a:rPr lang="en-US" sz="2000" b="1" i="0">
                <a:solidFill>
                  <a:srgbClr val="1C1047"/>
                </a:solidFill>
                <a:effectLst/>
                <a:latin typeface="calibri" panose="020F0502020204030204" pitchFamily="34" charset="0"/>
              </a:rPr>
              <a:t>Higher Option for Aggregated Lending</a:t>
            </a:r>
            <a:r>
              <a:rPr lang="en-US" sz="2000" b="0" i="0">
                <a:solidFill>
                  <a:srgbClr val="1C1047"/>
                </a:solidFill>
                <a:effectLst/>
                <a:latin typeface="calibri" panose="020F0502020204030204" pitchFamily="34" charset="0"/>
              </a:rPr>
              <a:t> – Borrowers can have multiple SBA 504 Green Loans up to $16.5M aggregate, </a:t>
            </a:r>
            <a:r>
              <a:rPr lang="en-US" sz="2000">
                <a:solidFill>
                  <a:srgbClr val="1C1047"/>
                </a:solidFill>
                <a:latin typeface="calibri" panose="020F0502020204030204" pitchFamily="34" charset="0"/>
              </a:rPr>
              <a:t>with no maximum total project size</a:t>
            </a:r>
            <a:endParaRPr lang="en-US" sz="2000" b="0" i="0">
              <a:solidFill>
                <a:srgbClr val="1C1047"/>
              </a:solidFill>
              <a:effectLst/>
              <a:latin typeface="calibri" panose="020F0502020204030204" pitchFamily="34" charset="0"/>
            </a:endParaRPr>
          </a:p>
        </p:txBody>
      </p:sp>
    </p:spTree>
    <p:extLst>
      <p:ext uri="{BB962C8B-B14F-4D97-AF65-F5344CB8AC3E}">
        <p14:creationId xmlns:p14="http://schemas.microsoft.com/office/powerpoint/2010/main" val="2029178358"/>
      </p:ext>
    </p:extLst>
  </p:cSld>
  <p:clrMapOvr>
    <a:masterClrMapping/>
  </p:clrMapOvr>
</p:sld>
</file>

<file path=ppt/theme/theme1.xml><?xml version="1.0" encoding="utf-8"?>
<a:theme xmlns:a="http://schemas.openxmlformats.org/drawingml/2006/main" name="1_Office Theme">
  <a:themeElements>
    <a:clrScheme name="SomerCor Branding">
      <a:dk1>
        <a:sysClr val="windowText" lastClr="000000"/>
      </a:dk1>
      <a:lt1>
        <a:sysClr val="window" lastClr="FFFFFF"/>
      </a:lt1>
      <a:dk2>
        <a:srgbClr val="17145F"/>
      </a:dk2>
      <a:lt2>
        <a:srgbClr val="FFFFFF"/>
      </a:lt2>
      <a:accent1>
        <a:srgbClr val="0058A9"/>
      </a:accent1>
      <a:accent2>
        <a:srgbClr val="00A6D3"/>
      </a:accent2>
      <a:accent3>
        <a:srgbClr val="39B54A"/>
      </a:accent3>
      <a:accent4>
        <a:srgbClr val="F68B1F"/>
      </a:accent4>
      <a:accent5>
        <a:srgbClr val="0058A9"/>
      </a:accent5>
      <a:accent6>
        <a:srgbClr val="00A6D3"/>
      </a:accent6>
      <a:hlink>
        <a:srgbClr val="39B54A"/>
      </a:hlink>
      <a:folHlink>
        <a:srgbClr val="F68B1F"/>
      </a:folHlink>
    </a:clrScheme>
    <a:fontScheme name="SomerCor Branding">
      <a:majorFont>
        <a:latin typeface="Raleway"/>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778A17243E184B8876D9FB56D6432E" ma:contentTypeVersion="16" ma:contentTypeDescription="Create a new document." ma:contentTypeScope="" ma:versionID="3840a0242c5c504344ceede13d8d4693">
  <xsd:schema xmlns:xsd="http://www.w3.org/2001/XMLSchema" xmlns:xs="http://www.w3.org/2001/XMLSchema" xmlns:p="http://schemas.microsoft.com/office/2006/metadata/properties" xmlns:ns2="d85da865-f0a2-4ba3-b473-170eb2b42e34" xmlns:ns3="f7e38576-e888-450a-9a9c-206da4e43eb7" targetNamespace="http://schemas.microsoft.com/office/2006/metadata/properties" ma:root="true" ma:fieldsID="13fd2483e3d0a4d170e7c239ca273f9c" ns2:_="" ns3:_="">
    <xsd:import namespace="d85da865-f0a2-4ba3-b473-170eb2b42e34"/>
    <xsd:import namespace="f7e38576-e888-450a-9a9c-206da4e43eb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5da865-f0a2-4ba3-b473-170eb2b42e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4fe7f7d-7687-4b6e-8309-64e3f2fc6a3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7e38576-e888-450a-9a9c-206da4e43eb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131c7f9-a483-462b-86c2-d0ed5dcbb5eb}" ma:internalName="TaxCatchAll" ma:showField="CatchAllData" ma:web="f7e38576-e888-450a-9a9c-206da4e43e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85da865-f0a2-4ba3-b473-170eb2b42e34">
      <Terms xmlns="http://schemas.microsoft.com/office/infopath/2007/PartnerControls"/>
    </lcf76f155ced4ddcb4097134ff3c332f>
    <TaxCatchAll xmlns="f7e38576-e888-450a-9a9c-206da4e43eb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F58143-DD18-4FC4-ABEF-903255B7D42D}">
  <ds:schemaRefs>
    <ds:schemaRef ds:uri="d85da865-f0a2-4ba3-b473-170eb2b42e34"/>
    <ds:schemaRef ds:uri="f7e38576-e888-450a-9a9c-206da4e43e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88589EB-29E4-47A9-9808-DE16E4ABF117}">
  <ds:schemaRefs>
    <ds:schemaRef ds:uri="d85da865-f0a2-4ba3-b473-170eb2b42e34"/>
    <ds:schemaRef ds:uri="f7e38576-e888-450a-9a9c-206da4e43eb7"/>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D3B4C7E-0928-473D-82F5-D189E51A43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14</Slides>
  <Notes>9</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Brisky</dc:creator>
  <cp:revision>1</cp:revision>
  <dcterms:created xsi:type="dcterms:W3CDTF">2020-12-29T22:37:58Z</dcterms:created>
  <dcterms:modified xsi:type="dcterms:W3CDTF">2023-05-22T20:15:46Z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0x01010057778A17243E184B8876D9FB56D6432E</vt:lpwstr>
  </property>
  <property fmtid="{D5CDD505-2E9C-101B-9397-08002B2CF9AE}" pid="3" name="MediaServiceImageTags">
    <vt:lpwstr/>
  </property>
</Properties>
</file>