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4"/>
  </p:notesMasterIdLst>
  <p:sldIdLst>
    <p:sldId id="299" r:id="rId2"/>
    <p:sldId id="492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7B0"/>
    <a:srgbClr val="B3D335"/>
    <a:srgbClr val="FF0000"/>
    <a:srgbClr val="003B55"/>
    <a:srgbClr val="D7D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3978"/>
  </p:normalViewPr>
  <p:slideViewPr>
    <p:cSldViewPr snapToGrid="0" snapToObjects="1">
      <p:cViewPr varScale="1">
        <p:scale>
          <a:sx n="114" d="100"/>
          <a:sy n="114" d="100"/>
        </p:scale>
        <p:origin x="169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FF71BB2-A75F-8C40-AF4B-12D3FC790FC3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E805B8-FE4F-5A4A-93F4-E989F9A2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4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Record for staff not in attendance. 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https://</a:t>
            </a:r>
            <a:r>
              <a:rPr lang="en-US" dirty="0" err="1"/>
              <a:t>imec.box.com</a:t>
            </a:r>
            <a:r>
              <a:rPr lang="en-US" dirty="0"/>
              <a:t>/v/</a:t>
            </a:r>
            <a:r>
              <a:rPr lang="en-US" dirty="0" err="1"/>
              <a:t>TeamHuddlesPast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E805B8-FE4F-5A4A-93F4-E989F9A244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89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EC62D70-5927-D246-850F-8FD0E21F615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B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3B55"/>
              </a:solidFill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D69C383-F14A-3040-852A-87D2ACB192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604" y="884948"/>
            <a:ext cx="7232397" cy="4780547"/>
          </a:xfrm>
        </p:spPr>
        <p:txBody>
          <a:bodyPr anchor="t"/>
          <a:lstStyle>
            <a:lvl1pPr marL="0" indent="0">
              <a:lnSpc>
                <a:spcPct val="65000"/>
              </a:lnSpc>
              <a:buNone/>
              <a:defRPr sz="11250" b="1" i="0">
                <a:solidFill>
                  <a:srgbClr val="3897B0"/>
                </a:solidFill>
                <a:latin typeface="Avenir Next Heavy" panose="020B0503020202020204" pitchFamily="34" charset="0"/>
              </a:defRPr>
            </a:lvl1pPr>
          </a:lstStyle>
          <a:p>
            <a:pPr lvl="0"/>
            <a:r>
              <a:rPr lang="en-US" dirty="0"/>
              <a:t>MOVE</a:t>
            </a:r>
          </a:p>
          <a:p>
            <a:pPr lvl="0"/>
            <a:r>
              <a:rPr lang="en-US" dirty="0"/>
              <a:t>AHEAD</a:t>
            </a:r>
          </a:p>
          <a:p>
            <a:pPr lvl="0"/>
            <a:r>
              <a:rPr lang="en-US" dirty="0"/>
              <a:t>FASTER.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8A04E-1DCD-7C4C-914A-DC75258683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5711825"/>
            <a:ext cx="4162425" cy="541338"/>
          </a:xfrm>
        </p:spPr>
        <p:txBody>
          <a:bodyPr/>
          <a:lstStyle>
            <a:lvl1pPr>
              <a:lnSpc>
                <a:spcPct val="100000"/>
              </a:lnSpc>
              <a:buNone/>
              <a:defRPr sz="1875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  <a:lvl2pPr>
              <a:lnSpc>
                <a:spcPct val="100000"/>
              </a:lnSpc>
              <a:buNone/>
              <a:defRPr/>
            </a:lvl2pPr>
            <a:lvl3pPr>
              <a:lnSpc>
                <a:spcPct val="100000"/>
              </a:lnSpc>
              <a:buNone/>
              <a:defRPr/>
            </a:lvl3pPr>
            <a:lvl4pPr>
              <a:lnSpc>
                <a:spcPct val="100000"/>
              </a:lnSpc>
              <a:buNone/>
              <a:defRPr/>
            </a:lvl4pPr>
            <a:lvl5pPr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 dirty="0"/>
              <a:t>[Month, Day, Year]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42FA52E-EBE6-3140-A92E-CD16FB2657A4}"/>
              </a:ext>
            </a:extLst>
          </p:cNvPr>
          <p:cNvSpPr txBox="1">
            <a:spLocks/>
          </p:cNvSpPr>
          <p:nvPr userDrawn="1"/>
        </p:nvSpPr>
        <p:spPr>
          <a:xfrm>
            <a:off x="7997323" y="6469209"/>
            <a:ext cx="1063197" cy="318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" dirty="0">
                <a:solidFill>
                  <a:schemeClr val="bg1"/>
                </a:solidFill>
                <a:latin typeface="Avenir Next" panose="020B0503020202020204" pitchFamily="34" charset="0"/>
              </a:rPr>
              <a:t>© IMEC All rights reserved.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011E2D-A91A-9240-BAAD-427A49821A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4632" y="6062632"/>
            <a:ext cx="849774" cy="45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7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F3B981E-8A9A-7646-A5D7-D61CFFC01E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522" y="366714"/>
            <a:ext cx="8393468" cy="1392237"/>
          </a:xfrm>
        </p:spPr>
        <p:txBody>
          <a:bodyPr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4800" b="1" i="0">
                <a:solidFill>
                  <a:srgbClr val="3897B0"/>
                </a:solidFill>
                <a:latin typeface="Avenir Next Demi Bold" panose="020B0503020202020204" pitchFamily="34" charset="0"/>
              </a:defRPr>
            </a:lvl1pPr>
            <a:lvl2pPr indent="0">
              <a:lnSpc>
                <a:spcPct val="100000"/>
              </a:lnSpc>
              <a:buNone/>
              <a:defRPr/>
            </a:lvl2pPr>
            <a:lvl3pPr indent="0">
              <a:lnSpc>
                <a:spcPct val="100000"/>
              </a:lnSpc>
              <a:buNone/>
              <a:defRPr/>
            </a:lvl3pPr>
            <a:lvl4pPr indent="0">
              <a:lnSpc>
                <a:spcPct val="100000"/>
              </a:lnSpc>
              <a:buNone/>
              <a:defRPr/>
            </a:lvl4pPr>
            <a:lvl5pPr indent="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306160B-0633-1F40-96FA-B53BEC4F27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522" y="1871664"/>
            <a:ext cx="8393468" cy="412680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85000"/>
              </a:lnSpc>
              <a:spcBef>
                <a:spcPts val="1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50" b="1" i="0">
                <a:solidFill>
                  <a:srgbClr val="003B55"/>
                </a:solidFill>
                <a:latin typeface="Avenir Next Demi Bold" panose="020B0503020202020204" pitchFamily="34" charset="0"/>
              </a:defRPr>
            </a:lvl1pPr>
            <a:lvl2pPr marL="771525" marR="0" indent="-257175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Char char="•"/>
              <a:tabLst/>
              <a:defRPr sz="1500"/>
            </a:lvl2pPr>
            <a:lvl3pPr indent="0">
              <a:lnSpc>
                <a:spcPct val="100000"/>
              </a:lnSpc>
              <a:buNone/>
              <a:defRPr/>
            </a:lvl3pPr>
            <a:lvl4pPr indent="0">
              <a:lnSpc>
                <a:spcPct val="100000"/>
              </a:lnSpc>
              <a:buNone/>
              <a:defRPr/>
            </a:lvl4pPr>
            <a:lvl5pPr indent="0">
              <a:lnSpc>
                <a:spcPct val="100000"/>
              </a:lnSpc>
              <a:buNone/>
              <a:defRPr/>
            </a:lvl5pPr>
          </a:lstStyle>
          <a:p>
            <a:r>
              <a:rPr lang="en-US" dirty="0">
                <a:effectLst/>
                <a:latin typeface="Avenir Next" panose="020B0503020202020204" pitchFamily="34" charset="0"/>
              </a:rPr>
              <a:t>Click to edit master text styles</a:t>
            </a:r>
          </a:p>
          <a:p>
            <a:pPr marL="771525" marR="0" lvl="1" indent="-257175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Tx/>
              <a:buSzTx/>
              <a:tabLst/>
              <a:defRPr/>
            </a:pPr>
            <a:r>
              <a:rPr lang="en-US" dirty="0">
                <a:effectLst/>
                <a:latin typeface="Avenir Next" panose="020B0503020202020204" pitchFamily="34" charset="0"/>
              </a:rPr>
              <a:t>Click to edit master text styles</a:t>
            </a:r>
          </a:p>
          <a:p>
            <a:r>
              <a:rPr lang="en-US" dirty="0">
                <a:effectLst/>
                <a:latin typeface="Avenir Next" panose="020B0503020202020204" pitchFamily="34" charset="0"/>
              </a:rPr>
              <a:t>Click to edit master text styles</a:t>
            </a:r>
          </a:p>
          <a:p>
            <a:pPr marL="771525" marR="0" lvl="1" indent="-257175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Tx/>
              <a:buSzTx/>
              <a:tabLst/>
              <a:defRPr/>
            </a:pPr>
            <a:r>
              <a:rPr lang="en-US" dirty="0">
                <a:effectLst/>
                <a:latin typeface="Avenir Next" panose="020B0503020202020204" pitchFamily="34" charset="0"/>
              </a:rPr>
              <a:t>Click to edit master text styles</a:t>
            </a:r>
          </a:p>
          <a:p>
            <a:pPr marL="771525" marR="0" lvl="1" indent="-257175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Tx/>
              <a:buSzTx/>
              <a:tabLst/>
              <a:defRPr/>
            </a:pPr>
            <a:endParaRPr lang="en-US" dirty="0">
              <a:effectLst/>
              <a:latin typeface="Avenir Next" panose="020B0503020202020204" pitchFamily="34" charset="0"/>
            </a:endParaRPr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C838FF6D-D194-A54B-9B13-669DCF2CB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37752" y="6046027"/>
            <a:ext cx="900219" cy="472740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784B57EA-5978-324C-9868-9A7E5D3E7FBD}"/>
              </a:ext>
            </a:extLst>
          </p:cNvPr>
          <p:cNvSpPr txBox="1">
            <a:spLocks/>
          </p:cNvSpPr>
          <p:nvPr userDrawn="1"/>
        </p:nvSpPr>
        <p:spPr>
          <a:xfrm>
            <a:off x="7336033" y="6468315"/>
            <a:ext cx="1625600" cy="318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00" dirty="0">
                <a:solidFill>
                  <a:schemeClr val="tx1"/>
                </a:solidFill>
                <a:latin typeface="Avenir Next" panose="020B0503020202020204" pitchFamily="34" charset="0"/>
              </a:rPr>
              <a:t>© IMEC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0172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87289A1-5CA1-6540-9E90-596B9F1AEC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86500" y="3042391"/>
            <a:ext cx="2857500" cy="2883703"/>
          </a:xfrm>
        </p:spPr>
        <p:txBody>
          <a:bodyPr anchor="ctr"/>
          <a:lstStyle>
            <a:lvl1pPr algn="ctr">
              <a:buNone/>
              <a:defRPr sz="150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[Insert picture here]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36840-07CA-C340-A69A-4B9A7801F6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86500" y="2"/>
            <a:ext cx="2857500" cy="2883703"/>
          </a:xfrm>
        </p:spPr>
        <p:txBody>
          <a:bodyPr anchor="ctr"/>
          <a:lstStyle>
            <a:lvl1pPr algn="ctr">
              <a:buNone/>
              <a:defRPr sz="1500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[Insert picture here]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3572698-6966-6549-B79E-F17CCEE340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29" y="1"/>
            <a:ext cx="5495925" cy="1414457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5000" b="1" i="0">
                <a:solidFill>
                  <a:srgbClr val="3897B0"/>
                </a:solidFill>
                <a:latin typeface="Avenir Next Demi Bold" panose="020B0503020202020204" pitchFamily="34" charset="0"/>
              </a:defRPr>
            </a:lvl1pPr>
            <a:lvl2pPr>
              <a:defRPr>
                <a:solidFill>
                  <a:srgbClr val="3897B0"/>
                </a:solidFill>
              </a:defRPr>
            </a:lvl2pPr>
            <a:lvl3pPr>
              <a:defRPr>
                <a:solidFill>
                  <a:srgbClr val="3897B0"/>
                </a:solidFill>
              </a:defRPr>
            </a:lvl3pPr>
            <a:lvl4pPr>
              <a:defRPr>
                <a:solidFill>
                  <a:srgbClr val="3897B0"/>
                </a:solidFill>
              </a:defRPr>
            </a:lvl4pPr>
            <a:lvl5pPr>
              <a:defRPr>
                <a:solidFill>
                  <a:srgbClr val="3897B0"/>
                </a:solidFill>
              </a:defRPr>
            </a:lvl5pPr>
          </a:lstStyle>
          <a:p>
            <a:pPr lvl="0"/>
            <a:r>
              <a:rPr lang="en-US" dirty="0"/>
              <a:t>Headline A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11D9E4C-28EB-E548-9F07-D9443716C6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9329" y="1674813"/>
            <a:ext cx="5645944" cy="45974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50" b="1" i="0">
                <a:solidFill>
                  <a:srgbClr val="003B55"/>
                </a:solidFill>
                <a:latin typeface="Avenir Next Demi Bold" panose="020B0503020202020204" pitchFamily="34" charset="0"/>
              </a:defRPr>
            </a:lvl1pPr>
            <a:lvl2pPr>
              <a:buNone/>
              <a:defRPr b="0" i="0">
                <a:latin typeface="Avenir Next" panose="020B0503020202020204" pitchFamily="34" charset="0"/>
              </a:defRPr>
            </a:lvl2pPr>
            <a:lvl3pPr>
              <a:buNone/>
              <a:defRPr b="0" i="0">
                <a:latin typeface="Avenir Next" panose="020B0503020202020204" pitchFamily="34" charset="0"/>
              </a:defRPr>
            </a:lvl3pPr>
            <a:lvl4pPr>
              <a:buNone/>
              <a:defRPr b="0" i="0">
                <a:latin typeface="Avenir Next" panose="020B0503020202020204" pitchFamily="34" charset="0"/>
              </a:defRPr>
            </a:lvl4pPr>
            <a:lvl5pPr>
              <a:buNone/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897534-18E3-6844-B2A6-9BA67CCBF6BF}"/>
              </a:ext>
            </a:extLst>
          </p:cNvPr>
          <p:cNvCxnSpPr>
            <a:cxnSpLocks/>
          </p:cNvCxnSpPr>
          <p:nvPr userDrawn="1"/>
        </p:nvCxnSpPr>
        <p:spPr>
          <a:xfrm>
            <a:off x="436296" y="1414465"/>
            <a:ext cx="5399120" cy="0"/>
          </a:xfrm>
          <a:prstGeom prst="line">
            <a:avLst/>
          </a:prstGeom>
          <a:ln w="12700">
            <a:solidFill>
              <a:srgbClr val="D7DF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C45B4336-260E-DC49-B531-2290CE2FFD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37752" y="6046027"/>
            <a:ext cx="900219" cy="47274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33746631-CBD2-5545-8E52-05854170BA2E}"/>
              </a:ext>
            </a:extLst>
          </p:cNvPr>
          <p:cNvSpPr txBox="1">
            <a:spLocks/>
          </p:cNvSpPr>
          <p:nvPr userDrawn="1"/>
        </p:nvSpPr>
        <p:spPr>
          <a:xfrm>
            <a:off x="7336033" y="6468315"/>
            <a:ext cx="1625600" cy="318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00" dirty="0">
                <a:solidFill>
                  <a:schemeClr val="tx1"/>
                </a:solidFill>
                <a:latin typeface="Avenir Next" panose="020B0503020202020204" pitchFamily="34" charset="0"/>
              </a:rPr>
              <a:t>© IMEC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5229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Job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F3B981E-8A9A-7646-A5D7-D61CFFC01E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522" y="366715"/>
            <a:ext cx="8393468" cy="100064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 b="1" i="0">
                <a:solidFill>
                  <a:srgbClr val="003B55"/>
                </a:solidFill>
                <a:latin typeface="Avenir Next Demi Bold" panose="020B0503020202020204" pitchFamily="34" charset="0"/>
              </a:defRPr>
            </a:lvl1pPr>
            <a:lvl2pPr indent="0">
              <a:lnSpc>
                <a:spcPct val="100000"/>
              </a:lnSpc>
              <a:buNone/>
              <a:defRPr/>
            </a:lvl2pPr>
            <a:lvl3pPr indent="0">
              <a:lnSpc>
                <a:spcPct val="100000"/>
              </a:lnSpc>
              <a:buNone/>
              <a:defRPr/>
            </a:lvl3pPr>
            <a:lvl4pPr indent="0">
              <a:lnSpc>
                <a:spcPct val="100000"/>
              </a:lnSpc>
              <a:buNone/>
              <a:defRPr/>
            </a:lvl4pPr>
            <a:lvl5pPr indent="0"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Good News – Happy Clients!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306160B-0633-1F40-96FA-B53BEC4F27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522" y="1871665"/>
            <a:ext cx="4724400" cy="3227387"/>
          </a:xfr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3897B0"/>
                </a:solidFill>
                <a:latin typeface="Avenir Next" panose="020B0503020202020204" pitchFamily="34" charset="0"/>
              </a:defRPr>
            </a:lvl1pPr>
            <a:lvl2pPr indent="0">
              <a:lnSpc>
                <a:spcPct val="100000"/>
              </a:lnSpc>
              <a:buNone/>
              <a:defRPr/>
            </a:lvl2pPr>
            <a:lvl3pPr indent="0">
              <a:lnSpc>
                <a:spcPct val="100000"/>
              </a:lnSpc>
              <a:buNone/>
              <a:defRPr/>
            </a:lvl3pPr>
            <a:lvl4pPr indent="0">
              <a:lnSpc>
                <a:spcPct val="100000"/>
              </a:lnSpc>
              <a:buNone/>
              <a:defRPr/>
            </a:lvl4pPr>
            <a:lvl5pPr indent="0">
              <a:lnSpc>
                <a:spcPct val="100000"/>
              </a:lnSpc>
              <a:buNone/>
              <a:defRPr/>
            </a:lvl5pPr>
          </a:lstStyle>
          <a:p>
            <a:r>
              <a:rPr lang="en-US" dirty="0">
                <a:effectLst/>
                <a:latin typeface="Avenir Next" panose="020B0503020202020204" pitchFamily="34" charset="0"/>
              </a:rPr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BB319-B74E-A34A-B294-2664B55447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5522" y="5422232"/>
            <a:ext cx="4724400" cy="865856"/>
          </a:xfrm>
        </p:spPr>
        <p:txBody>
          <a:bodyPr/>
          <a:lstStyle>
            <a:lvl1pPr>
              <a:buFont typeface="Arial" panose="020B0604020202020204" pitchFamily="34" charset="0"/>
              <a:buNone/>
              <a:defRPr sz="3000" b="1" i="0">
                <a:solidFill>
                  <a:srgbClr val="3897B0"/>
                </a:solidFill>
                <a:latin typeface="Avenir Next" panose="020B0503020202020204" pitchFamily="34" charset="0"/>
              </a:defRPr>
            </a:lvl1pPr>
            <a:lvl2pPr>
              <a:buFont typeface="Arial" panose="020B0604020202020204" pitchFamily="34" charset="0"/>
              <a:buNone/>
              <a:defRPr sz="1875" b="1" i="0">
                <a:latin typeface="Avenir Next" panose="020B0503020202020204" pitchFamily="34" charset="0"/>
              </a:defRPr>
            </a:lvl2pPr>
            <a:lvl3pPr>
              <a:buFont typeface="Arial" panose="020B0604020202020204" pitchFamily="34" charset="0"/>
              <a:buNone/>
              <a:defRPr sz="1875" b="1" i="0">
                <a:latin typeface="Avenir Next" panose="020B0503020202020204" pitchFamily="34" charset="0"/>
              </a:defRPr>
            </a:lvl3pPr>
            <a:lvl4pPr>
              <a:buFont typeface="Arial" panose="020B0604020202020204" pitchFamily="34" charset="0"/>
              <a:buNone/>
              <a:defRPr sz="1875" b="1" i="0">
                <a:latin typeface="Avenir Next" panose="020B0503020202020204" pitchFamily="34" charset="0"/>
              </a:defRPr>
            </a:lvl4pPr>
            <a:lvl5pPr>
              <a:buFont typeface="Arial" panose="020B0604020202020204" pitchFamily="34" charset="0"/>
              <a:buNone/>
              <a:defRPr sz="1875" b="1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Good Job, [Name]!</a:t>
            </a: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C3855DE-BBD8-0746-A73D-5750218E6D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37752" y="6046027"/>
            <a:ext cx="900219" cy="47274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D5B3C2C6-02B3-6244-BD3F-19DE2C4FD96D}"/>
              </a:ext>
            </a:extLst>
          </p:cNvPr>
          <p:cNvSpPr txBox="1">
            <a:spLocks/>
          </p:cNvSpPr>
          <p:nvPr userDrawn="1"/>
        </p:nvSpPr>
        <p:spPr>
          <a:xfrm>
            <a:off x="7336033" y="6468315"/>
            <a:ext cx="1625600" cy="318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00" dirty="0">
                <a:solidFill>
                  <a:schemeClr val="tx1"/>
                </a:solidFill>
                <a:latin typeface="Avenir Next" panose="020B0503020202020204" pitchFamily="34" charset="0"/>
              </a:rPr>
              <a:t>© IMEC All rights reserved.</a:t>
            </a: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05EA0657-AD80-364B-B20C-7E36CB2DBA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48492" y="1367362"/>
            <a:ext cx="3621371" cy="442738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162244E-06CD-AC4F-ABAF-73EC81799BFC}"/>
              </a:ext>
            </a:extLst>
          </p:cNvPr>
          <p:cNvSpPr/>
          <p:nvPr userDrawn="1"/>
        </p:nvSpPr>
        <p:spPr>
          <a:xfrm rot="20549132">
            <a:off x="5756687" y="2368341"/>
            <a:ext cx="283411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venir Next" panose="020B0503020202020204" pitchFamily="34" charset="0"/>
              </a:rPr>
              <a:t>GOOD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Avenir Next" panose="020B0503020202020204" pitchFamily="34" charset="0"/>
              </a:rPr>
              <a:t>JOB!</a:t>
            </a:r>
          </a:p>
        </p:txBody>
      </p:sp>
    </p:spTree>
    <p:extLst>
      <p:ext uri="{BB962C8B-B14F-4D97-AF65-F5344CB8AC3E}">
        <p14:creationId xmlns:p14="http://schemas.microsoft.com/office/powerpoint/2010/main" val="2943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1869E74-5AD9-2B40-8CFB-EDA2A9FD9B29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605112863"/>
              </p:ext>
            </p:extLst>
          </p:nvPr>
        </p:nvGraphicFramePr>
        <p:xfrm>
          <a:off x="0" y="0"/>
          <a:ext cx="9144000" cy="682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445">
                  <a:extLst>
                    <a:ext uri="{9D8B030D-6E8A-4147-A177-3AD203B41FA5}">
                      <a16:colId xmlns:a16="http://schemas.microsoft.com/office/drawing/2014/main" val="737376101"/>
                    </a:ext>
                  </a:extLst>
                </a:gridCol>
                <a:gridCol w="4576555">
                  <a:extLst>
                    <a:ext uri="{9D8B030D-6E8A-4147-A177-3AD203B41FA5}">
                      <a16:colId xmlns:a16="http://schemas.microsoft.com/office/drawing/2014/main" val="3590927954"/>
                    </a:ext>
                  </a:extLst>
                </a:gridCol>
              </a:tblGrid>
              <a:tr h="814088">
                <a:tc>
                  <a:txBody>
                    <a:bodyPr/>
                    <a:lstStyle/>
                    <a:p>
                      <a:pPr marL="347472" algn="l"/>
                      <a:r>
                        <a:rPr lang="en-US" sz="2400" dirty="0">
                          <a:latin typeface="Avenir Next" panose="020B0503020202020204" pitchFamily="34" charset="0"/>
                        </a:rPr>
                        <a:t> </a:t>
                      </a: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B55"/>
                    </a:solidFill>
                  </a:tcPr>
                </a:tc>
                <a:tc>
                  <a:txBody>
                    <a:bodyPr/>
                    <a:lstStyle/>
                    <a:p>
                      <a:pPr marL="347472" algn="l"/>
                      <a:endParaRPr lang="en-US" sz="2400" dirty="0"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B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089783"/>
                  </a:ext>
                </a:extLst>
              </a:tr>
              <a:tr h="1429604">
                <a:tc>
                  <a:txBody>
                    <a:bodyPr/>
                    <a:lstStyle/>
                    <a:p>
                      <a:pPr marL="347472" algn="l"/>
                      <a:endParaRPr lang="en-US" sz="2000" b="1" i="0" dirty="0">
                        <a:solidFill>
                          <a:srgbClr val="003B55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472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dirty="0">
                        <a:solidFill>
                          <a:srgbClr val="3897B0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667421"/>
                  </a:ext>
                </a:extLst>
              </a:tr>
              <a:tr h="1523806">
                <a:tc>
                  <a:txBody>
                    <a:bodyPr/>
                    <a:lstStyle/>
                    <a:p>
                      <a:pPr marL="347472" algn="l"/>
                      <a:endParaRPr lang="en-US" sz="1800" b="1" i="0" dirty="0">
                        <a:solidFill>
                          <a:srgbClr val="003B55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472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dirty="0">
                        <a:solidFill>
                          <a:srgbClr val="3897B0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130429"/>
                  </a:ext>
                </a:extLst>
              </a:tr>
              <a:tr h="1545396">
                <a:tc>
                  <a:txBody>
                    <a:bodyPr/>
                    <a:lstStyle/>
                    <a:p>
                      <a:pPr marL="347472" algn="l"/>
                      <a:endParaRPr lang="en-US" sz="1800" b="1" i="0" dirty="0">
                        <a:solidFill>
                          <a:srgbClr val="003B55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472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dirty="0">
                        <a:solidFill>
                          <a:srgbClr val="3897B0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714771"/>
                  </a:ext>
                </a:extLst>
              </a:tr>
              <a:tr h="1516986">
                <a:tc>
                  <a:txBody>
                    <a:bodyPr/>
                    <a:lstStyle/>
                    <a:p>
                      <a:pPr marL="347472" algn="l"/>
                      <a:endParaRPr lang="en-US" sz="1800" b="1" i="0" dirty="0">
                        <a:solidFill>
                          <a:srgbClr val="003B55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7472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dirty="0">
                        <a:solidFill>
                          <a:srgbClr val="3897B0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D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8392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E20330A-9143-8241-BFEF-8D4E1630CDF7}"/>
              </a:ext>
            </a:extLst>
          </p:cNvPr>
          <p:cNvSpPr txBox="1"/>
          <p:nvPr userDrawn="1"/>
        </p:nvSpPr>
        <p:spPr>
          <a:xfrm>
            <a:off x="207334" y="-532733"/>
            <a:ext cx="34608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2D7FA9F-ED4F-5047-80C9-2C6A8384E7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220" y="233363"/>
            <a:ext cx="4237434" cy="553446"/>
          </a:xfrm>
        </p:spPr>
        <p:txBody>
          <a:bodyPr/>
          <a:lstStyle>
            <a:lvl1pPr>
              <a:buNone/>
              <a:defRPr sz="2000" b="1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523657D1-C882-1A45-8EE4-C09F59E509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62109" y="233363"/>
            <a:ext cx="4237434" cy="553446"/>
          </a:xfrm>
        </p:spPr>
        <p:txBody>
          <a:bodyPr/>
          <a:lstStyle>
            <a:lvl1pPr>
              <a:buNone/>
              <a:defRPr sz="2000" b="1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B14D4DBE-6A1A-034F-9C26-2B1A095060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4220" y="828787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003B55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AD262293-7287-C849-9326-210731B90A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62109" y="828787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3897B0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FBA17EDF-5111-0A4C-9E31-B5B4FF7ABE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220" y="2296080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003B55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B4B612D9-A2C4-DE44-8573-BEC9A2ECE1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62109" y="2296080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3897B0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4642B0E1-90A6-7D46-83D6-6F215E77E2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4220" y="3848434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003B55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07F10728-8694-2A44-91F4-D7911ECFD9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62109" y="3848434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3897B0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A5826317-66D1-E74A-9370-B01BFBAAAA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4220" y="5379523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003B55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6CAD6E3D-ECB7-734B-A4D9-7674AD11631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62109" y="5379523"/>
            <a:ext cx="4237434" cy="1425315"/>
          </a:xfrm>
        </p:spPr>
        <p:txBody>
          <a:bodyPr anchor="ctr"/>
          <a:lstStyle>
            <a:lvl1pPr>
              <a:buNone/>
              <a:defRPr sz="1500" b="0" i="0">
                <a:solidFill>
                  <a:srgbClr val="3897B0"/>
                </a:solidFill>
                <a:latin typeface="Avenir Next Medium" panose="020B050302020202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6FFFF237-0F44-7846-8227-0BE7184C4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37752" y="6046027"/>
            <a:ext cx="900219" cy="472740"/>
          </a:xfrm>
          <a:prstGeom prst="rect">
            <a:avLst/>
          </a:prstGeom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C6BBCB5E-6069-AD41-8CAE-2945C4E133BD}"/>
              </a:ext>
            </a:extLst>
          </p:cNvPr>
          <p:cNvSpPr txBox="1">
            <a:spLocks/>
          </p:cNvSpPr>
          <p:nvPr userDrawn="1"/>
        </p:nvSpPr>
        <p:spPr>
          <a:xfrm>
            <a:off x="7336033" y="6468315"/>
            <a:ext cx="1625600" cy="318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00" dirty="0">
                <a:solidFill>
                  <a:schemeClr val="tx1"/>
                </a:solidFill>
                <a:latin typeface="Avenir Next" panose="020B0503020202020204" pitchFamily="34" charset="0"/>
              </a:rPr>
              <a:t>© IMEC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9603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0D9F4-61C1-B943-9632-D9CA63134CF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BE72A-DA3F-234C-878F-DD72C5FA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1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4" r:id="rId3"/>
    <p:sldLayoutId id="2147483665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55803F-5B49-6C4B-A1D4-CE83D3B63E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498" y="371560"/>
            <a:ext cx="8657004" cy="6114879"/>
          </a:xfrm>
        </p:spPr>
        <p:txBody>
          <a:bodyPr anchor="ctr">
            <a:no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</a:pPr>
            <a:r>
              <a:rPr lang="en-US" sz="8000" dirty="0"/>
              <a:t>DEFINE</a:t>
            </a:r>
          </a:p>
          <a:p>
            <a:pPr>
              <a:lnSpc>
                <a:spcPct val="80000"/>
              </a:lnSpc>
              <a:spcBef>
                <a:spcPts val="200"/>
              </a:spcBef>
            </a:pPr>
            <a:r>
              <a:rPr lang="en-US" sz="8000" dirty="0"/>
              <a:t>YOUR</a:t>
            </a:r>
          </a:p>
          <a:p>
            <a:pPr>
              <a:lnSpc>
                <a:spcPct val="80000"/>
              </a:lnSpc>
              <a:spcBef>
                <a:spcPts val="200"/>
              </a:spcBef>
            </a:pPr>
            <a:r>
              <a:rPr lang="en-US" sz="8000" dirty="0">
                <a:solidFill>
                  <a:srgbClr val="B3D335"/>
                </a:solidFill>
              </a:rPr>
              <a:t>GOALS.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800" b="0" dirty="0">
                <a:solidFill>
                  <a:schemeClr val="bg1"/>
                </a:solidFill>
                <a:latin typeface="Avenir Next Demi Bold" panose="020B0703020202020204" pitchFamily="34" charset="0"/>
              </a:rPr>
              <a:t>Developing a Strategic Plan for Your Organization Webinar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lang="en-US" sz="2800" b="0" dirty="0">
              <a:solidFill>
                <a:schemeClr val="bg1"/>
              </a:solidFill>
              <a:latin typeface="Avenir Next Demi Bold" panose="020B0703020202020204" pitchFamily="34" charset="0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b="0" dirty="0">
                <a:solidFill>
                  <a:schemeClr val="bg1"/>
                </a:solidFill>
                <a:latin typeface="Avenir Next Demi Bold" panose="020B0703020202020204" pitchFamily="34" charset="0"/>
              </a:rPr>
              <a:t>Presenters: Cary Moreth | </a:t>
            </a:r>
            <a:r>
              <a:rPr lang="en-US" sz="2400" b="0" dirty="0" err="1">
                <a:solidFill>
                  <a:schemeClr val="bg1"/>
                </a:solidFill>
                <a:latin typeface="Avenir Next Demi Bold" panose="020B0703020202020204" pitchFamily="34" charset="0"/>
              </a:rPr>
              <a:t>Opticor</a:t>
            </a:r>
            <a:r>
              <a:rPr lang="en-US" sz="2400" b="0" dirty="0">
                <a:solidFill>
                  <a:schemeClr val="bg1"/>
                </a:solidFill>
                <a:latin typeface="Avenir Next Demi Bold" panose="020B0703020202020204" pitchFamily="34" charset="0"/>
              </a:rPr>
              <a:t> Business Solutions, LLC</a:t>
            </a:r>
            <a:endParaRPr lang="en-US" sz="2400" b="0" i="1" dirty="0">
              <a:solidFill>
                <a:schemeClr val="bg1"/>
              </a:solidFill>
              <a:latin typeface="Avenir Next Demi Bold" panose="020B0703020202020204" pitchFamily="34" charset="0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b="0" i="1" dirty="0">
                <a:solidFill>
                  <a:schemeClr val="bg1"/>
                </a:solidFill>
                <a:latin typeface="Avenir Next Demi Bold" panose="020B0703020202020204" pitchFamily="34" charset="0"/>
              </a:rPr>
              <a:t>Date: </a:t>
            </a:r>
            <a:r>
              <a:rPr lang="en-US" sz="2400" b="0" i="1">
                <a:solidFill>
                  <a:schemeClr val="bg1"/>
                </a:solidFill>
                <a:latin typeface="Avenir Next Demi Bold" panose="020B0703020202020204" pitchFamily="34" charset="0"/>
              </a:rPr>
              <a:t>December 14, </a:t>
            </a:r>
            <a:r>
              <a:rPr lang="en-US" sz="2400" b="0" i="1" dirty="0">
                <a:solidFill>
                  <a:schemeClr val="bg1"/>
                </a:solidFill>
                <a:latin typeface="Avenir Next Demi Bold" panose="020B0703020202020204" pitchFamily="34" charset="0"/>
              </a:rPr>
              <a:t>2022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464386F-340C-1C73-5098-88A95AA58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3239" y="6130366"/>
            <a:ext cx="1279440" cy="25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4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130819-6688-4BE9-9BE6-21705D078C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UPCOMING IMEC EVENTS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9FA8E-7111-44FB-BB35-6BEF78E3DB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5266" y="1794268"/>
            <a:ext cx="8393468" cy="412680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B55"/>
                </a:solidFill>
                <a:effectLst/>
                <a:uLnTx/>
                <a:uFillTx/>
                <a:latin typeface="Avenir Next Demi Bold" panose="020B0703020202020204" pitchFamily="34" charset="0"/>
                <a:ea typeface="+mn-ea"/>
                <a:cs typeface="+mn-cs"/>
              </a:rPr>
              <a:t>Visit </a:t>
            </a:r>
            <a:r>
              <a:rPr lang="en-US" sz="2800" u="sng" dirty="0">
                <a:solidFill>
                  <a:srgbClr val="B3D335"/>
                </a:solidFill>
                <a:latin typeface="Avenir Next Demi Bold" panose="020B0703020202020204" pitchFamily="34" charset="0"/>
              </a:rPr>
              <a:t>www.IMEC.org/Events/</a:t>
            </a:r>
            <a:r>
              <a:rPr lang="en-US" sz="2800" b="0" dirty="0">
                <a:solidFill>
                  <a:srgbClr val="B3D335"/>
                </a:solidFill>
                <a:latin typeface="Avenir Next Demi Bold" panose="020B0703020202020204" pitchFamily="34" charset="0"/>
              </a:rPr>
              <a:t> </a:t>
            </a:r>
            <a:r>
              <a:rPr lang="en-US" sz="2800" b="0" dirty="0">
                <a:latin typeface="Avenir Next Demi Bold" panose="020B0703020202020204" pitchFamily="34" charset="0"/>
              </a:rPr>
              <a:t>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B55"/>
                </a:solidFill>
                <a:effectLst/>
                <a:uLnTx/>
                <a:uFillTx/>
                <a:latin typeface="Avenir Next Demi Bold" panose="020B0703020202020204" pitchFamily="34" charset="0"/>
                <a:ea typeface="+mn-ea"/>
                <a:cs typeface="+mn-cs"/>
              </a:rPr>
              <a:t>or the complete list of upcoming events. 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3897B0"/>
              </a:solidFill>
              <a:effectLst/>
              <a:uLnTx/>
              <a:uFillTx/>
              <a:latin typeface="Avenir Next Demi Bold" panose="020B0703020202020204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3E1BF35-0B8E-4751-BADD-1A65D237597E}"/>
              </a:ext>
            </a:extLst>
          </p:cNvPr>
          <p:cNvGrpSpPr/>
          <p:nvPr/>
        </p:nvGrpSpPr>
        <p:grpSpPr>
          <a:xfrm>
            <a:off x="572153" y="3025615"/>
            <a:ext cx="7560252" cy="2891855"/>
            <a:chOff x="762654" y="2453658"/>
            <a:chExt cx="7560252" cy="28918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C853C23-5510-42A3-A553-1D5377E6C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8371"/>
            <a:stretch/>
          </p:blipFill>
          <p:spPr>
            <a:xfrm>
              <a:off x="762655" y="2453658"/>
              <a:ext cx="7560251" cy="2164995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4681874-0542-4075-9A48-BFB8C0D093B5}"/>
                </a:ext>
              </a:extLst>
            </p:cNvPr>
            <p:cNvSpPr/>
            <p:nvPr/>
          </p:nvSpPr>
          <p:spPr>
            <a:xfrm>
              <a:off x="6923313" y="2453658"/>
              <a:ext cx="587828" cy="427689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B4F2169-A329-4B71-AC88-AE477FCE2A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55962"/>
            <a:stretch/>
          </p:blipFill>
          <p:spPr>
            <a:xfrm>
              <a:off x="762654" y="3798486"/>
              <a:ext cx="7560251" cy="15470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233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MEC Theme 1">
      <a:dk1>
        <a:srgbClr val="000000"/>
      </a:dk1>
      <a:lt1>
        <a:srgbClr val="FFFFFF"/>
      </a:lt1>
      <a:dk2>
        <a:srgbClr val="FEFFFF"/>
      </a:dk2>
      <a:lt2>
        <a:srgbClr val="E7E6E6"/>
      </a:lt2>
      <a:accent1>
        <a:srgbClr val="003B55"/>
      </a:accent1>
      <a:accent2>
        <a:srgbClr val="B3D334"/>
      </a:accent2>
      <a:accent3>
        <a:srgbClr val="006885"/>
      </a:accent3>
      <a:accent4>
        <a:srgbClr val="00A8E5"/>
      </a:accent4>
      <a:accent5>
        <a:srgbClr val="3F6619"/>
      </a:accent5>
      <a:accent6>
        <a:srgbClr val="D5D5D5"/>
      </a:accent6>
      <a:hlink>
        <a:srgbClr val="000000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79062</TotalTime>
  <Words>67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Avenir Next</vt:lpstr>
      <vt:lpstr>Avenir Next Demi Bold</vt:lpstr>
      <vt:lpstr>Avenir Next Heavy</vt:lpstr>
      <vt:lpstr>Avenir Next Medium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 AHEAD FASTER</dc:title>
  <dc:creator>Heather Ferreria</dc:creator>
  <cp:lastModifiedBy>Camryn Tunney</cp:lastModifiedBy>
  <cp:revision>882</cp:revision>
  <cp:lastPrinted>2021-06-23T22:18:55Z</cp:lastPrinted>
  <dcterms:created xsi:type="dcterms:W3CDTF">2020-12-09T14:52:08Z</dcterms:created>
  <dcterms:modified xsi:type="dcterms:W3CDTF">2022-12-14T15:18:52Z</dcterms:modified>
</cp:coreProperties>
</file>