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</p:sldIdLst>
  <p:sldSz cy="5143500" cx="9144000"/>
  <p:notesSz cx="6858000" cy="9144000"/>
  <p:embeddedFontLst>
    <p:embeddedFont>
      <p:font typeface="Montserrat"/>
      <p:regular r:id="rId94"/>
      <p:bold r:id="rId95"/>
      <p:italic r:id="rId96"/>
      <p:boldItalic r:id="rId9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Montserrat-bold.fntdata"/><Relationship Id="rId94" Type="http://schemas.openxmlformats.org/officeDocument/2006/relationships/font" Target="fonts/Montserrat-regular.fntdata"/><Relationship Id="rId97" Type="http://schemas.openxmlformats.org/officeDocument/2006/relationships/font" Target="fonts/Montserrat-boldItalic.fntdata"/><Relationship Id="rId96" Type="http://schemas.openxmlformats.org/officeDocument/2006/relationships/font" Target="fonts/Montserrat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43d6a9fa42_2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43d6a9fa42_2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43d6a9fa42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43d6a9fa42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44925bf838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44925bf838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6db0dd6bb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6db0dd6bb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6e67b5b530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6e67b5b530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6e67b5b530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6e67b5b530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6e67b5b530_6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6e67b5b530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6e67b5b530_6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6e67b5b530_6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6e67b5b530_6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6e67b5b530_6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e67b5b530_6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6e67b5b530_6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4925bf83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44925bf83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43d6a9fa42_2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43d6a9fa42_2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43d6a9fa42_2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43d6a9fa42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3d6a9fa42_2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3d6a9fa42_2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3d6a9fa42_2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43d6a9fa42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43d6a9fa42_2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43d6a9fa42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43d6a9fa42_2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43d6a9fa42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you absolutely best at - without blurring the message - if you have to explain a joke it’s not funny - or said it to the wrong audience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43d6a9fa42_2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43d6a9fa42_2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43d6a9fa42_2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43d6a9fa42_2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4583f6499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4583f6499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43d6a9fa42_2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43d6a9fa42_2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6e67b5b53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6e67b5b53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43d6a9fa42_2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43d6a9fa42_2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43d6a9fa42_2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43d6a9fa42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3d6a9fa42_2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3d6a9fa42_2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43d6a9fa42_2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43d6a9fa42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43d6a9fa42_2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43d6a9fa42_2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43d6a9fa42_2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43d6a9fa42_2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43d6a9fa42_2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43d6a9fa42_2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6e7985c8fa_6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6e7985c8fa_6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6e7985c8fa_6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6e7985c8fa_6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44925bf838_8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44925bf838_8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6e67b5b530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6e67b5b530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44925bf838_1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44925bf838_1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5d4d73f182_8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5d4d73f182_8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5d4d73f182_8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5d4d73f182_8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44925bf838_1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44925bf838_1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6e67b5b530_2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6e67b5b530_2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43d6a9fa42_2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43d6a9fa42_2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43d6a9fa42_2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43d6a9fa42_2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44b0fa8fa0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44b0fa8fa0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44b0fa8fa0_1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44b0fa8fa0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44925bf838_1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44925bf838_1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6e67b5b530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6e67b5b530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44b0fa8fa0_7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44b0fa8fa0_7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44925bf838_3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44925bf838_3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6e67b5b530_3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6e67b5b530_3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6e67b5b530_3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6e67b5b530_3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6e67b5b530_3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6e67b5b530_3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44b0fa8fa0_7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44b0fa8fa0_7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6e67b5b530_3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6e67b5b530_3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44925bf838_3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44925bf838_3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44b0fa8fa0_7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44b0fa8fa0_7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44b0fa8fa0_2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44b0fa8fa0_2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d4d73f182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5d4d73f182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44b0fa8fa0_27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44b0fa8fa0_27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44b0fa8fa0_27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44b0fa8fa0_27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44b0fa8fa0_27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44b0fa8fa0_27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44b0fa8fa0_1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44b0fa8fa0_1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44b0fa8fa0_17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44b0fa8fa0_17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5d4d73f182_8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5d4d73f182_8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4583f6499d_8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4583f6499d_8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4583f6499d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14583f6499d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44b0fa8fa0_2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144b0fa8fa0_2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4583f6499d_8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4583f6499d_8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69a6b380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69a6b380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37eed361e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37eed361e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5d4d73f182_8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15d4d73f182_8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5d4d73f182_8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15d4d73f182_8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5d4d73f182_8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5d4d73f182_8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6e67b5b530_3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16e67b5b530_3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6e67b5b530_3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16e67b5b530_3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6e67b5b530_3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16e67b5b530_3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6e67b5b530_1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6e67b5b530_1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6e7985c8f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6e7985c8f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6e7985c8fa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6e7985c8fa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4925bf83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44925bf83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6e7985c8fa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16e7985c8fa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6e7985c8fa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16e7985c8fa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44b0fa8fa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44b0fa8fa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5d4d73f182_8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5d4d73f182_8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37eed361e7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137eed361e7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6e67b5b530_2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6e67b5b530_2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44d15d5f2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144d15d5f2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5d4d73f182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5d4d73f182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1" name="Google Shape;10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5" name="Google Shape;10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4" name="Google Shape;11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" name="Google Shape;11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" name="Google Shape;12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4" name="Google Shape;1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8" name="Google Shape;12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9" name="Google Shape;129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3" name="Google Shape;13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900"/>
              <a:buFont typeface="Comic Sans MS"/>
              <a:buNone/>
              <a:defRPr sz="29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ic Sans MS"/>
              <a:buChar char="●"/>
              <a:defRPr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○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■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●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○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■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●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○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omic Sans MS"/>
              <a:buChar char="■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9.png"/><Relationship Id="rId4" Type="http://schemas.openxmlformats.org/officeDocument/2006/relationships/image" Target="../media/image67.png"/><Relationship Id="rId10" Type="http://schemas.openxmlformats.org/officeDocument/2006/relationships/image" Target="../media/image58.jpg"/><Relationship Id="rId9" Type="http://schemas.openxmlformats.org/officeDocument/2006/relationships/image" Target="../media/image60.png"/><Relationship Id="rId5" Type="http://schemas.openxmlformats.org/officeDocument/2006/relationships/image" Target="../media/image50.jpg"/><Relationship Id="rId6" Type="http://schemas.openxmlformats.org/officeDocument/2006/relationships/image" Target="../media/image54.png"/><Relationship Id="rId7" Type="http://schemas.openxmlformats.org/officeDocument/2006/relationships/image" Target="../media/image63.jpg"/><Relationship Id="rId8" Type="http://schemas.openxmlformats.org/officeDocument/2006/relationships/image" Target="../media/image5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3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6.xml"/><Relationship Id="rId3" Type="http://schemas.openxmlformats.org/officeDocument/2006/relationships/hyperlink" Target="https://www.linkedin.com/in/nicole-donnelly-dmg/" TargetMode="External"/><Relationship Id="rId4" Type="http://schemas.openxmlformats.org/officeDocument/2006/relationships/hyperlink" Target="mailto:nicole@donnellymgroup.com" TargetMode="External"/><Relationship Id="rId5" Type="http://schemas.openxmlformats.org/officeDocument/2006/relationships/hyperlink" Target="https://www.linkedin.com/in/curtanderson-b2b/" TargetMode="External"/><Relationship Id="rId6" Type="http://schemas.openxmlformats.org/officeDocument/2006/relationships/hyperlink" Target="mailto:Curt@B2Btail.com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7" name="Google Shape;1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125" y="915375"/>
            <a:ext cx="8396974" cy="414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6"/>
          <p:cNvSpPr txBox="1"/>
          <p:nvPr>
            <p:ph idx="1" type="body"/>
          </p:nvPr>
        </p:nvSpPr>
        <p:spPr>
          <a:xfrm>
            <a:off x="1552925" y="1152475"/>
            <a:ext cx="6231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72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6" name="Google Shape;2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825" y="981600"/>
            <a:ext cx="6129125" cy="352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8"/>
          <p:cNvSpPr txBox="1"/>
          <p:nvPr>
            <p:ph type="ctrTitle"/>
          </p:nvPr>
        </p:nvSpPr>
        <p:spPr>
          <a:xfrm>
            <a:off x="208250" y="1241225"/>
            <a:ext cx="8520600" cy="3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t/>
            </a:r>
            <a:endParaRPr b="1" sz="4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rPr b="1" lang="en" sz="4800">
                <a:latin typeface="Comic Sans MS"/>
                <a:ea typeface="Comic Sans MS"/>
                <a:cs typeface="Comic Sans MS"/>
                <a:sym typeface="Comic Sans MS"/>
              </a:rPr>
              <a:t>Key to SEO Success</a:t>
            </a:r>
            <a:endParaRPr b="1" sz="4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1" name="Google Shape;231;p48"/>
          <p:cNvSpPr txBox="1"/>
          <p:nvPr>
            <p:ph idx="1" type="subTitle"/>
          </p:nvPr>
        </p:nvSpPr>
        <p:spPr>
          <a:xfrm>
            <a:off x="311700" y="1391650"/>
            <a:ext cx="8520600" cy="31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75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70908" lvl="0" marL="457200" rt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1174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K.Y.S</a:t>
            </a:r>
            <a:endParaRPr b="1" sz="1174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74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74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174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74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70908" lvl="0" marL="457200" rt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1174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H.Y.S</a:t>
            </a:r>
            <a:endParaRPr b="1" sz="1174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" sz="29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9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" name="Google Shape;232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9"/>
          <p:cNvSpPr txBox="1"/>
          <p:nvPr>
            <p:ph type="ctrTitle"/>
          </p:nvPr>
        </p:nvSpPr>
        <p:spPr>
          <a:xfrm>
            <a:off x="311700" y="357325"/>
            <a:ext cx="8520600" cy="3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9"/>
          <p:cNvSpPr txBox="1"/>
          <p:nvPr>
            <p:ph idx="1" type="subTitle"/>
          </p:nvPr>
        </p:nvSpPr>
        <p:spPr>
          <a:xfrm>
            <a:off x="311700" y="1290575"/>
            <a:ext cx="8709600" cy="3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422910" lvl="0" marL="457200" rt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K.Y.S = </a:t>
            </a: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KNOW YOUR SOULMATE</a:t>
            </a: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36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22910" lvl="0" marL="457200" rt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H.Y.S. = </a:t>
            </a: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HELP YOUR SOULMATE</a:t>
            </a:r>
            <a:endParaRPr b="1"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9" name="Google Shape;23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0"/>
          <p:cNvSpPr txBox="1"/>
          <p:nvPr>
            <p:ph type="title"/>
          </p:nvPr>
        </p:nvSpPr>
        <p:spPr>
          <a:xfrm>
            <a:off x="311700" y="178650"/>
            <a:ext cx="8520600" cy="8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500">
                <a:latin typeface="Comic Sans MS"/>
                <a:ea typeface="Comic Sans MS"/>
                <a:cs typeface="Comic Sans MS"/>
                <a:sym typeface="Comic Sans MS"/>
              </a:rPr>
              <a:t>K.Y.S = Know Your SOULMATE</a:t>
            </a:r>
            <a:endParaRPr/>
          </a:p>
        </p:txBody>
      </p:sp>
      <p:sp>
        <p:nvSpPr>
          <p:cNvPr id="245" name="Google Shape;245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1"/>
          <p:cNvSpPr txBox="1"/>
          <p:nvPr>
            <p:ph type="title"/>
          </p:nvPr>
        </p:nvSpPr>
        <p:spPr>
          <a:xfrm>
            <a:off x="311700" y="42000"/>
            <a:ext cx="8520600" cy="7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9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MAINTENANCE MURRAY</a:t>
            </a:r>
            <a:endParaRPr/>
          </a:p>
        </p:txBody>
      </p:sp>
      <p:sp>
        <p:nvSpPr>
          <p:cNvPr id="253" name="Google Shape;253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5" name="Google Shape;25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787200"/>
            <a:ext cx="8572500" cy="43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2"/>
          <p:cNvSpPr txBox="1"/>
          <p:nvPr>
            <p:ph type="title"/>
          </p:nvPr>
        </p:nvSpPr>
        <p:spPr>
          <a:xfrm>
            <a:off x="311700" y="75100"/>
            <a:ext cx="8520600" cy="6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1" name="Google Shape;261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" name="Google Shape;26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575" y="523225"/>
            <a:ext cx="4474926" cy="462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3"/>
          <p:cNvSpPr txBox="1"/>
          <p:nvPr>
            <p:ph type="title"/>
          </p:nvPr>
        </p:nvSpPr>
        <p:spPr>
          <a:xfrm>
            <a:off x="261525" y="131650"/>
            <a:ext cx="8520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2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Engineering Chucky Jr or Sr </a:t>
            </a:r>
            <a:endParaRPr b="1" sz="362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9" name="Google Shape;269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625" y="1152475"/>
            <a:ext cx="4207376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525" y="1152475"/>
            <a:ext cx="3396275" cy="403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5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98" y="0"/>
            <a:ext cx="78794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031"/>
            <a:ext cx="9144000" cy="513003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5"/>
          <p:cNvSpPr txBox="1"/>
          <p:nvPr/>
        </p:nvSpPr>
        <p:spPr>
          <a:xfrm>
            <a:off x="879450" y="213200"/>
            <a:ext cx="267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8" name="Google Shape;288;p55"/>
          <p:cNvCxnSpPr/>
          <p:nvPr/>
        </p:nvCxnSpPr>
        <p:spPr>
          <a:xfrm flipH="1" rot="10800000">
            <a:off x="2949300" y="4370825"/>
            <a:ext cx="1874400" cy="8700"/>
          </a:xfrm>
          <a:prstGeom prst="straightConnector1">
            <a:avLst/>
          </a:prstGeom>
          <a:noFill/>
          <a:ln cap="flat" cmpd="sng" w="7620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55"/>
          <p:cNvCxnSpPr/>
          <p:nvPr/>
        </p:nvCxnSpPr>
        <p:spPr>
          <a:xfrm>
            <a:off x="2998750" y="3299600"/>
            <a:ext cx="6026700" cy="22800"/>
          </a:xfrm>
          <a:prstGeom prst="straightConnector1">
            <a:avLst/>
          </a:prstGeom>
          <a:noFill/>
          <a:ln cap="flat" cmpd="sng" w="1143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55"/>
          <p:cNvCxnSpPr/>
          <p:nvPr/>
        </p:nvCxnSpPr>
        <p:spPr>
          <a:xfrm>
            <a:off x="2949300" y="4095400"/>
            <a:ext cx="2553300" cy="195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285750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 IS</a:t>
            </a:r>
            <a:r>
              <a:rPr b="1" lang="en" sz="4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48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YOUR</a:t>
            </a:r>
            <a:endParaRPr b="1" sz="48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SOULMATE?</a:t>
            </a:r>
            <a:endParaRPr/>
          </a:p>
        </p:txBody>
      </p:sp>
      <p:sp>
        <p:nvSpPr>
          <p:cNvPr id="297" name="Google Shape;297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5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8"/>
          <p:cNvSpPr txBox="1"/>
          <p:nvPr>
            <p:ph type="ctrTitle"/>
          </p:nvPr>
        </p:nvSpPr>
        <p:spPr>
          <a:xfrm>
            <a:off x="311700" y="744575"/>
            <a:ext cx="8520600" cy="32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 research is simply understanding what people (Soulmates) are asking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then...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Depositing yourself into the conversation</a:t>
            </a:r>
            <a:endParaRPr b="1" sz="73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" name="Google Shape;311;p58"/>
          <p:cNvSpPr txBox="1"/>
          <p:nvPr>
            <p:ph idx="1" type="subTitle"/>
          </p:nvPr>
        </p:nvSpPr>
        <p:spPr>
          <a:xfrm>
            <a:off x="311700" y="4593900"/>
            <a:ext cx="8520600" cy="3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9"/>
          <p:cNvSpPr txBox="1"/>
          <p:nvPr>
            <p:ph type="ctrTitle"/>
          </p:nvPr>
        </p:nvSpPr>
        <p:spPr>
          <a:xfrm>
            <a:off x="311700" y="744575"/>
            <a:ext cx="8520600" cy="288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RIKs</a:t>
            </a:r>
            <a:endParaRPr sz="6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5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RIKs</a:t>
            </a:r>
            <a:endParaRPr sz="6000"/>
          </a:p>
        </p:txBody>
      </p:sp>
      <p:sp>
        <p:nvSpPr>
          <p:cNvPr id="325" name="Google Shape;325;p60"/>
          <p:cNvSpPr txBox="1"/>
          <p:nvPr>
            <p:ph idx="1" type="body"/>
          </p:nvPr>
        </p:nvSpPr>
        <p:spPr>
          <a:xfrm>
            <a:off x="311700" y="1601350"/>
            <a:ext cx="8520600" cy="29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31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Ridiciously Important Keywords </a:t>
            </a:r>
            <a:endParaRPr b="1" sz="31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6" name="Google Shape;32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1"/>
          <p:cNvSpPr txBox="1"/>
          <p:nvPr>
            <p:ph type="title"/>
          </p:nvPr>
        </p:nvSpPr>
        <p:spPr>
          <a:xfrm>
            <a:off x="311700" y="77650"/>
            <a:ext cx="8520600" cy="8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CORE STRENGTHS </a:t>
            </a:r>
            <a:endParaRPr b="1" sz="35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0850"/>
            <a:ext cx="9143999" cy="401072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2"/>
          <p:cNvSpPr txBox="1"/>
          <p:nvPr>
            <p:ph type="ctrTitle"/>
          </p:nvPr>
        </p:nvSpPr>
        <p:spPr>
          <a:xfrm>
            <a:off x="311700" y="1734700"/>
            <a:ext cx="8520600" cy="69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Niche Down Your Keyword Search Strategy </a:t>
            </a:r>
            <a:endParaRPr/>
          </a:p>
        </p:txBody>
      </p:sp>
      <p:sp>
        <p:nvSpPr>
          <p:cNvPr id="340" name="Google Shape;340;p6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3"/>
          <p:cNvSpPr txBox="1"/>
          <p:nvPr>
            <p:ph type="ctrTitle"/>
          </p:nvPr>
        </p:nvSpPr>
        <p:spPr>
          <a:xfrm>
            <a:off x="6354000" y="295225"/>
            <a:ext cx="2133600" cy="131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63"/>
          <p:cNvSpPr txBox="1"/>
          <p:nvPr>
            <p:ph idx="1" type="subTitle"/>
          </p:nvPr>
        </p:nvSpPr>
        <p:spPr>
          <a:xfrm>
            <a:off x="63600" y="2015975"/>
            <a:ext cx="9016800" cy="3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Shoes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Running Shoes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Pink Running Shoes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Pink Nike Running Shoes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Pink Running Shoes with Purple Shoelaces</a:t>
            </a:r>
            <a:r>
              <a:rPr lang="en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48" name="Google Shape;34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650" y="0"/>
            <a:ext cx="4752350" cy="358454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4"/>
          <p:cNvSpPr txBox="1"/>
          <p:nvPr>
            <p:ph type="title"/>
          </p:nvPr>
        </p:nvSpPr>
        <p:spPr>
          <a:xfrm>
            <a:off x="311700" y="174050"/>
            <a:ext cx="8520600" cy="8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BRAG PARTY</a:t>
            </a:r>
            <a:endParaRPr sz="3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ARE YOU ABSOLUTELY BEST AT? </a:t>
            </a:r>
            <a:endParaRPr b="1" sz="3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b="1" lang="en" sz="24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ka Your Top Keywords…</a:t>
            </a:r>
            <a:endParaRPr b="1" sz="2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6" name="Google Shape;356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5"/>
          <p:cNvSpPr txBox="1"/>
          <p:nvPr>
            <p:ph type="ctrTitle"/>
          </p:nvPr>
        </p:nvSpPr>
        <p:spPr>
          <a:xfrm>
            <a:off x="311700" y="744575"/>
            <a:ext cx="8520600" cy="316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Your Soulmate’s Problem the SAME keyword or phrase that you are targeting? </a:t>
            </a:r>
            <a:endParaRPr/>
          </a:p>
        </p:txBody>
      </p:sp>
      <p:sp>
        <p:nvSpPr>
          <p:cNvPr id="362" name="Google Shape;362;p6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60" name="Google Shape;16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99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rgbClr val="990000"/>
                </a:solidFill>
              </a:rPr>
              <a:t>#1 COMPLIANT of B2B BUYERS?</a:t>
            </a:r>
            <a:endParaRPr b="1" sz="33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1" name="Google Shape;3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300" y="612325"/>
            <a:ext cx="5275399" cy="453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7"/>
          <p:cNvSpPr txBox="1"/>
          <p:nvPr>
            <p:ph type="ctrTitle"/>
          </p:nvPr>
        </p:nvSpPr>
        <p:spPr>
          <a:xfrm>
            <a:off x="47025" y="150450"/>
            <a:ext cx="90552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is Cardboard Called?</a:t>
            </a:r>
            <a:endParaRPr b="1" sz="39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7" name="Google Shape;377;p6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8175" y="1128375"/>
            <a:ext cx="3427650" cy="36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8"/>
          <p:cNvSpPr txBox="1"/>
          <p:nvPr>
            <p:ph type="ctrTitle"/>
          </p:nvPr>
        </p:nvSpPr>
        <p:spPr>
          <a:xfrm>
            <a:off x="311700" y="744575"/>
            <a:ext cx="8520600" cy="122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ZARF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8"/>
          <p:cNvSpPr txBox="1"/>
          <p:nvPr>
            <p:ph idx="1" type="subTitle"/>
          </p:nvPr>
        </p:nvSpPr>
        <p:spPr>
          <a:xfrm>
            <a:off x="311700" y="1598525"/>
            <a:ext cx="8520600" cy="24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COFFEE SLEEVE </a:t>
            </a:r>
            <a:endParaRPr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JAVA JACKET</a:t>
            </a:r>
            <a:endParaRPr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“CARDBOARD THINGY on COFFEE CUP”</a:t>
            </a:r>
            <a:r>
              <a:rPr b="1" lang="en">
                <a:solidFill>
                  <a:srgbClr val="000000"/>
                </a:solidFill>
              </a:rPr>
              <a:t> 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86" name="Google Shape;386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9"/>
          <p:cNvSpPr txBox="1"/>
          <p:nvPr>
            <p:ph type="ctrTitle"/>
          </p:nvPr>
        </p:nvSpPr>
        <p:spPr>
          <a:xfrm>
            <a:off x="311700" y="744575"/>
            <a:ext cx="8520600" cy="362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to NOT Burn My Fingers While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Drinking Coffee</a:t>
            </a:r>
            <a:r>
              <a:rPr lang="en"/>
              <a:t> </a:t>
            </a:r>
            <a:endParaRPr/>
          </a:p>
        </p:txBody>
      </p:sp>
      <p:sp>
        <p:nvSpPr>
          <p:cNvPr id="392" name="Google Shape;392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0"/>
          <p:cNvSpPr txBox="1"/>
          <p:nvPr>
            <p:ph type="ctrTitle"/>
          </p:nvPr>
        </p:nvSpPr>
        <p:spPr>
          <a:xfrm>
            <a:off x="311700" y="197475"/>
            <a:ext cx="8520600" cy="9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Google Keyword Planner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9" name="Google Shape;399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9850" y="1476300"/>
            <a:ext cx="6544300" cy="36672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7" name="Google Shape;407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3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FREE</a:t>
            </a:r>
            <a:endParaRPr b="1" sz="103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3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(our favorite word)</a:t>
            </a:r>
            <a:endParaRPr b="1" sz="43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8" name="Google Shape;408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J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6" name="Google Shape;41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290" y="0"/>
            <a:ext cx="650382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72"/>
          <p:cNvCxnSpPr/>
          <p:nvPr/>
        </p:nvCxnSpPr>
        <p:spPr>
          <a:xfrm flipH="1">
            <a:off x="2098150" y="632375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8" name="Google Shape;418;p72"/>
          <p:cNvCxnSpPr/>
          <p:nvPr/>
        </p:nvCxnSpPr>
        <p:spPr>
          <a:xfrm flipH="1">
            <a:off x="3904125" y="2090250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9" name="Google Shape;419;p72"/>
          <p:cNvCxnSpPr/>
          <p:nvPr/>
        </p:nvCxnSpPr>
        <p:spPr>
          <a:xfrm flipH="1">
            <a:off x="5605675" y="2199125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0" name="Google Shape;420;p72"/>
          <p:cNvCxnSpPr/>
          <p:nvPr/>
        </p:nvCxnSpPr>
        <p:spPr>
          <a:xfrm flipH="1">
            <a:off x="2191100" y="2961325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8" name="Google Shape;42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050" y="319700"/>
            <a:ext cx="5941350" cy="47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200">
                <a:latin typeface="Comic Sans MS"/>
                <a:ea typeface="Comic Sans MS"/>
                <a:cs typeface="Comic Sans MS"/>
                <a:sym typeface="Comic Sans MS"/>
              </a:rPr>
              <a:t>SWEETNESS </a:t>
            </a:r>
            <a:endParaRPr b="1" sz="5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2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“NEVER DIE EASY”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435" name="Google Shape;435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5"/>
          <p:cNvSpPr txBox="1"/>
          <p:nvPr>
            <p:ph type="title"/>
          </p:nvPr>
        </p:nvSpPr>
        <p:spPr>
          <a:xfrm>
            <a:off x="311700" y="276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1"/>
                </a:solidFill>
              </a:rPr>
              <a:t>H.Y.S =</a:t>
            </a:r>
            <a:r>
              <a:rPr b="1" lang="en" sz="3700">
                <a:solidFill>
                  <a:schemeClr val="dk1"/>
                </a:solidFill>
              </a:rPr>
              <a:t> Help Your Soulmate  </a:t>
            </a:r>
            <a:endParaRPr b="1" sz="3700">
              <a:solidFill>
                <a:schemeClr val="dk1"/>
              </a:solidFill>
            </a:endParaRPr>
          </a:p>
        </p:txBody>
      </p:sp>
      <p:sp>
        <p:nvSpPr>
          <p:cNvPr id="441" name="Google Shape;441;p75"/>
          <p:cNvSpPr txBox="1"/>
          <p:nvPr>
            <p:ph idx="1" type="body"/>
          </p:nvPr>
        </p:nvSpPr>
        <p:spPr>
          <a:xfrm>
            <a:off x="311688" y="779450"/>
            <a:ext cx="85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3" name="Google Shape;44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1249125"/>
            <a:ext cx="3429000" cy="389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990000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990000"/>
                </a:solidFill>
              </a:rPr>
              <a:t>NOT enough INFO</a:t>
            </a:r>
            <a:endParaRPr b="1" sz="3300">
              <a:solidFill>
                <a:srgbClr val="990000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990000"/>
                </a:solidFill>
              </a:rPr>
              <a:t>o</a:t>
            </a:r>
            <a:r>
              <a:rPr b="1" lang="en" sz="3300">
                <a:solidFill>
                  <a:srgbClr val="990000"/>
                </a:solidFill>
              </a:rPr>
              <a:t>n </a:t>
            </a:r>
            <a:endParaRPr b="1" sz="3300">
              <a:solidFill>
                <a:srgbClr val="990000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rgbClr val="990000"/>
                </a:solidFill>
              </a:rPr>
              <a:t>Website </a:t>
            </a:r>
            <a:endParaRPr b="1" sz="3300">
              <a:solidFill>
                <a:srgbClr val="990000"/>
              </a:solidFill>
            </a:endParaRPr>
          </a:p>
        </p:txBody>
      </p:sp>
      <p:sp>
        <p:nvSpPr>
          <p:cNvPr id="168" name="Google Shape;16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347663"/>
            <a:ext cx="6667500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J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7"/>
          <p:cNvSpPr txBox="1"/>
          <p:nvPr>
            <p:ph type="title"/>
          </p:nvPr>
        </p:nvSpPr>
        <p:spPr>
          <a:xfrm>
            <a:off x="311700" y="300900"/>
            <a:ext cx="8520600" cy="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AutoNum type="arabicParenR"/>
            </a:pPr>
            <a:r>
              <a:rPr b="1" lang="en" sz="3600">
                <a:solidFill>
                  <a:srgbClr val="990000"/>
                </a:solidFill>
              </a:rPr>
              <a:t>Do You Care? </a:t>
            </a:r>
            <a:endParaRPr b="1" sz="3600">
              <a:solidFill>
                <a:srgbClr val="990000"/>
              </a:solidFill>
            </a:endParaRPr>
          </a:p>
          <a:p>
            <a:pPr indent="-4572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AutoNum type="arabicParenR"/>
            </a:pPr>
            <a:r>
              <a:rPr b="1" lang="en" sz="3600">
                <a:solidFill>
                  <a:srgbClr val="990000"/>
                </a:solidFill>
              </a:rPr>
              <a:t>Can You Help Me? </a:t>
            </a:r>
            <a:endParaRPr b="1" sz="3600">
              <a:solidFill>
                <a:srgbClr val="990000"/>
              </a:solidFill>
            </a:endParaRPr>
          </a:p>
          <a:p>
            <a:pPr indent="-4572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AutoNum type="arabicParenR"/>
            </a:pPr>
            <a:r>
              <a:rPr b="1" lang="en" sz="3600">
                <a:solidFill>
                  <a:srgbClr val="990000"/>
                </a:solidFill>
              </a:rPr>
              <a:t>Can I Trust You? </a:t>
            </a:r>
            <a:endParaRPr b="1" sz="3600">
              <a:solidFill>
                <a:srgbClr val="990000"/>
              </a:solidFill>
            </a:endParaRPr>
          </a:p>
        </p:txBody>
      </p:sp>
      <p:sp>
        <p:nvSpPr>
          <p:cNvPr id="458" name="Google Shape;458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Closed Mouths Don’t Get Fed </a:t>
            </a:r>
            <a:endParaRPr b="1" sz="3200"/>
          </a:p>
        </p:txBody>
      </p:sp>
      <p:sp>
        <p:nvSpPr>
          <p:cNvPr id="464" name="Google Shape;464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6" name="Google Shape;46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850" y="1286175"/>
            <a:ext cx="4365549" cy="360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"/>
          <p:cNvSpPr txBox="1"/>
          <p:nvPr>
            <p:ph type="title"/>
          </p:nvPr>
        </p:nvSpPr>
        <p:spPr>
          <a:xfrm>
            <a:off x="311700" y="95775"/>
            <a:ext cx="8520600" cy="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Teach - Educate - Inform - Be the Expert</a:t>
            </a:r>
            <a:endParaRPr b="1" sz="29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800" y="799950"/>
            <a:ext cx="7736400" cy="434355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0"/>
          <p:cNvSpPr txBox="1"/>
          <p:nvPr>
            <p:ph type="title"/>
          </p:nvPr>
        </p:nvSpPr>
        <p:spPr>
          <a:xfrm>
            <a:off x="311700" y="139250"/>
            <a:ext cx="8520600" cy="7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7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#BLOGGING </a:t>
            </a:r>
            <a:endParaRPr b="1" sz="37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81" name="Google Shape;48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017725"/>
            <a:ext cx="6096000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1"/>
          <p:cNvSpPr txBox="1"/>
          <p:nvPr>
            <p:ph type="title"/>
          </p:nvPr>
        </p:nvSpPr>
        <p:spPr>
          <a:xfrm>
            <a:off x="304200" y="131650"/>
            <a:ext cx="8520600" cy="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Blogging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" name="Google Shape;487;p81"/>
          <p:cNvSpPr txBox="1"/>
          <p:nvPr>
            <p:ph idx="1" type="body"/>
          </p:nvPr>
        </p:nvSpPr>
        <p:spPr>
          <a:xfrm>
            <a:off x="311700" y="1079150"/>
            <a:ext cx="8520600" cy="34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81"/>
          <p:cNvSpPr txBox="1"/>
          <p:nvPr/>
        </p:nvSpPr>
        <p:spPr>
          <a:xfrm>
            <a:off x="7145100" y="363100"/>
            <a:ext cx="199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8,911 visitors</a:t>
            </a:r>
            <a:endParaRPr/>
          </a:p>
        </p:txBody>
      </p:sp>
      <p:sp>
        <p:nvSpPr>
          <p:cNvPr id="489" name="Google Shape;489;p81"/>
          <p:cNvSpPr txBox="1"/>
          <p:nvPr/>
        </p:nvSpPr>
        <p:spPr>
          <a:xfrm>
            <a:off x="3629875" y="1602175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Traffic</a:t>
            </a:r>
            <a:endParaRPr/>
          </a:p>
        </p:txBody>
      </p:sp>
      <p:pic>
        <p:nvPicPr>
          <p:cNvPr id="490" name="Google Shape;49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126" y="763300"/>
            <a:ext cx="7054751" cy="4352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81"/>
          <p:cNvCxnSpPr/>
          <p:nvPr/>
        </p:nvCxnSpPr>
        <p:spPr>
          <a:xfrm flipH="1">
            <a:off x="7500850" y="763300"/>
            <a:ext cx="490500" cy="7989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2" name="Google Shape;492;p81"/>
          <p:cNvCxnSpPr/>
          <p:nvPr/>
        </p:nvCxnSpPr>
        <p:spPr>
          <a:xfrm flipH="1">
            <a:off x="2214375" y="3013250"/>
            <a:ext cx="490500" cy="7989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3" name="Google Shape;493;p81"/>
          <p:cNvSpPr txBox="1"/>
          <p:nvPr/>
        </p:nvSpPr>
        <p:spPr>
          <a:xfrm>
            <a:off x="2396425" y="2333938"/>
            <a:ext cx="39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Started Blogging 2X/Month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2,666 visitors</a:t>
            </a:r>
            <a:endParaRPr/>
          </a:p>
        </p:txBody>
      </p:sp>
      <p:sp>
        <p:nvSpPr>
          <p:cNvPr id="494" name="Google Shape;494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25" y="715675"/>
            <a:ext cx="4527941" cy="3965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0" name="Google Shape;500;p82"/>
          <p:cNvCxnSpPr/>
          <p:nvPr/>
        </p:nvCxnSpPr>
        <p:spPr>
          <a:xfrm flipH="1">
            <a:off x="2508600" y="2298475"/>
            <a:ext cx="1597800" cy="166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01" name="Google Shape;501;p82"/>
          <p:cNvPicPr preferRelativeResize="0"/>
          <p:nvPr/>
        </p:nvPicPr>
        <p:blipFill rotWithShape="1">
          <a:blip r:embed="rId4">
            <a:alphaModFix/>
          </a:blip>
          <a:srcRect b="0" l="10702" r="18279" t="0"/>
          <a:stretch/>
        </p:blipFill>
        <p:spPr>
          <a:xfrm>
            <a:off x="4358675" y="715663"/>
            <a:ext cx="3868150" cy="3965374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82"/>
          <p:cNvSpPr txBox="1"/>
          <p:nvPr/>
        </p:nvSpPr>
        <p:spPr>
          <a:xfrm>
            <a:off x="3924200" y="1775275"/>
            <a:ext cx="72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0000"/>
                </a:solidFill>
              </a:rPr>
              <a:t>#1!!!</a:t>
            </a:r>
            <a:endParaRPr sz="2200">
              <a:solidFill>
                <a:srgbClr val="FF0000"/>
              </a:solidFill>
            </a:endParaRPr>
          </a:p>
        </p:txBody>
      </p:sp>
      <p:sp>
        <p:nvSpPr>
          <p:cNvPr id="503" name="Google Shape;503;p82"/>
          <p:cNvSpPr txBox="1"/>
          <p:nvPr/>
        </p:nvSpPr>
        <p:spPr>
          <a:xfrm>
            <a:off x="8014800" y="1252075"/>
            <a:ext cx="72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0000"/>
                </a:solidFill>
              </a:rPr>
              <a:t>#1!!!</a:t>
            </a:r>
            <a:endParaRPr sz="2200">
              <a:solidFill>
                <a:srgbClr val="FF0000"/>
              </a:solidFill>
            </a:endParaRPr>
          </a:p>
        </p:txBody>
      </p:sp>
      <p:cxnSp>
        <p:nvCxnSpPr>
          <p:cNvPr id="504" name="Google Shape;504;p82"/>
          <p:cNvCxnSpPr/>
          <p:nvPr/>
        </p:nvCxnSpPr>
        <p:spPr>
          <a:xfrm flipH="1">
            <a:off x="6739350" y="1810425"/>
            <a:ext cx="1597800" cy="166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3"/>
          <p:cNvSpPr txBox="1"/>
          <p:nvPr>
            <p:ph type="title"/>
          </p:nvPr>
        </p:nvSpPr>
        <p:spPr>
          <a:xfrm>
            <a:off x="311700" y="95775"/>
            <a:ext cx="8520600" cy="9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latin typeface="Comic Sans MS"/>
                <a:ea typeface="Comic Sans MS"/>
                <a:cs typeface="Comic Sans MS"/>
                <a:sym typeface="Comic Sans MS"/>
              </a:rPr>
              <a:t>ENGINEERING ELSA </a:t>
            </a:r>
            <a:endParaRPr b="1" sz="3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1" name="Google Shape;511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12" name="Google Shape;51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350" y="1152475"/>
            <a:ext cx="6939300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19" name="Google Shape;519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1" name="Google Shape;52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435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000" y="47025"/>
            <a:ext cx="3638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5"/>
          <p:cNvSpPr txBox="1"/>
          <p:nvPr>
            <p:ph type="title"/>
          </p:nvPr>
        </p:nvSpPr>
        <p:spPr>
          <a:xfrm>
            <a:off x="94025" y="263275"/>
            <a:ext cx="8927100" cy="13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/>
              <a:t>Create a List of Topics They Care About</a:t>
            </a:r>
            <a:endParaRPr b="1" sz="3300"/>
          </a:p>
        </p:txBody>
      </p:sp>
      <p:sp>
        <p:nvSpPr>
          <p:cNvPr id="528" name="Google Shape;528;p85"/>
          <p:cNvSpPr txBox="1"/>
          <p:nvPr>
            <p:ph idx="1" type="body"/>
          </p:nvPr>
        </p:nvSpPr>
        <p:spPr>
          <a:xfrm>
            <a:off x="311700" y="1767775"/>
            <a:ext cx="8520600" cy="3165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b="1" lang="en" sz="2800">
                <a:solidFill>
                  <a:schemeClr val="dk1"/>
                </a:solidFill>
              </a:rPr>
              <a:t>Questions They Ask</a:t>
            </a:r>
            <a:endParaRPr b="1"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b="1" lang="en" sz="2800">
                <a:solidFill>
                  <a:schemeClr val="dk1"/>
                </a:solidFill>
              </a:rPr>
              <a:t>How To’s / Guides </a:t>
            </a:r>
            <a:endParaRPr b="1"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b="1" lang="en" sz="2800">
                <a:solidFill>
                  <a:schemeClr val="dk1"/>
                </a:solidFill>
              </a:rPr>
              <a:t>Checklist</a:t>
            </a:r>
            <a:endParaRPr b="1"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b="1" lang="en" sz="2800">
                <a:solidFill>
                  <a:schemeClr val="dk1"/>
                </a:solidFill>
              </a:rPr>
              <a:t>Comparison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529" name="Google Shape;529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41"/>
          <p:cNvSpPr txBox="1"/>
          <p:nvPr>
            <p:ph idx="1" type="body"/>
          </p:nvPr>
        </p:nvSpPr>
        <p:spPr>
          <a:xfrm>
            <a:off x="311700" y="1152475"/>
            <a:ext cx="8520600" cy="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</a:rPr>
              <a:t>https://www.gartner.com/en/newsroom/press-releases/2022-06-22-gartner-sales-survey-finbds-b2b-buyers-prefer-ordering-paying-through--digital-commerce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" name="Google Shape;1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00" y="0"/>
            <a:ext cx="9143999" cy="4663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41"/>
          <p:cNvCxnSpPr/>
          <p:nvPr/>
        </p:nvCxnSpPr>
        <p:spPr>
          <a:xfrm flipH="1">
            <a:off x="2073050" y="2571750"/>
            <a:ext cx="1183200" cy="8619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8" name="Google Shape;178;p41"/>
          <p:cNvCxnSpPr/>
          <p:nvPr/>
        </p:nvCxnSpPr>
        <p:spPr>
          <a:xfrm flipH="1">
            <a:off x="8155200" y="2639700"/>
            <a:ext cx="1183200" cy="8619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6"/>
          <p:cNvSpPr txBox="1"/>
          <p:nvPr>
            <p:ph type="title"/>
          </p:nvPr>
        </p:nvSpPr>
        <p:spPr>
          <a:xfrm>
            <a:off x="311700" y="59675"/>
            <a:ext cx="8520600" cy="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highlight>
                  <a:srgbClr val="FFFFFF"/>
                </a:highlight>
              </a:rPr>
              <a:t>              </a:t>
            </a:r>
            <a:r>
              <a:rPr b="1" lang="en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23</a:t>
            </a:r>
            <a:r>
              <a:rPr b="1" lang="en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00% TRAFFIC INCREASE</a:t>
            </a:r>
            <a:endParaRPr b="1" sz="3600">
              <a:solidFill>
                <a:srgbClr val="FF9900"/>
              </a:solidFill>
              <a:highlight>
                <a:srgbClr val="FFFFFF"/>
              </a:highlight>
            </a:endParaRPr>
          </a:p>
        </p:txBody>
      </p:sp>
      <p:sp>
        <p:nvSpPr>
          <p:cNvPr id="535" name="Google Shape;535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9626"/>
            <a:ext cx="9144000" cy="4031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44" name="Google Shape;54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7825"/>
            <a:ext cx="8217426" cy="41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3" name="Google Shape;55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9800" y="315217"/>
            <a:ext cx="9144003" cy="510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1" name="Google Shape;56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" y="953244"/>
            <a:ext cx="9144003" cy="4951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9" name="Google Shape;56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74" y="37550"/>
            <a:ext cx="789055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7" name="Google Shape;57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00" y="15627"/>
            <a:ext cx="9144003" cy="51122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91"/>
          <p:cNvCxnSpPr/>
          <p:nvPr/>
        </p:nvCxnSpPr>
        <p:spPr>
          <a:xfrm rot="10800000">
            <a:off x="4703300" y="2200325"/>
            <a:ext cx="1387200" cy="10293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2"/>
          <p:cNvSpPr txBox="1"/>
          <p:nvPr>
            <p:ph type="title"/>
          </p:nvPr>
        </p:nvSpPr>
        <p:spPr>
          <a:xfrm>
            <a:off x="311700" y="244475"/>
            <a:ext cx="8520600" cy="7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B5572"/>
                </a:solidFill>
              </a:rPr>
              <a:t>SEO YOAST </a:t>
            </a:r>
            <a:endParaRPr/>
          </a:p>
        </p:txBody>
      </p:sp>
      <p:sp>
        <p:nvSpPr>
          <p:cNvPr id="584" name="Google Shape;584;p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85" name="Google Shape;58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9200"/>
            <a:ext cx="4344225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J</a:t>
            </a:r>
            <a:endParaRPr/>
          </a:p>
        </p:txBody>
      </p:sp>
      <p:pic>
        <p:nvPicPr>
          <p:cNvPr id="587" name="Google Shape;587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4225" y="1109575"/>
            <a:ext cx="4799775" cy="40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5" name="Google Shape;59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124" y="-86675"/>
            <a:ext cx="4878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855" y="0"/>
            <a:ext cx="330144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7" name="Google Shape;597;p93"/>
          <p:cNvCxnSpPr/>
          <p:nvPr/>
        </p:nvCxnSpPr>
        <p:spPr>
          <a:xfrm>
            <a:off x="248375" y="71325"/>
            <a:ext cx="2413500" cy="156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93"/>
          <p:cNvCxnSpPr/>
          <p:nvPr/>
        </p:nvCxnSpPr>
        <p:spPr>
          <a:xfrm>
            <a:off x="3949875" y="231375"/>
            <a:ext cx="2413500" cy="156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9" name="Google Shape;599;p93"/>
          <p:cNvCxnSpPr/>
          <p:nvPr/>
        </p:nvCxnSpPr>
        <p:spPr>
          <a:xfrm>
            <a:off x="3823125" y="912700"/>
            <a:ext cx="2413500" cy="15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0" name="Google Shape;600;p93"/>
          <p:cNvCxnSpPr/>
          <p:nvPr/>
        </p:nvCxnSpPr>
        <p:spPr>
          <a:xfrm flipH="1" rot="10800000">
            <a:off x="4056275" y="571138"/>
            <a:ext cx="1592400" cy="9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93"/>
          <p:cNvCxnSpPr/>
          <p:nvPr/>
        </p:nvCxnSpPr>
        <p:spPr>
          <a:xfrm flipH="1" rot="10800000">
            <a:off x="4233675" y="896225"/>
            <a:ext cx="1592400" cy="9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2" name="Google Shape;602;p93"/>
          <p:cNvCxnSpPr/>
          <p:nvPr/>
        </p:nvCxnSpPr>
        <p:spPr>
          <a:xfrm flipH="1" rot="10800000">
            <a:off x="474700" y="491025"/>
            <a:ext cx="1592400" cy="9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3" name="Google Shape;603;p93"/>
          <p:cNvCxnSpPr/>
          <p:nvPr/>
        </p:nvCxnSpPr>
        <p:spPr>
          <a:xfrm flipH="1">
            <a:off x="6634000" y="-86675"/>
            <a:ext cx="1136400" cy="7716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4" name="Google Shape;604;p93"/>
          <p:cNvCxnSpPr/>
          <p:nvPr/>
        </p:nvCxnSpPr>
        <p:spPr>
          <a:xfrm flipH="1" rot="10800000">
            <a:off x="1666175" y="1582200"/>
            <a:ext cx="1592400" cy="9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5" name="Google Shape;605;p93"/>
          <p:cNvCxnSpPr/>
          <p:nvPr/>
        </p:nvCxnSpPr>
        <p:spPr>
          <a:xfrm flipH="1" rot="10800000">
            <a:off x="930225" y="4346325"/>
            <a:ext cx="1592400" cy="9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3" name="Google Shape;61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00" y="1665134"/>
            <a:ext cx="9143999" cy="21665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94"/>
          <p:cNvCxnSpPr/>
          <p:nvPr/>
        </p:nvCxnSpPr>
        <p:spPr>
          <a:xfrm>
            <a:off x="221525" y="3380850"/>
            <a:ext cx="1762800" cy="57900"/>
          </a:xfrm>
          <a:prstGeom prst="straightConnector1">
            <a:avLst/>
          </a:prstGeom>
          <a:noFill/>
          <a:ln cap="flat" cmpd="sng" w="1524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5" name="Google Shape;615;p94"/>
          <p:cNvCxnSpPr/>
          <p:nvPr/>
        </p:nvCxnSpPr>
        <p:spPr>
          <a:xfrm>
            <a:off x="84975" y="2897550"/>
            <a:ext cx="1762800" cy="57900"/>
          </a:xfrm>
          <a:prstGeom prst="straightConnector1">
            <a:avLst/>
          </a:prstGeom>
          <a:noFill/>
          <a:ln cap="flat" cmpd="sng" w="1524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6" name="Google Shape;616;p94"/>
          <p:cNvCxnSpPr/>
          <p:nvPr/>
        </p:nvCxnSpPr>
        <p:spPr>
          <a:xfrm flipH="1">
            <a:off x="1984325" y="2362625"/>
            <a:ext cx="1136400" cy="7716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3" name="Google Shape;62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50" y="0"/>
            <a:ext cx="80044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25" name="Google Shape;625;p95"/>
          <p:cNvCxnSpPr/>
          <p:nvPr/>
        </p:nvCxnSpPr>
        <p:spPr>
          <a:xfrm flipH="1">
            <a:off x="1081625" y="1347100"/>
            <a:ext cx="1136400" cy="7716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-86675"/>
            <a:ext cx="90876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2" name="Google Shape;63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066" y="0"/>
            <a:ext cx="5559069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p96"/>
          <p:cNvCxnSpPr/>
          <p:nvPr/>
        </p:nvCxnSpPr>
        <p:spPr>
          <a:xfrm rot="10800000">
            <a:off x="3385525" y="360275"/>
            <a:ext cx="1541700" cy="4860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4" name="Google Shape;634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Google Shape;64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19" y="0"/>
            <a:ext cx="821676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3" name="Google Shape;643;p97"/>
          <p:cNvCxnSpPr/>
          <p:nvPr/>
        </p:nvCxnSpPr>
        <p:spPr>
          <a:xfrm rot="10800000">
            <a:off x="2012150" y="319600"/>
            <a:ext cx="1127400" cy="1300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50" name="Google Shape;65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55" y="112825"/>
            <a:ext cx="831404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D</a:t>
            </a:r>
            <a:endParaRPr/>
          </a:p>
        </p:txBody>
      </p:sp>
      <p:cxnSp>
        <p:nvCxnSpPr>
          <p:cNvPr id="652" name="Google Shape;652;p98"/>
          <p:cNvCxnSpPr/>
          <p:nvPr/>
        </p:nvCxnSpPr>
        <p:spPr>
          <a:xfrm rot="10800000">
            <a:off x="3670775" y="443675"/>
            <a:ext cx="1388100" cy="575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9"/>
          <p:cNvSpPr txBox="1"/>
          <p:nvPr>
            <p:ph type="title"/>
          </p:nvPr>
        </p:nvSpPr>
        <p:spPr>
          <a:xfrm>
            <a:off x="311700" y="0"/>
            <a:ext cx="8520600" cy="5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4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Search 8” Ground Straps </a:t>
            </a:r>
            <a:endParaRPr/>
          </a:p>
        </p:txBody>
      </p:sp>
      <p:sp>
        <p:nvSpPr>
          <p:cNvPr id="658" name="Google Shape;658;p9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59" name="Google Shape;65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0" y="749900"/>
            <a:ext cx="4326999" cy="4306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p99"/>
          <p:cNvCxnSpPr/>
          <p:nvPr/>
        </p:nvCxnSpPr>
        <p:spPr>
          <a:xfrm flipH="1">
            <a:off x="3324075" y="1370025"/>
            <a:ext cx="1172700" cy="111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1" name="Google Shape;661;p99"/>
          <p:cNvCxnSpPr/>
          <p:nvPr/>
        </p:nvCxnSpPr>
        <p:spPr>
          <a:xfrm flipH="1">
            <a:off x="3399300" y="4854475"/>
            <a:ext cx="1172700" cy="111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2" name="Google Shape;662;p99"/>
          <p:cNvCxnSpPr/>
          <p:nvPr/>
        </p:nvCxnSpPr>
        <p:spPr>
          <a:xfrm flipH="1">
            <a:off x="3276975" y="2010700"/>
            <a:ext cx="1172700" cy="111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63" name="Google Shape;663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J</a:t>
            </a:r>
            <a:endParaRPr/>
          </a:p>
        </p:txBody>
      </p:sp>
      <p:pic>
        <p:nvPicPr>
          <p:cNvPr id="664" name="Google Shape;664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36575"/>
            <a:ext cx="4538274" cy="430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5" name="Google Shape;665;p99"/>
          <p:cNvCxnSpPr/>
          <p:nvPr/>
        </p:nvCxnSpPr>
        <p:spPr>
          <a:xfrm flipH="1">
            <a:off x="4852275" y="3744900"/>
            <a:ext cx="1136400" cy="7716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6" name="Google Shape;666;p99"/>
          <p:cNvCxnSpPr/>
          <p:nvPr/>
        </p:nvCxnSpPr>
        <p:spPr>
          <a:xfrm flipH="1">
            <a:off x="5935575" y="3690400"/>
            <a:ext cx="1136400" cy="7716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3" name="Google Shape;673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175"/>
            <a:ext cx="9144003" cy="4162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Google Shape;674;p100"/>
          <p:cNvCxnSpPr/>
          <p:nvPr/>
        </p:nvCxnSpPr>
        <p:spPr>
          <a:xfrm flipH="1">
            <a:off x="1655225" y="632500"/>
            <a:ext cx="1103700" cy="6996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5" name="Google Shape;675;p100"/>
          <p:cNvCxnSpPr/>
          <p:nvPr/>
        </p:nvCxnSpPr>
        <p:spPr>
          <a:xfrm flipH="1">
            <a:off x="3234175" y="676300"/>
            <a:ext cx="1011000" cy="638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6" name="Google Shape;676;p100"/>
          <p:cNvCxnSpPr/>
          <p:nvPr/>
        </p:nvCxnSpPr>
        <p:spPr>
          <a:xfrm flipH="1">
            <a:off x="6697200" y="379925"/>
            <a:ext cx="1297200" cy="7029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7" name="Google Shape;677;p100"/>
          <p:cNvCxnSpPr/>
          <p:nvPr/>
        </p:nvCxnSpPr>
        <p:spPr>
          <a:xfrm flipH="1">
            <a:off x="2848425" y="2502875"/>
            <a:ext cx="999000" cy="9423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8" name="Google Shape;678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1"/>
          <p:cNvSpPr txBox="1"/>
          <p:nvPr>
            <p:ph type="title"/>
          </p:nvPr>
        </p:nvSpPr>
        <p:spPr>
          <a:xfrm>
            <a:off x="311700" y="264950"/>
            <a:ext cx="8520600" cy="7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92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4" name="Google Shape;684;p101"/>
          <p:cNvSpPr txBox="1"/>
          <p:nvPr>
            <p:ph idx="1" type="body"/>
          </p:nvPr>
        </p:nvSpPr>
        <p:spPr>
          <a:xfrm>
            <a:off x="311700" y="677025"/>
            <a:ext cx="8520600" cy="38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Dedicate Ourselves </a:t>
            </a:r>
            <a:endParaRPr b="1"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</a:t>
            </a:r>
            <a:endParaRPr b="1"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Relentlessly Solving Problems </a:t>
            </a:r>
            <a:endParaRPr b="1"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</a:t>
            </a: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 </a:t>
            </a:r>
            <a:endParaRPr b="1"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Soulmates </a:t>
            </a:r>
            <a:endParaRPr b="1"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5" name="Google Shape;685;p1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2"/>
          <p:cNvSpPr txBox="1"/>
          <p:nvPr>
            <p:ph type="title"/>
          </p:nvPr>
        </p:nvSpPr>
        <p:spPr>
          <a:xfrm>
            <a:off x="311700" y="188050"/>
            <a:ext cx="8520600" cy="8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CONTENT IDEAS</a:t>
            </a:r>
            <a:endParaRPr b="1"/>
          </a:p>
        </p:txBody>
      </p:sp>
      <p:sp>
        <p:nvSpPr>
          <p:cNvPr id="691" name="Google Shape;691;p102"/>
          <p:cNvSpPr txBox="1"/>
          <p:nvPr>
            <p:ph idx="1" type="body"/>
          </p:nvPr>
        </p:nvSpPr>
        <p:spPr>
          <a:xfrm>
            <a:off x="311700" y="893300"/>
            <a:ext cx="8520600" cy="40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>
                <a:solidFill>
                  <a:srgbClr val="000000"/>
                </a:solidFill>
              </a:rPr>
              <a:t>What </a:t>
            </a:r>
            <a:r>
              <a:rPr b="1" lang="en">
                <a:solidFill>
                  <a:srgbClr val="000000"/>
                </a:solidFill>
              </a:rPr>
              <a:t>Questions to ask when purchasing Your Product 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>
                <a:solidFill>
                  <a:srgbClr val="000000"/>
                </a:solidFill>
              </a:rPr>
              <a:t>Benefits of Your Product/Service over the Bad Guys (competition) 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>
                <a:solidFill>
                  <a:srgbClr val="000000"/>
                </a:solidFill>
              </a:rPr>
              <a:t>What is Your Product / Service (Ex: Forging, dust collection, etc)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>
                <a:solidFill>
                  <a:srgbClr val="000000"/>
                </a:solidFill>
              </a:rPr>
              <a:t>How Does Your Product Work? 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>
                <a:solidFill>
                  <a:srgbClr val="000000"/>
                </a:solidFill>
              </a:rPr>
              <a:t>Pricing of your product or service?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1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0" name="Google Shape;700;p103"/>
          <p:cNvSpPr/>
          <p:nvPr/>
        </p:nvSpPr>
        <p:spPr>
          <a:xfrm rot="-5400000">
            <a:off x="2389460" y="140071"/>
            <a:ext cx="4218493" cy="5185467"/>
          </a:xfrm>
          <a:prstGeom prst="ellipse">
            <a:avLst/>
          </a:prstGeom>
          <a:noFill/>
          <a:ln cap="flat" cmpd="sng" w="19050">
            <a:solidFill>
              <a:srgbClr val="1D7E7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1" name="Google Shape;70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0"/>
            <a:ext cx="86400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9" name="Google Shape;70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452" y="20900"/>
            <a:ext cx="61633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05"/>
          <p:cNvSpPr txBox="1"/>
          <p:nvPr>
            <p:ph type="ctrTitle"/>
          </p:nvPr>
        </p:nvSpPr>
        <p:spPr>
          <a:xfrm>
            <a:off x="311700" y="310100"/>
            <a:ext cx="8520600" cy="86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Title: </a:t>
            </a:r>
            <a:r>
              <a:rPr lang="en" sz="4300"/>
              <a:t>Industrial Dust Collection Design</a:t>
            </a:r>
            <a:endParaRPr sz="4300"/>
          </a:p>
        </p:txBody>
      </p:sp>
      <p:sp>
        <p:nvSpPr>
          <p:cNvPr id="715" name="Google Shape;715;p105"/>
          <p:cNvSpPr txBox="1"/>
          <p:nvPr>
            <p:ph idx="1" type="subTitle"/>
          </p:nvPr>
        </p:nvSpPr>
        <p:spPr>
          <a:xfrm>
            <a:off x="404250" y="1177400"/>
            <a:ext cx="8335500" cy="30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What </a:t>
            </a:r>
            <a:r>
              <a:rPr b="1" lang="en" sz="1600">
                <a:solidFill>
                  <a:srgbClr val="0E055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Regulations</a:t>
            </a: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Are Applicable to Dust Collectors?</a:t>
            </a:r>
            <a:endParaRPr b="1" sz="1600">
              <a:solidFill>
                <a:srgbClr val="0E055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How Does the </a:t>
            </a:r>
            <a:r>
              <a:rPr b="1" lang="en" sz="1600">
                <a:solidFill>
                  <a:srgbClr val="0E055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Project Scope </a:t>
            </a: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Affect the Ideal Type of Dust Collector?</a:t>
            </a:r>
            <a:endParaRPr b="1" sz="1600">
              <a:solidFill>
                <a:srgbClr val="0E055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What Are the </a:t>
            </a:r>
            <a:r>
              <a:rPr b="1" lang="en" sz="1600">
                <a:solidFill>
                  <a:srgbClr val="0E055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Key Components</a:t>
            </a: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of an Industrial Pulse Jet Dust Collector?</a:t>
            </a:r>
            <a:endParaRPr b="1" sz="1600">
              <a:solidFill>
                <a:srgbClr val="0E055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E055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Comparison</a:t>
            </a: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- Baghouse vs. Bin Vent vs. Cartridge Dust Collectors</a:t>
            </a:r>
            <a:endParaRPr b="1" sz="1600">
              <a:solidFill>
                <a:srgbClr val="0E055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The Industrial Dust Collector Design </a:t>
            </a:r>
            <a:r>
              <a:rPr b="1" lang="en" sz="1600">
                <a:solidFill>
                  <a:srgbClr val="0E055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Process</a:t>
            </a:r>
            <a:endParaRPr b="1" sz="1600">
              <a:solidFill>
                <a:srgbClr val="0E0552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How Much Does a Dust Collection System </a:t>
            </a:r>
            <a:r>
              <a:rPr b="1" lang="en" sz="1600">
                <a:solidFill>
                  <a:srgbClr val="0E055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Cost?</a:t>
            </a:r>
            <a:endParaRPr b="1" sz="1600">
              <a:solidFill>
                <a:srgbClr val="0E0552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Dust Collector </a:t>
            </a:r>
            <a:r>
              <a:rPr b="1" lang="en" sz="1600">
                <a:solidFill>
                  <a:srgbClr val="0E055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Maintenance</a:t>
            </a: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Considerations</a:t>
            </a:r>
            <a:endParaRPr b="1" sz="1600">
              <a:solidFill>
                <a:srgbClr val="0E055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E055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Industrial Dust Collector Systems From </a:t>
            </a:r>
            <a:r>
              <a:rPr b="1" lang="en" sz="1600">
                <a:solidFill>
                  <a:srgbClr val="0E055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U.S. Air Filtration</a:t>
            </a:r>
            <a:endParaRPr sz="1600">
              <a:highlight>
                <a:srgbClr val="FFFF00"/>
              </a:highlight>
            </a:endParaRPr>
          </a:p>
        </p:txBody>
      </p:sp>
      <p:sp>
        <p:nvSpPr>
          <p:cNvPr id="716" name="Google Shape;716;p105"/>
          <p:cNvSpPr txBox="1"/>
          <p:nvPr/>
        </p:nvSpPr>
        <p:spPr>
          <a:xfrm>
            <a:off x="644700" y="455487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each subtopic listed above an H2 Tag</a:t>
            </a:r>
            <a:endParaRPr/>
          </a:p>
        </p:txBody>
      </p:sp>
      <p:sp>
        <p:nvSpPr>
          <p:cNvPr id="717" name="Google Shape;717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3"/>
          <p:cNvSpPr txBox="1"/>
          <p:nvPr>
            <p:ph type="ctrTitle"/>
          </p:nvPr>
        </p:nvSpPr>
        <p:spPr>
          <a:xfrm>
            <a:off x="311700" y="209950"/>
            <a:ext cx="8520600" cy="132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b="1" lang="en" sz="3100">
                <a:latin typeface="Comic Sans MS"/>
                <a:ea typeface="Comic Sans MS"/>
                <a:cs typeface="Comic Sans MS"/>
                <a:sym typeface="Comic Sans MS"/>
              </a:rPr>
              <a:t>COMPLIMENTARY WEBSITE AUDIT  </a:t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" name="Google Shape;1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275" y="2466775"/>
            <a:ext cx="3736900" cy="23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6"/>
          <p:cNvSpPr txBox="1"/>
          <p:nvPr>
            <p:ph type="ctrTitle"/>
          </p:nvPr>
        </p:nvSpPr>
        <p:spPr>
          <a:xfrm>
            <a:off x="311700" y="178650"/>
            <a:ext cx="8520600" cy="10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OTTER.AI </a:t>
            </a:r>
            <a:endParaRPr/>
          </a:p>
        </p:txBody>
      </p:sp>
      <p:sp>
        <p:nvSpPr>
          <p:cNvPr id="723" name="Google Shape;723;p10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4" name="Google Shape;72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1037"/>
            <a:ext cx="9144003" cy="37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107"/>
          <p:cNvSpPr txBox="1"/>
          <p:nvPr>
            <p:ph idx="1" type="body"/>
          </p:nvPr>
        </p:nvSpPr>
        <p:spPr>
          <a:xfrm>
            <a:off x="311700" y="865075"/>
            <a:ext cx="8520600" cy="3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99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200">
                <a:solidFill>
                  <a:srgbClr val="990000"/>
                </a:solidFill>
              </a:rPr>
              <a:t>KILLER PILLAR</a:t>
            </a:r>
            <a:endParaRPr sz="72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0" name="Google Shape;740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584" y="0"/>
            <a:ext cx="659883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1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8" name="Google Shape;748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828787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0"/>
          <p:cNvSpPr txBox="1"/>
          <p:nvPr>
            <p:ph type="ctrTitle"/>
          </p:nvPr>
        </p:nvSpPr>
        <p:spPr>
          <a:xfrm>
            <a:off x="311700" y="133375"/>
            <a:ext cx="8520600" cy="74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B5572"/>
                </a:solidFill>
              </a:rPr>
              <a:t>GOOGLE BUSINESS PROFILE</a:t>
            </a:r>
            <a:endParaRPr sz="4600"/>
          </a:p>
        </p:txBody>
      </p:sp>
      <p:sp>
        <p:nvSpPr>
          <p:cNvPr id="754" name="Google Shape;754;p1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D</a:t>
            </a:r>
            <a:endParaRPr/>
          </a:p>
        </p:txBody>
      </p:sp>
      <p:pic>
        <p:nvPicPr>
          <p:cNvPr id="756" name="Google Shape;75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" y="930900"/>
            <a:ext cx="9123724" cy="421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D</a:t>
            </a:r>
            <a:endParaRPr/>
          </a:p>
        </p:txBody>
      </p:sp>
      <p:pic>
        <p:nvPicPr>
          <p:cNvPr id="764" name="Google Shape;764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8227"/>
            <a:ext cx="9144003" cy="4947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5" name="Google Shape;765;p111"/>
          <p:cNvCxnSpPr/>
          <p:nvPr/>
        </p:nvCxnSpPr>
        <p:spPr>
          <a:xfrm>
            <a:off x="4504100" y="1410475"/>
            <a:ext cx="1372800" cy="959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1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2" name="Google Shape;772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81"/>
            <a:ext cx="9144003" cy="50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74" name="Google Shape;774;p112"/>
          <p:cNvCxnSpPr/>
          <p:nvPr/>
        </p:nvCxnSpPr>
        <p:spPr>
          <a:xfrm flipH="1" rot="10800000">
            <a:off x="3723625" y="1382375"/>
            <a:ext cx="1814700" cy="3666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5" name="Google Shape;775;p112"/>
          <p:cNvCxnSpPr/>
          <p:nvPr/>
        </p:nvCxnSpPr>
        <p:spPr>
          <a:xfrm>
            <a:off x="-242500" y="2888700"/>
            <a:ext cx="1372800" cy="959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13"/>
          <p:cNvSpPr txBox="1"/>
          <p:nvPr>
            <p:ph idx="1" type="body"/>
          </p:nvPr>
        </p:nvSpPr>
        <p:spPr>
          <a:xfrm>
            <a:off x="3473825" y="728375"/>
            <a:ext cx="2554800" cy="18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82" name="Google Shape;78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2550"/>
            <a:ext cx="1893775" cy="129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1488" y="249713"/>
            <a:ext cx="2039477" cy="16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13"/>
          <p:cNvPicPr preferRelativeResize="0"/>
          <p:nvPr/>
        </p:nvPicPr>
        <p:blipFill rotWithShape="1">
          <a:blip r:embed="rId5">
            <a:alphaModFix/>
          </a:blip>
          <a:srcRect b="-153854" l="-73168" r="22429" t="142607"/>
          <a:stretch/>
        </p:blipFill>
        <p:spPr>
          <a:xfrm>
            <a:off x="3798800" y="2700625"/>
            <a:ext cx="4594400" cy="21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7888" y="123250"/>
            <a:ext cx="2039476" cy="136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4150" y="3294500"/>
            <a:ext cx="2346950" cy="179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3125" y="1600200"/>
            <a:ext cx="1989000" cy="14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5775" y="3543297"/>
            <a:ext cx="214312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7963" y="1822099"/>
            <a:ext cx="2276475" cy="17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686725"/>
            <a:ext cx="2425416" cy="145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BACKLINKS </a:t>
            </a:r>
            <a:endParaRPr/>
          </a:p>
        </p:txBody>
      </p:sp>
      <p:sp>
        <p:nvSpPr>
          <p:cNvPr id="796" name="Google Shape;796;p1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1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1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5" name="Google Shape;80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350" y="78325"/>
            <a:ext cx="5162649" cy="236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925" y="2480375"/>
            <a:ext cx="4882398" cy="2576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7" name="Google Shape;807;p115"/>
          <p:cNvCxnSpPr/>
          <p:nvPr/>
        </p:nvCxnSpPr>
        <p:spPr>
          <a:xfrm flipH="1">
            <a:off x="2550700" y="1076225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8" name="Google Shape;808;p115"/>
          <p:cNvCxnSpPr/>
          <p:nvPr/>
        </p:nvCxnSpPr>
        <p:spPr>
          <a:xfrm flipH="1">
            <a:off x="4461125" y="4257300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4"/>
          <p:cNvSpPr txBox="1"/>
          <p:nvPr>
            <p:ph type="title"/>
          </p:nvPr>
        </p:nvSpPr>
        <p:spPr>
          <a:xfrm>
            <a:off x="311700" y="181725"/>
            <a:ext cx="8520600" cy="8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Exciting Grant Program </a:t>
            </a:r>
            <a:endParaRPr/>
          </a:p>
        </p:txBody>
      </p:sp>
      <p:sp>
        <p:nvSpPr>
          <p:cNvPr id="200" name="Google Shape;200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88226"/>
            <a:ext cx="9144001" cy="385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5" name="Google Shape;81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485" y="0"/>
            <a:ext cx="697702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J</a:t>
            </a:r>
            <a:endParaRPr/>
          </a:p>
        </p:txBody>
      </p:sp>
      <p:cxnSp>
        <p:nvCxnSpPr>
          <p:cNvPr id="817" name="Google Shape;817;p116"/>
          <p:cNvCxnSpPr/>
          <p:nvPr/>
        </p:nvCxnSpPr>
        <p:spPr>
          <a:xfrm flipH="1">
            <a:off x="4237825" y="-162075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8" name="Google Shape;818;p116"/>
          <p:cNvCxnSpPr/>
          <p:nvPr/>
        </p:nvCxnSpPr>
        <p:spPr>
          <a:xfrm flipH="1">
            <a:off x="2019825" y="-72575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1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5" name="Google Shape;82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029" y="0"/>
            <a:ext cx="666673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27" name="Google Shape;827;p117"/>
          <p:cNvCxnSpPr/>
          <p:nvPr/>
        </p:nvCxnSpPr>
        <p:spPr>
          <a:xfrm flipH="1">
            <a:off x="3773950" y="3147125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5" name="Google Shape;83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1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118"/>
          <p:cNvCxnSpPr/>
          <p:nvPr/>
        </p:nvCxnSpPr>
        <p:spPr>
          <a:xfrm flipH="1">
            <a:off x="4847875" y="1319575"/>
            <a:ext cx="1436400" cy="538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119"/>
          <p:cNvSpPr txBox="1"/>
          <p:nvPr>
            <p:ph idx="1" type="body"/>
          </p:nvPr>
        </p:nvSpPr>
        <p:spPr>
          <a:xfrm>
            <a:off x="311700" y="780450"/>
            <a:ext cx="8520600" cy="37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</a:rPr>
              <a:t>I REFUSE TO ALLOW THE</a:t>
            </a:r>
            <a:endParaRPr b="1" sz="3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</a:rPr>
              <a:t> COMPETITION BEAT ME</a:t>
            </a:r>
            <a:endParaRPr b="1" sz="3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</a:rPr>
              <a:t>a</a:t>
            </a:r>
            <a:r>
              <a:rPr b="1" lang="en" sz="3400">
                <a:solidFill>
                  <a:schemeClr val="dk1"/>
                </a:solidFill>
              </a:rPr>
              <a:t>t this </a:t>
            </a:r>
            <a:endParaRPr b="1" sz="3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</a:rPr>
              <a:t>DIGITAL MARKETING GAME</a:t>
            </a:r>
            <a:endParaRPr b="1" sz="3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</a:rPr>
              <a:t> </a:t>
            </a:r>
            <a:endParaRPr b="1" sz="3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3400">
                <a:solidFill>
                  <a:srgbClr val="000000"/>
                </a:solidFill>
              </a:rPr>
              <a:t> </a:t>
            </a:r>
            <a:endParaRPr b="1" sz="3400">
              <a:solidFill>
                <a:srgbClr val="000000"/>
              </a:solidFill>
            </a:endParaRPr>
          </a:p>
        </p:txBody>
      </p:sp>
      <p:sp>
        <p:nvSpPr>
          <p:cNvPr id="843" name="Google Shape;843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20"/>
          <p:cNvSpPr txBox="1"/>
          <p:nvPr>
            <p:ph type="ctrTitle"/>
          </p:nvPr>
        </p:nvSpPr>
        <p:spPr>
          <a:xfrm>
            <a:off x="311700" y="357325"/>
            <a:ext cx="8520600" cy="3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120"/>
          <p:cNvSpPr txBox="1"/>
          <p:nvPr>
            <p:ph idx="1" type="subTitle"/>
          </p:nvPr>
        </p:nvSpPr>
        <p:spPr>
          <a:xfrm>
            <a:off x="311700" y="1290575"/>
            <a:ext cx="8709600" cy="3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422910" lvl="0" marL="457200" rt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K.Y.S = </a:t>
            </a: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KNOW YOUR SOULMATE </a:t>
            </a:r>
            <a:endParaRPr b="1"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22910" lvl="0" marL="457200" rt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H.Y.S. =</a:t>
            </a: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HELP YOUR SOULMATE</a:t>
            </a:r>
            <a:endParaRPr b="1"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0" name="Google Shape;850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21"/>
          <p:cNvSpPr txBox="1"/>
          <p:nvPr>
            <p:ph type="ctrTitle"/>
          </p:nvPr>
        </p:nvSpPr>
        <p:spPr>
          <a:xfrm>
            <a:off x="311700" y="550775"/>
            <a:ext cx="85206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5400">
                <a:latin typeface="Comic Sans MS"/>
                <a:ea typeface="Comic Sans MS"/>
                <a:cs typeface="Comic Sans MS"/>
                <a:sym typeface="Comic Sans MS"/>
              </a:rPr>
              <a:t>Curt@B2Btail.com</a:t>
            </a:r>
            <a:endParaRPr/>
          </a:p>
        </p:txBody>
      </p:sp>
      <p:sp>
        <p:nvSpPr>
          <p:cNvPr id="856" name="Google Shape;856;p121"/>
          <p:cNvSpPr txBox="1"/>
          <p:nvPr>
            <p:ph idx="1" type="subTitle"/>
          </p:nvPr>
        </p:nvSpPr>
        <p:spPr>
          <a:xfrm>
            <a:off x="222875" y="1935175"/>
            <a:ext cx="85206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83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COMPLIMENTARY WEBSITE AUDIT</a:t>
            </a:r>
            <a:endParaRPr b="1" sz="883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831">
              <a:solidFill>
                <a:srgbClr val="134F5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b="1" lang="en" sz="5400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solidFill>
                <a:srgbClr val="274E13"/>
              </a:solidFill>
            </a:endParaRPr>
          </a:p>
        </p:txBody>
      </p:sp>
      <p:sp>
        <p:nvSpPr>
          <p:cNvPr id="857" name="Google Shape;857;p1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1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https://www.linkedin.com/in/nicole-donnelly-dmg/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nicole@donnellymgroup.com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https://www.linkedin.com/in/curtanderson-b2b/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Curt@B2Btail.com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5"/>
          <p:cNvSpPr txBox="1"/>
          <p:nvPr>
            <p:ph type="title"/>
          </p:nvPr>
        </p:nvSpPr>
        <p:spPr>
          <a:xfrm>
            <a:off x="311700" y="114300"/>
            <a:ext cx="8520600" cy="2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45"/>
          <p:cNvSpPr txBox="1"/>
          <p:nvPr>
            <p:ph idx="1" type="body"/>
          </p:nvPr>
        </p:nvSpPr>
        <p:spPr>
          <a:xfrm>
            <a:off x="311700" y="601800"/>
            <a:ext cx="8520600" cy="41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" sz="3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READY TO START SPREADING YOUR SEO AWESOMENESS?</a:t>
            </a:r>
            <a:r>
              <a:rPr b="1" lang="en" sz="4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48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9" name="Google Shape;20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