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63" r:id="rId5"/>
    <p:sldId id="284" r:id="rId6"/>
    <p:sldId id="274" r:id="rId7"/>
    <p:sldId id="280" r:id="rId8"/>
    <p:sldId id="272" r:id="rId9"/>
    <p:sldId id="273" r:id="rId10"/>
    <p:sldId id="260" r:id="rId11"/>
    <p:sldId id="259" r:id="rId12"/>
    <p:sldId id="262" r:id="rId13"/>
    <p:sldId id="279" r:id="rId14"/>
    <p:sldId id="282" r:id="rId15"/>
    <p:sldId id="289" r:id="rId16"/>
    <p:sldId id="297" r:id="rId17"/>
    <p:sldId id="290" r:id="rId18"/>
    <p:sldId id="301" r:id="rId19"/>
    <p:sldId id="265" r:id="rId20"/>
    <p:sldId id="288" r:id="rId21"/>
    <p:sldId id="266" r:id="rId22"/>
    <p:sldId id="285" r:id="rId23"/>
    <p:sldId id="267" r:id="rId24"/>
    <p:sldId id="302" r:id="rId25"/>
    <p:sldId id="275" r:id="rId26"/>
    <p:sldId id="295" r:id="rId27"/>
    <p:sldId id="286" r:id="rId28"/>
    <p:sldId id="283" r:id="rId29"/>
    <p:sldId id="276" r:id="rId30"/>
    <p:sldId id="292" r:id="rId31"/>
    <p:sldId id="291" r:id="rId32"/>
    <p:sldId id="278" r:id="rId33"/>
    <p:sldId id="277" r:id="rId34"/>
    <p:sldId id="294" r:id="rId35"/>
    <p:sldId id="293" r:id="rId36"/>
    <p:sldId id="281" r:id="rId37"/>
    <p:sldId id="287" r:id="rId38"/>
    <p:sldId id="268" r:id="rId39"/>
    <p:sldId id="271" r:id="rId40"/>
    <p:sldId id="299" r:id="rId41"/>
    <p:sldId id="298" r:id="rId42"/>
    <p:sldId id="270" r:id="rId43"/>
    <p:sldId id="269" r:id="rId44"/>
    <p:sldId id="296" r:id="rId45"/>
  </p:sldIdLst>
  <p:sldSz cx="18288000" cy="10287000"/>
  <p:notesSz cx="6858000" cy="9144000"/>
  <p:embeddedFontLst>
    <p:embeddedFont>
      <p:font typeface="Roboto Condensed Bold" panose="02000000000000000000" pitchFamily="2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00" autoAdjust="0"/>
    <p:restoredTop sz="88114" autoAdjust="0"/>
  </p:normalViewPr>
  <p:slideViewPr>
    <p:cSldViewPr>
      <p:cViewPr varScale="1">
        <p:scale>
          <a:sx n="79" d="100"/>
          <a:sy n="79" d="100"/>
        </p:scale>
        <p:origin x="1112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95" d="100"/>
        <a:sy n="9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374139-4258-4C82-801F-A7435324218B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91AB704-AB9F-4295-ABED-2BB836F299DB}">
      <dgm:prSet/>
      <dgm:spPr/>
      <dgm:t>
        <a:bodyPr/>
        <a:lstStyle/>
        <a:p>
          <a:r>
            <a:rPr lang="en-US"/>
            <a:t>Overview</a:t>
          </a:r>
        </a:p>
      </dgm:t>
    </dgm:pt>
    <dgm:pt modelId="{8B566D34-EA4D-445D-A04A-AD8E8E96E69F}" type="parTrans" cxnId="{741DE39B-6C12-4D28-89C6-1F9DE1B7B3BD}">
      <dgm:prSet/>
      <dgm:spPr/>
      <dgm:t>
        <a:bodyPr/>
        <a:lstStyle/>
        <a:p>
          <a:endParaRPr lang="en-US"/>
        </a:p>
      </dgm:t>
    </dgm:pt>
    <dgm:pt modelId="{D5B120A8-409B-441B-B4AD-504924A789A3}" type="sibTrans" cxnId="{741DE39B-6C12-4D28-89C6-1F9DE1B7B3BD}">
      <dgm:prSet/>
      <dgm:spPr/>
      <dgm:t>
        <a:bodyPr/>
        <a:lstStyle/>
        <a:p>
          <a:endParaRPr lang="en-US"/>
        </a:p>
      </dgm:t>
    </dgm:pt>
    <dgm:pt modelId="{ADC55E03-3181-4ACC-81DD-E88F704586D7}">
      <dgm:prSet/>
      <dgm:spPr/>
      <dgm:t>
        <a:bodyPr/>
        <a:lstStyle/>
        <a:p>
          <a:r>
            <a:rPr lang="en-US"/>
            <a:t>Key differences</a:t>
          </a:r>
        </a:p>
      </dgm:t>
    </dgm:pt>
    <dgm:pt modelId="{523FF244-98B5-4ED2-84A2-F2DCEC06936E}" type="parTrans" cxnId="{C2CC7E16-E37C-4258-A51A-45ECB9AFBCDA}">
      <dgm:prSet/>
      <dgm:spPr/>
      <dgm:t>
        <a:bodyPr/>
        <a:lstStyle/>
        <a:p>
          <a:endParaRPr lang="en-US"/>
        </a:p>
      </dgm:t>
    </dgm:pt>
    <dgm:pt modelId="{95A49B1B-6161-4865-B3E7-0B2509324CFA}" type="sibTrans" cxnId="{C2CC7E16-E37C-4258-A51A-45ECB9AFBCDA}">
      <dgm:prSet/>
      <dgm:spPr/>
      <dgm:t>
        <a:bodyPr/>
        <a:lstStyle/>
        <a:p>
          <a:endParaRPr lang="en-US"/>
        </a:p>
      </dgm:t>
    </dgm:pt>
    <dgm:pt modelId="{01B57069-C3DB-4F13-A1DA-BF7B23540988}">
      <dgm:prSet/>
      <dgm:spPr/>
      <dgm:t>
        <a:bodyPr/>
        <a:lstStyle/>
        <a:p>
          <a:r>
            <a:rPr lang="en-US"/>
            <a:t>What it’s good for</a:t>
          </a:r>
        </a:p>
      </dgm:t>
    </dgm:pt>
    <dgm:pt modelId="{8E43648B-646E-42E3-B743-77F884BD74DD}" type="parTrans" cxnId="{141D6337-8D4A-44FE-99ED-9AEAE53B8AE0}">
      <dgm:prSet/>
      <dgm:spPr/>
      <dgm:t>
        <a:bodyPr/>
        <a:lstStyle/>
        <a:p>
          <a:endParaRPr lang="en-US"/>
        </a:p>
      </dgm:t>
    </dgm:pt>
    <dgm:pt modelId="{1A89DFFA-1FC2-418B-B32D-4AECA78E5172}" type="sibTrans" cxnId="{141D6337-8D4A-44FE-99ED-9AEAE53B8AE0}">
      <dgm:prSet/>
      <dgm:spPr/>
      <dgm:t>
        <a:bodyPr/>
        <a:lstStyle/>
        <a:p>
          <a:endParaRPr lang="en-US"/>
        </a:p>
      </dgm:t>
    </dgm:pt>
    <dgm:pt modelId="{FF664C6A-5C73-4B11-9E8C-69189B9C61F9}">
      <dgm:prSet/>
      <dgm:spPr/>
      <dgm:t>
        <a:bodyPr/>
        <a:lstStyle/>
        <a:p>
          <a:r>
            <a:rPr lang="en-US"/>
            <a:t>Use cases</a:t>
          </a:r>
        </a:p>
      </dgm:t>
    </dgm:pt>
    <dgm:pt modelId="{43DF1248-0022-4625-AEC2-8360DDAE08A4}" type="parTrans" cxnId="{6BE6B20A-714A-48D6-8183-B485DB8F3ECF}">
      <dgm:prSet/>
      <dgm:spPr/>
      <dgm:t>
        <a:bodyPr/>
        <a:lstStyle/>
        <a:p>
          <a:endParaRPr lang="en-US"/>
        </a:p>
      </dgm:t>
    </dgm:pt>
    <dgm:pt modelId="{A6A1F734-44E3-495A-B79B-FF27CD7421DB}" type="sibTrans" cxnId="{6BE6B20A-714A-48D6-8183-B485DB8F3ECF}">
      <dgm:prSet/>
      <dgm:spPr/>
      <dgm:t>
        <a:bodyPr/>
        <a:lstStyle/>
        <a:p>
          <a:endParaRPr lang="en-US"/>
        </a:p>
      </dgm:t>
    </dgm:pt>
    <dgm:pt modelId="{C1F1E355-048E-4A56-8F71-9E4F54B6C4D3}" type="pres">
      <dgm:prSet presAssocID="{64374139-4258-4C82-801F-A7435324218B}" presName="root" presStyleCnt="0">
        <dgm:presLayoutVars>
          <dgm:dir/>
          <dgm:resizeHandles val="exact"/>
        </dgm:presLayoutVars>
      </dgm:prSet>
      <dgm:spPr/>
    </dgm:pt>
    <dgm:pt modelId="{70363B18-8F09-47E4-BEF4-F804959CC441}" type="pres">
      <dgm:prSet presAssocID="{C91AB704-AB9F-4295-ABED-2BB836F299DB}" presName="compNode" presStyleCnt="0"/>
      <dgm:spPr/>
    </dgm:pt>
    <dgm:pt modelId="{BEB3474E-1818-4F50-B30B-6AE7B035DCDD}" type="pres">
      <dgm:prSet presAssocID="{C91AB704-AB9F-4295-ABED-2BB836F299D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nufacturing"/>
        </a:ext>
      </dgm:extLst>
    </dgm:pt>
    <dgm:pt modelId="{D5246ADB-4626-4B96-81AC-532440CF7D43}" type="pres">
      <dgm:prSet presAssocID="{C91AB704-AB9F-4295-ABED-2BB836F299DB}" presName="spaceRect" presStyleCnt="0"/>
      <dgm:spPr/>
    </dgm:pt>
    <dgm:pt modelId="{2862850B-9580-4C2F-B55E-6C1D2DEA0A23}" type="pres">
      <dgm:prSet presAssocID="{C91AB704-AB9F-4295-ABED-2BB836F299DB}" presName="textRect" presStyleLbl="revTx" presStyleIdx="0" presStyleCnt="4">
        <dgm:presLayoutVars>
          <dgm:chMax val="1"/>
          <dgm:chPref val="1"/>
        </dgm:presLayoutVars>
      </dgm:prSet>
      <dgm:spPr/>
    </dgm:pt>
    <dgm:pt modelId="{F863D07A-07B0-4BA5-8CE3-DC322FEFB7C0}" type="pres">
      <dgm:prSet presAssocID="{D5B120A8-409B-441B-B4AD-504924A789A3}" presName="sibTrans" presStyleCnt="0"/>
      <dgm:spPr/>
    </dgm:pt>
    <dgm:pt modelId="{9235AF28-91D0-4599-B89C-878409526F69}" type="pres">
      <dgm:prSet presAssocID="{ADC55E03-3181-4ACC-81DD-E88F704586D7}" presName="compNode" presStyleCnt="0"/>
      <dgm:spPr/>
    </dgm:pt>
    <dgm:pt modelId="{E72D8556-0061-44F1-8732-EAFF9861C728}" type="pres">
      <dgm:prSet presAssocID="{ADC55E03-3181-4ACC-81DD-E88F704586D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nlock"/>
        </a:ext>
      </dgm:extLst>
    </dgm:pt>
    <dgm:pt modelId="{862283D6-794F-4F25-9BEE-174A24F07F51}" type="pres">
      <dgm:prSet presAssocID="{ADC55E03-3181-4ACC-81DD-E88F704586D7}" presName="spaceRect" presStyleCnt="0"/>
      <dgm:spPr/>
    </dgm:pt>
    <dgm:pt modelId="{DAE863D7-8DCE-4B99-8FD7-53E9EB51642D}" type="pres">
      <dgm:prSet presAssocID="{ADC55E03-3181-4ACC-81DD-E88F704586D7}" presName="textRect" presStyleLbl="revTx" presStyleIdx="1" presStyleCnt="4">
        <dgm:presLayoutVars>
          <dgm:chMax val="1"/>
          <dgm:chPref val="1"/>
        </dgm:presLayoutVars>
      </dgm:prSet>
      <dgm:spPr/>
    </dgm:pt>
    <dgm:pt modelId="{ABB8E527-5EB8-4119-AFCE-1CAA0C7818D0}" type="pres">
      <dgm:prSet presAssocID="{95A49B1B-6161-4865-B3E7-0B2509324CFA}" presName="sibTrans" presStyleCnt="0"/>
      <dgm:spPr/>
    </dgm:pt>
    <dgm:pt modelId="{0E19A7FA-3569-41BB-B2CD-A1C47C748D1F}" type="pres">
      <dgm:prSet presAssocID="{01B57069-C3DB-4F13-A1DA-BF7B23540988}" presName="compNode" presStyleCnt="0"/>
      <dgm:spPr/>
    </dgm:pt>
    <dgm:pt modelId="{49AD02A8-FC99-41FF-ADCE-5B4DD4E80970}" type="pres">
      <dgm:prSet presAssocID="{01B57069-C3DB-4F13-A1DA-BF7B2354098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bot"/>
        </a:ext>
      </dgm:extLst>
    </dgm:pt>
    <dgm:pt modelId="{FC2CCDA5-271C-4FDD-B0B3-D8AB0A91E672}" type="pres">
      <dgm:prSet presAssocID="{01B57069-C3DB-4F13-A1DA-BF7B23540988}" presName="spaceRect" presStyleCnt="0"/>
      <dgm:spPr/>
    </dgm:pt>
    <dgm:pt modelId="{B6550B74-4C81-429C-8D88-06BF053D9A8C}" type="pres">
      <dgm:prSet presAssocID="{01B57069-C3DB-4F13-A1DA-BF7B23540988}" presName="textRect" presStyleLbl="revTx" presStyleIdx="2" presStyleCnt="4">
        <dgm:presLayoutVars>
          <dgm:chMax val="1"/>
          <dgm:chPref val="1"/>
        </dgm:presLayoutVars>
      </dgm:prSet>
      <dgm:spPr/>
    </dgm:pt>
    <dgm:pt modelId="{B72A0099-D299-495B-A636-8DFDE241B132}" type="pres">
      <dgm:prSet presAssocID="{1A89DFFA-1FC2-418B-B32D-4AECA78E5172}" presName="sibTrans" presStyleCnt="0"/>
      <dgm:spPr/>
    </dgm:pt>
    <dgm:pt modelId="{3AF688B4-C832-48ED-8952-704A293CE14F}" type="pres">
      <dgm:prSet presAssocID="{FF664C6A-5C73-4B11-9E8C-69189B9C61F9}" presName="compNode" presStyleCnt="0"/>
      <dgm:spPr/>
    </dgm:pt>
    <dgm:pt modelId="{BFF91169-40C8-40CD-9D46-C5E4EF742555}" type="pres">
      <dgm:prSet presAssocID="{FF664C6A-5C73-4B11-9E8C-69189B9C61F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ploy"/>
        </a:ext>
      </dgm:extLst>
    </dgm:pt>
    <dgm:pt modelId="{703EFEF1-A2DA-42BC-A25B-BAF7C1EBE968}" type="pres">
      <dgm:prSet presAssocID="{FF664C6A-5C73-4B11-9E8C-69189B9C61F9}" presName="spaceRect" presStyleCnt="0"/>
      <dgm:spPr/>
    </dgm:pt>
    <dgm:pt modelId="{97D87ECE-1B13-4E65-8043-E2D681789E74}" type="pres">
      <dgm:prSet presAssocID="{FF664C6A-5C73-4B11-9E8C-69189B9C61F9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6BE6B20A-714A-48D6-8183-B485DB8F3ECF}" srcId="{64374139-4258-4C82-801F-A7435324218B}" destId="{FF664C6A-5C73-4B11-9E8C-69189B9C61F9}" srcOrd="3" destOrd="0" parTransId="{43DF1248-0022-4625-AEC2-8360DDAE08A4}" sibTransId="{A6A1F734-44E3-495A-B79B-FF27CD7421DB}"/>
    <dgm:cxn modelId="{C2CC7E16-E37C-4258-A51A-45ECB9AFBCDA}" srcId="{64374139-4258-4C82-801F-A7435324218B}" destId="{ADC55E03-3181-4ACC-81DD-E88F704586D7}" srcOrd="1" destOrd="0" parTransId="{523FF244-98B5-4ED2-84A2-F2DCEC06936E}" sibTransId="{95A49B1B-6161-4865-B3E7-0B2509324CFA}"/>
    <dgm:cxn modelId="{141D6337-8D4A-44FE-99ED-9AEAE53B8AE0}" srcId="{64374139-4258-4C82-801F-A7435324218B}" destId="{01B57069-C3DB-4F13-A1DA-BF7B23540988}" srcOrd="2" destOrd="0" parTransId="{8E43648B-646E-42E3-B743-77F884BD74DD}" sibTransId="{1A89DFFA-1FC2-418B-B32D-4AECA78E5172}"/>
    <dgm:cxn modelId="{8620223B-FAD8-4976-AFFB-C75F75C28FAF}" type="presOf" srcId="{FF664C6A-5C73-4B11-9E8C-69189B9C61F9}" destId="{97D87ECE-1B13-4E65-8043-E2D681789E74}" srcOrd="0" destOrd="0" presId="urn:microsoft.com/office/officeart/2018/2/layout/IconLabelList"/>
    <dgm:cxn modelId="{0C560D7E-157D-4A68-8D12-6396D6EB2A72}" type="presOf" srcId="{C91AB704-AB9F-4295-ABED-2BB836F299DB}" destId="{2862850B-9580-4C2F-B55E-6C1D2DEA0A23}" srcOrd="0" destOrd="0" presId="urn:microsoft.com/office/officeart/2018/2/layout/IconLabelList"/>
    <dgm:cxn modelId="{88996F89-F48E-4EF3-B0EF-93F110FAE8F4}" type="presOf" srcId="{64374139-4258-4C82-801F-A7435324218B}" destId="{C1F1E355-048E-4A56-8F71-9E4F54B6C4D3}" srcOrd="0" destOrd="0" presId="urn:microsoft.com/office/officeart/2018/2/layout/IconLabelList"/>
    <dgm:cxn modelId="{C296139B-7369-460C-9C30-8FBA602AD776}" type="presOf" srcId="{ADC55E03-3181-4ACC-81DD-E88F704586D7}" destId="{DAE863D7-8DCE-4B99-8FD7-53E9EB51642D}" srcOrd="0" destOrd="0" presId="urn:microsoft.com/office/officeart/2018/2/layout/IconLabelList"/>
    <dgm:cxn modelId="{741DE39B-6C12-4D28-89C6-1F9DE1B7B3BD}" srcId="{64374139-4258-4C82-801F-A7435324218B}" destId="{C91AB704-AB9F-4295-ABED-2BB836F299DB}" srcOrd="0" destOrd="0" parTransId="{8B566D34-EA4D-445D-A04A-AD8E8E96E69F}" sibTransId="{D5B120A8-409B-441B-B4AD-504924A789A3}"/>
    <dgm:cxn modelId="{DBEDCFA6-8707-464C-B0F3-73D258F45106}" type="presOf" srcId="{01B57069-C3DB-4F13-A1DA-BF7B23540988}" destId="{B6550B74-4C81-429C-8D88-06BF053D9A8C}" srcOrd="0" destOrd="0" presId="urn:microsoft.com/office/officeart/2018/2/layout/IconLabelList"/>
    <dgm:cxn modelId="{E8CB0945-0094-4552-81AD-619E676CB523}" type="presParOf" srcId="{C1F1E355-048E-4A56-8F71-9E4F54B6C4D3}" destId="{70363B18-8F09-47E4-BEF4-F804959CC441}" srcOrd="0" destOrd="0" presId="urn:microsoft.com/office/officeart/2018/2/layout/IconLabelList"/>
    <dgm:cxn modelId="{B15640FD-E0E2-4316-8D53-73C36A326B35}" type="presParOf" srcId="{70363B18-8F09-47E4-BEF4-F804959CC441}" destId="{BEB3474E-1818-4F50-B30B-6AE7B035DCDD}" srcOrd="0" destOrd="0" presId="urn:microsoft.com/office/officeart/2018/2/layout/IconLabelList"/>
    <dgm:cxn modelId="{91CDEBC7-11E1-4394-90DD-37844CE8FE69}" type="presParOf" srcId="{70363B18-8F09-47E4-BEF4-F804959CC441}" destId="{D5246ADB-4626-4B96-81AC-532440CF7D43}" srcOrd="1" destOrd="0" presId="urn:microsoft.com/office/officeart/2018/2/layout/IconLabelList"/>
    <dgm:cxn modelId="{FF721265-BE54-435E-B82C-3C532EC789EA}" type="presParOf" srcId="{70363B18-8F09-47E4-BEF4-F804959CC441}" destId="{2862850B-9580-4C2F-B55E-6C1D2DEA0A23}" srcOrd="2" destOrd="0" presId="urn:microsoft.com/office/officeart/2018/2/layout/IconLabelList"/>
    <dgm:cxn modelId="{B111BA10-499C-412F-90B7-C7536026C99A}" type="presParOf" srcId="{C1F1E355-048E-4A56-8F71-9E4F54B6C4D3}" destId="{F863D07A-07B0-4BA5-8CE3-DC322FEFB7C0}" srcOrd="1" destOrd="0" presId="urn:microsoft.com/office/officeart/2018/2/layout/IconLabelList"/>
    <dgm:cxn modelId="{B1F76842-AC68-4A95-B00D-58A5C7C40A2D}" type="presParOf" srcId="{C1F1E355-048E-4A56-8F71-9E4F54B6C4D3}" destId="{9235AF28-91D0-4599-B89C-878409526F69}" srcOrd="2" destOrd="0" presId="urn:microsoft.com/office/officeart/2018/2/layout/IconLabelList"/>
    <dgm:cxn modelId="{522FEB99-3D73-4A84-A168-9BB4B9BB3E35}" type="presParOf" srcId="{9235AF28-91D0-4599-B89C-878409526F69}" destId="{E72D8556-0061-44F1-8732-EAFF9861C728}" srcOrd="0" destOrd="0" presId="urn:microsoft.com/office/officeart/2018/2/layout/IconLabelList"/>
    <dgm:cxn modelId="{C1CADB34-6573-44FC-994E-2C77377E9DEB}" type="presParOf" srcId="{9235AF28-91D0-4599-B89C-878409526F69}" destId="{862283D6-794F-4F25-9BEE-174A24F07F51}" srcOrd="1" destOrd="0" presId="urn:microsoft.com/office/officeart/2018/2/layout/IconLabelList"/>
    <dgm:cxn modelId="{963D3F48-CDB0-4D12-9263-635B5FF401CB}" type="presParOf" srcId="{9235AF28-91D0-4599-B89C-878409526F69}" destId="{DAE863D7-8DCE-4B99-8FD7-53E9EB51642D}" srcOrd="2" destOrd="0" presId="urn:microsoft.com/office/officeart/2018/2/layout/IconLabelList"/>
    <dgm:cxn modelId="{C43D1BAF-E809-4FBF-A0CE-B544F40C7E9D}" type="presParOf" srcId="{C1F1E355-048E-4A56-8F71-9E4F54B6C4D3}" destId="{ABB8E527-5EB8-4119-AFCE-1CAA0C7818D0}" srcOrd="3" destOrd="0" presId="urn:microsoft.com/office/officeart/2018/2/layout/IconLabelList"/>
    <dgm:cxn modelId="{E26DB412-450A-4799-8E3E-56A451BDB909}" type="presParOf" srcId="{C1F1E355-048E-4A56-8F71-9E4F54B6C4D3}" destId="{0E19A7FA-3569-41BB-B2CD-A1C47C748D1F}" srcOrd="4" destOrd="0" presId="urn:microsoft.com/office/officeart/2018/2/layout/IconLabelList"/>
    <dgm:cxn modelId="{40DFAA4F-FC33-4B9E-B814-6C8E62F324CB}" type="presParOf" srcId="{0E19A7FA-3569-41BB-B2CD-A1C47C748D1F}" destId="{49AD02A8-FC99-41FF-ADCE-5B4DD4E80970}" srcOrd="0" destOrd="0" presId="urn:microsoft.com/office/officeart/2018/2/layout/IconLabelList"/>
    <dgm:cxn modelId="{1EEC1ACC-1D01-47A0-96F5-58981EF6AC68}" type="presParOf" srcId="{0E19A7FA-3569-41BB-B2CD-A1C47C748D1F}" destId="{FC2CCDA5-271C-4FDD-B0B3-D8AB0A91E672}" srcOrd="1" destOrd="0" presId="urn:microsoft.com/office/officeart/2018/2/layout/IconLabelList"/>
    <dgm:cxn modelId="{A4C29875-10C9-45F2-96CE-D8F3050FDFA8}" type="presParOf" srcId="{0E19A7FA-3569-41BB-B2CD-A1C47C748D1F}" destId="{B6550B74-4C81-429C-8D88-06BF053D9A8C}" srcOrd="2" destOrd="0" presId="urn:microsoft.com/office/officeart/2018/2/layout/IconLabelList"/>
    <dgm:cxn modelId="{26C534BF-44CE-4313-898F-08DD9C2BCA5D}" type="presParOf" srcId="{C1F1E355-048E-4A56-8F71-9E4F54B6C4D3}" destId="{B72A0099-D299-495B-A636-8DFDE241B132}" srcOrd="5" destOrd="0" presId="urn:microsoft.com/office/officeart/2018/2/layout/IconLabelList"/>
    <dgm:cxn modelId="{7C7D35A2-9F95-456A-9110-DC82EF5CA0DD}" type="presParOf" srcId="{C1F1E355-048E-4A56-8F71-9E4F54B6C4D3}" destId="{3AF688B4-C832-48ED-8952-704A293CE14F}" srcOrd="6" destOrd="0" presId="urn:microsoft.com/office/officeart/2018/2/layout/IconLabelList"/>
    <dgm:cxn modelId="{63107CA5-7DE7-4FE2-A3BD-9AB9566D2157}" type="presParOf" srcId="{3AF688B4-C832-48ED-8952-704A293CE14F}" destId="{BFF91169-40C8-40CD-9D46-C5E4EF742555}" srcOrd="0" destOrd="0" presId="urn:microsoft.com/office/officeart/2018/2/layout/IconLabelList"/>
    <dgm:cxn modelId="{2BD96B68-6449-4D14-BD12-ECE917E8A635}" type="presParOf" srcId="{3AF688B4-C832-48ED-8952-704A293CE14F}" destId="{703EFEF1-A2DA-42BC-A25B-BAF7C1EBE968}" srcOrd="1" destOrd="0" presId="urn:microsoft.com/office/officeart/2018/2/layout/IconLabelList"/>
    <dgm:cxn modelId="{D991CE21-E3AA-417C-858B-4F39444F541F}" type="presParOf" srcId="{3AF688B4-C832-48ED-8952-704A293CE14F}" destId="{97D87ECE-1B13-4E65-8043-E2D681789E74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B9EA2E-BF00-4278-A25E-7FC80F7575F2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A273F79-7A1C-462D-994F-A4B9B0186C57}">
      <dgm:prSet/>
      <dgm:spPr/>
      <dgm:t>
        <a:bodyPr/>
        <a:lstStyle/>
        <a:p>
          <a:r>
            <a:rPr lang="en-US" dirty="0"/>
            <a:t>Brand enrichment</a:t>
          </a:r>
        </a:p>
      </dgm:t>
    </dgm:pt>
    <dgm:pt modelId="{895045AE-6A04-4BD1-9BBF-20833CBFF435}" type="parTrans" cxnId="{DD64865A-2A76-42C4-B3C4-9CF9A4609330}">
      <dgm:prSet/>
      <dgm:spPr/>
      <dgm:t>
        <a:bodyPr/>
        <a:lstStyle/>
        <a:p>
          <a:endParaRPr lang="en-US"/>
        </a:p>
      </dgm:t>
    </dgm:pt>
    <dgm:pt modelId="{9B85A170-3713-4DEF-B071-5DA8348DEA31}" type="sibTrans" cxnId="{DD64865A-2A76-42C4-B3C4-9CF9A4609330}">
      <dgm:prSet/>
      <dgm:spPr/>
      <dgm:t>
        <a:bodyPr/>
        <a:lstStyle/>
        <a:p>
          <a:endParaRPr lang="en-US"/>
        </a:p>
      </dgm:t>
    </dgm:pt>
    <dgm:pt modelId="{B99ADA5A-3A3A-46C7-8267-F14B2750A9AD}">
      <dgm:prSet/>
      <dgm:spPr/>
      <dgm:t>
        <a:bodyPr/>
        <a:lstStyle/>
        <a:p>
          <a:r>
            <a:rPr lang="en-US" dirty="0"/>
            <a:t>Trade show prep</a:t>
          </a:r>
        </a:p>
      </dgm:t>
    </dgm:pt>
    <dgm:pt modelId="{E8872212-BDE9-49EC-9232-2CE59583DE29}" type="parTrans" cxnId="{3DBAD157-9D0B-4860-93FE-5D33C835006E}">
      <dgm:prSet/>
      <dgm:spPr/>
      <dgm:t>
        <a:bodyPr/>
        <a:lstStyle/>
        <a:p>
          <a:endParaRPr lang="en-US"/>
        </a:p>
      </dgm:t>
    </dgm:pt>
    <dgm:pt modelId="{19DEC22A-CDCB-4ED8-BEED-1B7F90C0BFB6}" type="sibTrans" cxnId="{3DBAD157-9D0B-4860-93FE-5D33C835006E}">
      <dgm:prSet/>
      <dgm:spPr/>
      <dgm:t>
        <a:bodyPr/>
        <a:lstStyle/>
        <a:p>
          <a:endParaRPr lang="en-US"/>
        </a:p>
      </dgm:t>
    </dgm:pt>
    <dgm:pt modelId="{CA754495-8338-49F9-94E9-5C4BE7902D8F}">
      <dgm:prSet/>
      <dgm:spPr/>
      <dgm:t>
        <a:bodyPr/>
        <a:lstStyle/>
        <a:p>
          <a:r>
            <a:rPr lang="en-US" dirty="0"/>
            <a:t>Product matches</a:t>
          </a:r>
        </a:p>
      </dgm:t>
    </dgm:pt>
    <dgm:pt modelId="{D83E1584-5D70-4C2B-AAA5-8EF90F24917B}" type="parTrans" cxnId="{AE56E7C4-04A3-4812-B628-69744BA591EE}">
      <dgm:prSet/>
      <dgm:spPr/>
      <dgm:t>
        <a:bodyPr/>
        <a:lstStyle/>
        <a:p>
          <a:endParaRPr lang="en-US"/>
        </a:p>
      </dgm:t>
    </dgm:pt>
    <dgm:pt modelId="{790C24F2-90D8-4EBA-A9F2-C76EB895A0BE}" type="sibTrans" cxnId="{AE56E7C4-04A3-4812-B628-69744BA591EE}">
      <dgm:prSet/>
      <dgm:spPr/>
      <dgm:t>
        <a:bodyPr/>
        <a:lstStyle/>
        <a:p>
          <a:endParaRPr lang="en-US"/>
        </a:p>
      </dgm:t>
    </dgm:pt>
    <dgm:pt modelId="{ED6DEF50-DA71-084C-B3CE-32DE502AF1EF}" type="pres">
      <dgm:prSet presAssocID="{8EB9EA2E-BF00-4278-A25E-7FC80F7575F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1A7F5B8-D1FF-D941-B9D8-1BF4F3B8EBAA}" type="pres">
      <dgm:prSet presAssocID="{3A273F79-7A1C-462D-994F-A4B9B0186C57}" presName="hierRoot1" presStyleCnt="0"/>
      <dgm:spPr/>
    </dgm:pt>
    <dgm:pt modelId="{38571C38-8B1F-BE42-8DE0-5F2B0FC0029F}" type="pres">
      <dgm:prSet presAssocID="{3A273F79-7A1C-462D-994F-A4B9B0186C57}" presName="composite" presStyleCnt="0"/>
      <dgm:spPr/>
    </dgm:pt>
    <dgm:pt modelId="{351CF60F-2B7C-D64F-8AB0-564D3771B586}" type="pres">
      <dgm:prSet presAssocID="{3A273F79-7A1C-462D-994F-A4B9B0186C57}" presName="background" presStyleLbl="node0" presStyleIdx="0" presStyleCnt="3"/>
      <dgm:spPr/>
    </dgm:pt>
    <dgm:pt modelId="{C657DBEE-4406-0340-B63D-791FFF33ED17}" type="pres">
      <dgm:prSet presAssocID="{3A273F79-7A1C-462D-994F-A4B9B0186C57}" presName="text" presStyleLbl="fgAcc0" presStyleIdx="0" presStyleCnt="3">
        <dgm:presLayoutVars>
          <dgm:chPref val="3"/>
        </dgm:presLayoutVars>
      </dgm:prSet>
      <dgm:spPr/>
    </dgm:pt>
    <dgm:pt modelId="{49D33C98-40E7-E743-81FA-A28C53222350}" type="pres">
      <dgm:prSet presAssocID="{3A273F79-7A1C-462D-994F-A4B9B0186C57}" presName="hierChild2" presStyleCnt="0"/>
      <dgm:spPr/>
    </dgm:pt>
    <dgm:pt modelId="{87A92EF9-694C-7A4B-B771-32318B55C912}" type="pres">
      <dgm:prSet presAssocID="{B99ADA5A-3A3A-46C7-8267-F14B2750A9AD}" presName="hierRoot1" presStyleCnt="0"/>
      <dgm:spPr/>
    </dgm:pt>
    <dgm:pt modelId="{A06D1F74-4B79-D64B-9899-54CBDAF35378}" type="pres">
      <dgm:prSet presAssocID="{B99ADA5A-3A3A-46C7-8267-F14B2750A9AD}" presName="composite" presStyleCnt="0"/>
      <dgm:spPr/>
    </dgm:pt>
    <dgm:pt modelId="{7C7C24B2-4475-3B43-BEEC-A9FC699FB9EE}" type="pres">
      <dgm:prSet presAssocID="{B99ADA5A-3A3A-46C7-8267-F14B2750A9AD}" presName="background" presStyleLbl="node0" presStyleIdx="1" presStyleCnt="3"/>
      <dgm:spPr/>
    </dgm:pt>
    <dgm:pt modelId="{8EACB27E-5F0F-F84C-919F-3B4C5E315DE1}" type="pres">
      <dgm:prSet presAssocID="{B99ADA5A-3A3A-46C7-8267-F14B2750A9AD}" presName="text" presStyleLbl="fgAcc0" presStyleIdx="1" presStyleCnt="3">
        <dgm:presLayoutVars>
          <dgm:chPref val="3"/>
        </dgm:presLayoutVars>
      </dgm:prSet>
      <dgm:spPr/>
    </dgm:pt>
    <dgm:pt modelId="{BAD02614-02D9-F449-8445-FD5E87443C25}" type="pres">
      <dgm:prSet presAssocID="{B99ADA5A-3A3A-46C7-8267-F14B2750A9AD}" presName="hierChild2" presStyleCnt="0"/>
      <dgm:spPr/>
    </dgm:pt>
    <dgm:pt modelId="{56C69687-6F64-F14B-B785-BDAB9BB32495}" type="pres">
      <dgm:prSet presAssocID="{CA754495-8338-49F9-94E9-5C4BE7902D8F}" presName="hierRoot1" presStyleCnt="0"/>
      <dgm:spPr/>
    </dgm:pt>
    <dgm:pt modelId="{83DF546C-52C6-C24B-9FAE-FC0CB5D59B5A}" type="pres">
      <dgm:prSet presAssocID="{CA754495-8338-49F9-94E9-5C4BE7902D8F}" presName="composite" presStyleCnt="0"/>
      <dgm:spPr/>
    </dgm:pt>
    <dgm:pt modelId="{81A346CE-4F74-204B-BAD1-70F01BF4E35E}" type="pres">
      <dgm:prSet presAssocID="{CA754495-8338-49F9-94E9-5C4BE7902D8F}" presName="background" presStyleLbl="node0" presStyleIdx="2" presStyleCnt="3"/>
      <dgm:spPr/>
    </dgm:pt>
    <dgm:pt modelId="{968F7CD7-1E55-DF48-82A8-34C12E16B1A6}" type="pres">
      <dgm:prSet presAssocID="{CA754495-8338-49F9-94E9-5C4BE7902D8F}" presName="text" presStyleLbl="fgAcc0" presStyleIdx="2" presStyleCnt="3">
        <dgm:presLayoutVars>
          <dgm:chPref val="3"/>
        </dgm:presLayoutVars>
      </dgm:prSet>
      <dgm:spPr/>
    </dgm:pt>
    <dgm:pt modelId="{3868CE9B-BF95-2A42-9357-F100E70F7579}" type="pres">
      <dgm:prSet presAssocID="{CA754495-8338-49F9-94E9-5C4BE7902D8F}" presName="hierChild2" presStyleCnt="0"/>
      <dgm:spPr/>
    </dgm:pt>
  </dgm:ptLst>
  <dgm:cxnLst>
    <dgm:cxn modelId="{525A8211-B3D0-D044-A328-E6C6A5AA0780}" type="presOf" srcId="{B99ADA5A-3A3A-46C7-8267-F14B2750A9AD}" destId="{8EACB27E-5F0F-F84C-919F-3B4C5E315DE1}" srcOrd="0" destOrd="0" presId="urn:microsoft.com/office/officeart/2005/8/layout/hierarchy1"/>
    <dgm:cxn modelId="{EFEE4346-A585-E645-8D5E-4273FCE271D0}" type="presOf" srcId="{3A273F79-7A1C-462D-994F-A4B9B0186C57}" destId="{C657DBEE-4406-0340-B63D-791FFF33ED17}" srcOrd="0" destOrd="0" presId="urn:microsoft.com/office/officeart/2005/8/layout/hierarchy1"/>
    <dgm:cxn modelId="{3DBAD157-9D0B-4860-93FE-5D33C835006E}" srcId="{8EB9EA2E-BF00-4278-A25E-7FC80F7575F2}" destId="{B99ADA5A-3A3A-46C7-8267-F14B2750A9AD}" srcOrd="1" destOrd="0" parTransId="{E8872212-BDE9-49EC-9232-2CE59583DE29}" sibTransId="{19DEC22A-CDCB-4ED8-BEED-1B7F90C0BFB6}"/>
    <dgm:cxn modelId="{DD64865A-2A76-42C4-B3C4-9CF9A4609330}" srcId="{8EB9EA2E-BF00-4278-A25E-7FC80F7575F2}" destId="{3A273F79-7A1C-462D-994F-A4B9B0186C57}" srcOrd="0" destOrd="0" parTransId="{895045AE-6A04-4BD1-9BBF-20833CBFF435}" sibTransId="{9B85A170-3713-4DEF-B071-5DA8348DEA31}"/>
    <dgm:cxn modelId="{E246FABB-2033-9A4E-B333-339DDB2A9FA8}" type="presOf" srcId="{CA754495-8338-49F9-94E9-5C4BE7902D8F}" destId="{968F7CD7-1E55-DF48-82A8-34C12E16B1A6}" srcOrd="0" destOrd="0" presId="urn:microsoft.com/office/officeart/2005/8/layout/hierarchy1"/>
    <dgm:cxn modelId="{AE56E7C4-04A3-4812-B628-69744BA591EE}" srcId="{8EB9EA2E-BF00-4278-A25E-7FC80F7575F2}" destId="{CA754495-8338-49F9-94E9-5C4BE7902D8F}" srcOrd="2" destOrd="0" parTransId="{D83E1584-5D70-4C2B-AAA5-8EF90F24917B}" sibTransId="{790C24F2-90D8-4EBA-A9F2-C76EB895A0BE}"/>
    <dgm:cxn modelId="{3E395FD0-E196-E54E-8323-740D81374AF8}" type="presOf" srcId="{8EB9EA2E-BF00-4278-A25E-7FC80F7575F2}" destId="{ED6DEF50-DA71-084C-B3CE-32DE502AF1EF}" srcOrd="0" destOrd="0" presId="urn:microsoft.com/office/officeart/2005/8/layout/hierarchy1"/>
    <dgm:cxn modelId="{7697D58E-4824-FE41-B665-3A86ED277B05}" type="presParOf" srcId="{ED6DEF50-DA71-084C-B3CE-32DE502AF1EF}" destId="{B1A7F5B8-D1FF-D941-B9D8-1BF4F3B8EBAA}" srcOrd="0" destOrd="0" presId="urn:microsoft.com/office/officeart/2005/8/layout/hierarchy1"/>
    <dgm:cxn modelId="{2D9C669E-9B40-7C41-B4FE-7470D457B1E6}" type="presParOf" srcId="{B1A7F5B8-D1FF-D941-B9D8-1BF4F3B8EBAA}" destId="{38571C38-8B1F-BE42-8DE0-5F2B0FC0029F}" srcOrd="0" destOrd="0" presId="urn:microsoft.com/office/officeart/2005/8/layout/hierarchy1"/>
    <dgm:cxn modelId="{8125348F-71CE-F44F-A52D-E45F1003605E}" type="presParOf" srcId="{38571C38-8B1F-BE42-8DE0-5F2B0FC0029F}" destId="{351CF60F-2B7C-D64F-8AB0-564D3771B586}" srcOrd="0" destOrd="0" presId="urn:microsoft.com/office/officeart/2005/8/layout/hierarchy1"/>
    <dgm:cxn modelId="{EA384E06-E6A8-754E-BB46-44CA01637C46}" type="presParOf" srcId="{38571C38-8B1F-BE42-8DE0-5F2B0FC0029F}" destId="{C657DBEE-4406-0340-B63D-791FFF33ED17}" srcOrd="1" destOrd="0" presId="urn:microsoft.com/office/officeart/2005/8/layout/hierarchy1"/>
    <dgm:cxn modelId="{D5DC8786-5969-2F47-AD46-C2D05A11C874}" type="presParOf" srcId="{B1A7F5B8-D1FF-D941-B9D8-1BF4F3B8EBAA}" destId="{49D33C98-40E7-E743-81FA-A28C53222350}" srcOrd="1" destOrd="0" presId="urn:microsoft.com/office/officeart/2005/8/layout/hierarchy1"/>
    <dgm:cxn modelId="{C7FB8EA6-B217-9744-BFE6-6C30A2B3370C}" type="presParOf" srcId="{ED6DEF50-DA71-084C-B3CE-32DE502AF1EF}" destId="{87A92EF9-694C-7A4B-B771-32318B55C912}" srcOrd="1" destOrd="0" presId="urn:microsoft.com/office/officeart/2005/8/layout/hierarchy1"/>
    <dgm:cxn modelId="{FED45AAD-3395-3B4A-8038-876214A1F58E}" type="presParOf" srcId="{87A92EF9-694C-7A4B-B771-32318B55C912}" destId="{A06D1F74-4B79-D64B-9899-54CBDAF35378}" srcOrd="0" destOrd="0" presId="urn:microsoft.com/office/officeart/2005/8/layout/hierarchy1"/>
    <dgm:cxn modelId="{BCB5D95A-0A88-6D4C-8DD4-F3DE64B04DDB}" type="presParOf" srcId="{A06D1F74-4B79-D64B-9899-54CBDAF35378}" destId="{7C7C24B2-4475-3B43-BEEC-A9FC699FB9EE}" srcOrd="0" destOrd="0" presId="urn:microsoft.com/office/officeart/2005/8/layout/hierarchy1"/>
    <dgm:cxn modelId="{F5F16C9C-5863-CB47-A6A0-25CE2DD227E2}" type="presParOf" srcId="{A06D1F74-4B79-D64B-9899-54CBDAF35378}" destId="{8EACB27E-5F0F-F84C-919F-3B4C5E315DE1}" srcOrd="1" destOrd="0" presId="urn:microsoft.com/office/officeart/2005/8/layout/hierarchy1"/>
    <dgm:cxn modelId="{C0B48958-720E-374A-B244-1ED8E6E7449C}" type="presParOf" srcId="{87A92EF9-694C-7A4B-B771-32318B55C912}" destId="{BAD02614-02D9-F449-8445-FD5E87443C25}" srcOrd="1" destOrd="0" presId="urn:microsoft.com/office/officeart/2005/8/layout/hierarchy1"/>
    <dgm:cxn modelId="{F993F662-016D-FB43-8A41-A6667C48343E}" type="presParOf" srcId="{ED6DEF50-DA71-084C-B3CE-32DE502AF1EF}" destId="{56C69687-6F64-F14B-B785-BDAB9BB32495}" srcOrd="2" destOrd="0" presId="urn:microsoft.com/office/officeart/2005/8/layout/hierarchy1"/>
    <dgm:cxn modelId="{B4C1BC49-A458-E648-9958-24B5A1EDD712}" type="presParOf" srcId="{56C69687-6F64-F14B-B785-BDAB9BB32495}" destId="{83DF546C-52C6-C24B-9FAE-FC0CB5D59B5A}" srcOrd="0" destOrd="0" presId="urn:microsoft.com/office/officeart/2005/8/layout/hierarchy1"/>
    <dgm:cxn modelId="{38C795A6-4C9A-AA43-A703-3571A0C30BB3}" type="presParOf" srcId="{83DF546C-52C6-C24B-9FAE-FC0CB5D59B5A}" destId="{81A346CE-4F74-204B-BAD1-70F01BF4E35E}" srcOrd="0" destOrd="0" presId="urn:microsoft.com/office/officeart/2005/8/layout/hierarchy1"/>
    <dgm:cxn modelId="{80CF730B-D67C-1D47-BE0B-F453317661DA}" type="presParOf" srcId="{83DF546C-52C6-C24B-9FAE-FC0CB5D59B5A}" destId="{968F7CD7-1E55-DF48-82A8-34C12E16B1A6}" srcOrd="1" destOrd="0" presId="urn:microsoft.com/office/officeart/2005/8/layout/hierarchy1"/>
    <dgm:cxn modelId="{C6F3F4DA-C283-0C4B-93C0-5EF2BDB21801}" type="presParOf" srcId="{56C69687-6F64-F14B-B785-BDAB9BB32495}" destId="{3868CE9B-BF95-2A42-9357-F100E70F757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5981670-53B3-4399-B924-61A58C0B36F3}" type="doc">
      <dgm:prSet loTypeId="urn:microsoft.com/office/officeart/2008/layout/LinedList" loCatId="list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72B5D25-6C2D-4EE0-8D37-F28F6019B717}">
      <dgm:prSet/>
      <dgm:spPr/>
      <dgm:t>
        <a:bodyPr/>
        <a:lstStyle/>
        <a:p>
          <a:r>
            <a:rPr lang="en-US"/>
            <a:t>Britney Muller, Digital Marketing and SEO Consultant</a:t>
          </a:r>
        </a:p>
      </dgm:t>
    </dgm:pt>
    <dgm:pt modelId="{0C1BDFE1-D13C-4E61-9D56-FAF3C7C150C6}" type="parTrans" cxnId="{79955B9D-DADF-4BCF-881E-422AADAAEA82}">
      <dgm:prSet/>
      <dgm:spPr/>
      <dgm:t>
        <a:bodyPr/>
        <a:lstStyle/>
        <a:p>
          <a:endParaRPr lang="en-US"/>
        </a:p>
      </dgm:t>
    </dgm:pt>
    <dgm:pt modelId="{2FEA6D08-1CAD-4F22-88A1-9668B494A39B}" type="sibTrans" cxnId="{79955B9D-DADF-4BCF-881E-422AADAAEA82}">
      <dgm:prSet/>
      <dgm:spPr/>
      <dgm:t>
        <a:bodyPr/>
        <a:lstStyle/>
        <a:p>
          <a:endParaRPr lang="en-US"/>
        </a:p>
      </dgm:t>
    </dgm:pt>
    <dgm:pt modelId="{97CCF13D-DCD0-4287-8EAA-AC63A0FCCA38}">
      <dgm:prSet/>
      <dgm:spPr/>
      <dgm:t>
        <a:bodyPr/>
        <a:lstStyle/>
        <a:p>
          <a:r>
            <a:rPr lang="en-US"/>
            <a:t>Andy Crestodina @ Orbit Media</a:t>
          </a:r>
        </a:p>
      </dgm:t>
    </dgm:pt>
    <dgm:pt modelId="{E6078E1C-3316-4B6B-8973-95CA9688FCBF}" type="parTrans" cxnId="{25108889-498A-4785-B117-78D557E18B69}">
      <dgm:prSet/>
      <dgm:spPr/>
      <dgm:t>
        <a:bodyPr/>
        <a:lstStyle/>
        <a:p>
          <a:endParaRPr lang="en-US"/>
        </a:p>
      </dgm:t>
    </dgm:pt>
    <dgm:pt modelId="{0A2E5ADB-C5F9-4E6E-9108-F8630D733100}" type="sibTrans" cxnId="{25108889-498A-4785-B117-78D557E18B69}">
      <dgm:prSet/>
      <dgm:spPr/>
      <dgm:t>
        <a:bodyPr/>
        <a:lstStyle/>
        <a:p>
          <a:endParaRPr lang="en-US"/>
        </a:p>
      </dgm:t>
    </dgm:pt>
    <dgm:pt modelId="{3DD04190-47B7-4FCF-A519-CCC120D6E73F}">
      <dgm:prSet/>
      <dgm:spPr/>
      <dgm:t>
        <a:bodyPr/>
        <a:lstStyle/>
        <a:p>
          <a:r>
            <a:rPr lang="en-US"/>
            <a:t>Wil Reynolds @ Seer Interactive</a:t>
          </a:r>
        </a:p>
      </dgm:t>
    </dgm:pt>
    <dgm:pt modelId="{50DA3344-A160-471C-AD12-672777A08D6F}" type="parTrans" cxnId="{57A0BEB2-D72D-46E5-B301-1A4E1BBB3B02}">
      <dgm:prSet/>
      <dgm:spPr/>
      <dgm:t>
        <a:bodyPr/>
        <a:lstStyle/>
        <a:p>
          <a:endParaRPr lang="en-US"/>
        </a:p>
      </dgm:t>
    </dgm:pt>
    <dgm:pt modelId="{185F3FE2-2754-4DE9-B23E-54DF44452C7A}" type="sibTrans" cxnId="{57A0BEB2-D72D-46E5-B301-1A4E1BBB3B02}">
      <dgm:prSet/>
      <dgm:spPr/>
      <dgm:t>
        <a:bodyPr/>
        <a:lstStyle/>
        <a:p>
          <a:endParaRPr lang="en-US"/>
        </a:p>
      </dgm:t>
    </dgm:pt>
    <dgm:pt modelId="{8216D7BE-FEE9-D64D-BBE4-6202C61C201A}" type="pres">
      <dgm:prSet presAssocID="{D5981670-53B3-4399-B924-61A58C0B36F3}" presName="vert0" presStyleCnt="0">
        <dgm:presLayoutVars>
          <dgm:dir/>
          <dgm:animOne val="branch"/>
          <dgm:animLvl val="lvl"/>
        </dgm:presLayoutVars>
      </dgm:prSet>
      <dgm:spPr/>
    </dgm:pt>
    <dgm:pt modelId="{4DF5FC15-CBCC-824D-9FBD-C04C52BA5B40}" type="pres">
      <dgm:prSet presAssocID="{172B5D25-6C2D-4EE0-8D37-F28F6019B717}" presName="thickLine" presStyleLbl="alignNode1" presStyleIdx="0" presStyleCnt="3"/>
      <dgm:spPr/>
    </dgm:pt>
    <dgm:pt modelId="{D065EB1E-B232-F945-8CD8-EAE95437A1E6}" type="pres">
      <dgm:prSet presAssocID="{172B5D25-6C2D-4EE0-8D37-F28F6019B717}" presName="horz1" presStyleCnt="0"/>
      <dgm:spPr/>
    </dgm:pt>
    <dgm:pt modelId="{939FCC8D-86C2-B840-86FB-3EE2ECFEF2AB}" type="pres">
      <dgm:prSet presAssocID="{172B5D25-6C2D-4EE0-8D37-F28F6019B717}" presName="tx1" presStyleLbl="revTx" presStyleIdx="0" presStyleCnt="3"/>
      <dgm:spPr/>
    </dgm:pt>
    <dgm:pt modelId="{98185FBF-C5D8-F347-B2BB-3A7B5C1B3CCE}" type="pres">
      <dgm:prSet presAssocID="{172B5D25-6C2D-4EE0-8D37-F28F6019B717}" presName="vert1" presStyleCnt="0"/>
      <dgm:spPr/>
    </dgm:pt>
    <dgm:pt modelId="{6C088A27-DEC9-E642-9386-A618A14EDE45}" type="pres">
      <dgm:prSet presAssocID="{97CCF13D-DCD0-4287-8EAA-AC63A0FCCA38}" presName="thickLine" presStyleLbl="alignNode1" presStyleIdx="1" presStyleCnt="3"/>
      <dgm:spPr/>
    </dgm:pt>
    <dgm:pt modelId="{1F7C8CDF-B29B-424E-9D5D-7D154704B5DA}" type="pres">
      <dgm:prSet presAssocID="{97CCF13D-DCD0-4287-8EAA-AC63A0FCCA38}" presName="horz1" presStyleCnt="0"/>
      <dgm:spPr/>
    </dgm:pt>
    <dgm:pt modelId="{95EC49E2-FA5A-AE4B-B40F-8C8F146E0D10}" type="pres">
      <dgm:prSet presAssocID="{97CCF13D-DCD0-4287-8EAA-AC63A0FCCA38}" presName="tx1" presStyleLbl="revTx" presStyleIdx="1" presStyleCnt="3"/>
      <dgm:spPr/>
    </dgm:pt>
    <dgm:pt modelId="{41F66666-EBEF-4240-A95D-AF05C1E3DFFC}" type="pres">
      <dgm:prSet presAssocID="{97CCF13D-DCD0-4287-8EAA-AC63A0FCCA38}" presName="vert1" presStyleCnt="0"/>
      <dgm:spPr/>
    </dgm:pt>
    <dgm:pt modelId="{4220B33E-B788-3745-9311-C5D1EDB99CAB}" type="pres">
      <dgm:prSet presAssocID="{3DD04190-47B7-4FCF-A519-CCC120D6E73F}" presName="thickLine" presStyleLbl="alignNode1" presStyleIdx="2" presStyleCnt="3"/>
      <dgm:spPr/>
    </dgm:pt>
    <dgm:pt modelId="{AD54A3B4-732F-D049-9CE2-F77822B7DC02}" type="pres">
      <dgm:prSet presAssocID="{3DD04190-47B7-4FCF-A519-CCC120D6E73F}" presName="horz1" presStyleCnt="0"/>
      <dgm:spPr/>
    </dgm:pt>
    <dgm:pt modelId="{E1D00BCA-A066-864F-92D1-9C2B9FB085F0}" type="pres">
      <dgm:prSet presAssocID="{3DD04190-47B7-4FCF-A519-CCC120D6E73F}" presName="tx1" presStyleLbl="revTx" presStyleIdx="2" presStyleCnt="3"/>
      <dgm:spPr/>
    </dgm:pt>
    <dgm:pt modelId="{1F8AD3C6-63EB-C54A-B0F2-CE7DCFAC3082}" type="pres">
      <dgm:prSet presAssocID="{3DD04190-47B7-4FCF-A519-CCC120D6E73F}" presName="vert1" presStyleCnt="0"/>
      <dgm:spPr/>
    </dgm:pt>
  </dgm:ptLst>
  <dgm:cxnLst>
    <dgm:cxn modelId="{0E5D5515-347A-4C4A-B03F-3C5CA4ACC71A}" type="presOf" srcId="{D5981670-53B3-4399-B924-61A58C0B36F3}" destId="{8216D7BE-FEE9-D64D-BBE4-6202C61C201A}" srcOrd="0" destOrd="0" presId="urn:microsoft.com/office/officeart/2008/layout/LinedList"/>
    <dgm:cxn modelId="{9A7A3C3A-65A0-154A-9952-1CB444ED9A5D}" type="presOf" srcId="{172B5D25-6C2D-4EE0-8D37-F28F6019B717}" destId="{939FCC8D-86C2-B840-86FB-3EE2ECFEF2AB}" srcOrd="0" destOrd="0" presId="urn:microsoft.com/office/officeart/2008/layout/LinedList"/>
    <dgm:cxn modelId="{FCADD573-0069-B448-98FC-03A2F8F61589}" type="presOf" srcId="{3DD04190-47B7-4FCF-A519-CCC120D6E73F}" destId="{E1D00BCA-A066-864F-92D1-9C2B9FB085F0}" srcOrd="0" destOrd="0" presId="urn:microsoft.com/office/officeart/2008/layout/LinedList"/>
    <dgm:cxn modelId="{25108889-498A-4785-B117-78D557E18B69}" srcId="{D5981670-53B3-4399-B924-61A58C0B36F3}" destId="{97CCF13D-DCD0-4287-8EAA-AC63A0FCCA38}" srcOrd="1" destOrd="0" parTransId="{E6078E1C-3316-4B6B-8973-95CA9688FCBF}" sibTransId="{0A2E5ADB-C5F9-4E6E-9108-F8630D733100}"/>
    <dgm:cxn modelId="{5449F49C-2871-E549-BD88-8A23A121E2C4}" type="presOf" srcId="{97CCF13D-DCD0-4287-8EAA-AC63A0FCCA38}" destId="{95EC49E2-FA5A-AE4B-B40F-8C8F146E0D10}" srcOrd="0" destOrd="0" presId="urn:microsoft.com/office/officeart/2008/layout/LinedList"/>
    <dgm:cxn modelId="{79955B9D-DADF-4BCF-881E-422AADAAEA82}" srcId="{D5981670-53B3-4399-B924-61A58C0B36F3}" destId="{172B5D25-6C2D-4EE0-8D37-F28F6019B717}" srcOrd="0" destOrd="0" parTransId="{0C1BDFE1-D13C-4E61-9D56-FAF3C7C150C6}" sibTransId="{2FEA6D08-1CAD-4F22-88A1-9668B494A39B}"/>
    <dgm:cxn modelId="{57A0BEB2-D72D-46E5-B301-1A4E1BBB3B02}" srcId="{D5981670-53B3-4399-B924-61A58C0B36F3}" destId="{3DD04190-47B7-4FCF-A519-CCC120D6E73F}" srcOrd="2" destOrd="0" parTransId="{50DA3344-A160-471C-AD12-672777A08D6F}" sibTransId="{185F3FE2-2754-4DE9-B23E-54DF44452C7A}"/>
    <dgm:cxn modelId="{B8A1335E-7B08-6B49-9B8B-DFA29EAFE5B6}" type="presParOf" srcId="{8216D7BE-FEE9-D64D-BBE4-6202C61C201A}" destId="{4DF5FC15-CBCC-824D-9FBD-C04C52BA5B40}" srcOrd="0" destOrd="0" presId="urn:microsoft.com/office/officeart/2008/layout/LinedList"/>
    <dgm:cxn modelId="{90A2FD89-F2B7-084F-8DFE-A439A58E236C}" type="presParOf" srcId="{8216D7BE-FEE9-D64D-BBE4-6202C61C201A}" destId="{D065EB1E-B232-F945-8CD8-EAE95437A1E6}" srcOrd="1" destOrd="0" presId="urn:microsoft.com/office/officeart/2008/layout/LinedList"/>
    <dgm:cxn modelId="{6E128350-A8AD-C64C-8D1C-49838EE5B26E}" type="presParOf" srcId="{D065EB1E-B232-F945-8CD8-EAE95437A1E6}" destId="{939FCC8D-86C2-B840-86FB-3EE2ECFEF2AB}" srcOrd="0" destOrd="0" presId="urn:microsoft.com/office/officeart/2008/layout/LinedList"/>
    <dgm:cxn modelId="{4401A549-3BB9-574D-8371-AEC54D291168}" type="presParOf" srcId="{D065EB1E-B232-F945-8CD8-EAE95437A1E6}" destId="{98185FBF-C5D8-F347-B2BB-3A7B5C1B3CCE}" srcOrd="1" destOrd="0" presId="urn:microsoft.com/office/officeart/2008/layout/LinedList"/>
    <dgm:cxn modelId="{B0CB9072-C7CE-6F44-AF55-510410D82CCE}" type="presParOf" srcId="{8216D7BE-FEE9-D64D-BBE4-6202C61C201A}" destId="{6C088A27-DEC9-E642-9386-A618A14EDE45}" srcOrd="2" destOrd="0" presId="urn:microsoft.com/office/officeart/2008/layout/LinedList"/>
    <dgm:cxn modelId="{1E57C5A4-26D4-434A-9B46-2A96348FA43A}" type="presParOf" srcId="{8216D7BE-FEE9-D64D-BBE4-6202C61C201A}" destId="{1F7C8CDF-B29B-424E-9D5D-7D154704B5DA}" srcOrd="3" destOrd="0" presId="urn:microsoft.com/office/officeart/2008/layout/LinedList"/>
    <dgm:cxn modelId="{D4E1E104-7EB1-8846-840F-5DB3F295757D}" type="presParOf" srcId="{1F7C8CDF-B29B-424E-9D5D-7D154704B5DA}" destId="{95EC49E2-FA5A-AE4B-B40F-8C8F146E0D10}" srcOrd="0" destOrd="0" presId="urn:microsoft.com/office/officeart/2008/layout/LinedList"/>
    <dgm:cxn modelId="{C3F108E3-1BE3-9642-B4A2-C42C98CA7E20}" type="presParOf" srcId="{1F7C8CDF-B29B-424E-9D5D-7D154704B5DA}" destId="{41F66666-EBEF-4240-A95D-AF05C1E3DFFC}" srcOrd="1" destOrd="0" presId="urn:microsoft.com/office/officeart/2008/layout/LinedList"/>
    <dgm:cxn modelId="{16F41A6C-7745-CB4E-9F82-318B9D351452}" type="presParOf" srcId="{8216D7BE-FEE9-D64D-BBE4-6202C61C201A}" destId="{4220B33E-B788-3745-9311-C5D1EDB99CAB}" srcOrd="4" destOrd="0" presId="urn:microsoft.com/office/officeart/2008/layout/LinedList"/>
    <dgm:cxn modelId="{FAE6A9B3-28FC-8349-A00D-08A0E9258363}" type="presParOf" srcId="{8216D7BE-FEE9-D64D-BBE4-6202C61C201A}" destId="{AD54A3B4-732F-D049-9CE2-F77822B7DC02}" srcOrd="5" destOrd="0" presId="urn:microsoft.com/office/officeart/2008/layout/LinedList"/>
    <dgm:cxn modelId="{4FA782B3-5BF0-8442-86DB-2BA8F7273084}" type="presParOf" srcId="{AD54A3B4-732F-D049-9CE2-F77822B7DC02}" destId="{E1D00BCA-A066-864F-92D1-9C2B9FB085F0}" srcOrd="0" destOrd="0" presId="urn:microsoft.com/office/officeart/2008/layout/LinedList"/>
    <dgm:cxn modelId="{54B47E84-73C3-4F4D-938B-F10AE05C89C7}" type="presParOf" srcId="{AD54A3B4-732F-D049-9CE2-F77822B7DC02}" destId="{1F8AD3C6-63EB-C54A-B0F2-CE7DCFAC308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B3474E-1818-4F50-B30B-6AE7B035DCDD}">
      <dsp:nvSpPr>
        <dsp:cNvPr id="0" name=""/>
        <dsp:cNvSpPr/>
      </dsp:nvSpPr>
      <dsp:spPr>
        <a:xfrm>
          <a:off x="1899519" y="1882396"/>
          <a:ext cx="1425589" cy="142558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62850B-9580-4C2F-B55E-6C1D2DEA0A23}">
      <dsp:nvSpPr>
        <dsp:cNvPr id="0" name=""/>
        <dsp:cNvSpPr/>
      </dsp:nvSpPr>
      <dsp:spPr>
        <a:xfrm>
          <a:off x="1028326" y="3686811"/>
          <a:ext cx="31679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Overview</a:t>
          </a:r>
        </a:p>
      </dsp:txBody>
      <dsp:txXfrm>
        <a:off x="1028326" y="3686811"/>
        <a:ext cx="3167975" cy="720000"/>
      </dsp:txXfrm>
    </dsp:sp>
    <dsp:sp modelId="{E72D8556-0061-44F1-8732-EAFF9861C728}">
      <dsp:nvSpPr>
        <dsp:cNvPr id="0" name=""/>
        <dsp:cNvSpPr/>
      </dsp:nvSpPr>
      <dsp:spPr>
        <a:xfrm>
          <a:off x="5621891" y="1882396"/>
          <a:ext cx="1425589" cy="142558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E863D7-8DCE-4B99-8FD7-53E9EB51642D}">
      <dsp:nvSpPr>
        <dsp:cNvPr id="0" name=""/>
        <dsp:cNvSpPr/>
      </dsp:nvSpPr>
      <dsp:spPr>
        <a:xfrm>
          <a:off x="4750697" y="3686811"/>
          <a:ext cx="31679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Key differences</a:t>
          </a:r>
        </a:p>
      </dsp:txBody>
      <dsp:txXfrm>
        <a:off x="4750697" y="3686811"/>
        <a:ext cx="3167975" cy="720000"/>
      </dsp:txXfrm>
    </dsp:sp>
    <dsp:sp modelId="{49AD02A8-FC99-41FF-ADCE-5B4DD4E80970}">
      <dsp:nvSpPr>
        <dsp:cNvPr id="0" name=""/>
        <dsp:cNvSpPr/>
      </dsp:nvSpPr>
      <dsp:spPr>
        <a:xfrm>
          <a:off x="9344262" y="1882396"/>
          <a:ext cx="1425589" cy="142558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550B74-4C81-429C-8D88-06BF053D9A8C}">
      <dsp:nvSpPr>
        <dsp:cNvPr id="0" name=""/>
        <dsp:cNvSpPr/>
      </dsp:nvSpPr>
      <dsp:spPr>
        <a:xfrm>
          <a:off x="8473069" y="3686811"/>
          <a:ext cx="31679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What it’s good for</a:t>
          </a:r>
        </a:p>
      </dsp:txBody>
      <dsp:txXfrm>
        <a:off x="8473069" y="3686811"/>
        <a:ext cx="3167975" cy="720000"/>
      </dsp:txXfrm>
    </dsp:sp>
    <dsp:sp modelId="{BFF91169-40C8-40CD-9D46-C5E4EF742555}">
      <dsp:nvSpPr>
        <dsp:cNvPr id="0" name=""/>
        <dsp:cNvSpPr/>
      </dsp:nvSpPr>
      <dsp:spPr>
        <a:xfrm>
          <a:off x="13066634" y="1882396"/>
          <a:ext cx="1425589" cy="142558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D87ECE-1B13-4E65-8043-E2D681789E74}">
      <dsp:nvSpPr>
        <dsp:cNvPr id="0" name=""/>
        <dsp:cNvSpPr/>
      </dsp:nvSpPr>
      <dsp:spPr>
        <a:xfrm>
          <a:off x="12195441" y="3686811"/>
          <a:ext cx="31679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Use cases</a:t>
          </a:r>
        </a:p>
      </dsp:txBody>
      <dsp:txXfrm>
        <a:off x="12195441" y="3686811"/>
        <a:ext cx="3167975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1CF60F-2B7C-D64F-8AB0-564D3771B586}">
      <dsp:nvSpPr>
        <dsp:cNvPr id="0" name=""/>
        <dsp:cNvSpPr/>
      </dsp:nvSpPr>
      <dsp:spPr>
        <a:xfrm>
          <a:off x="0" y="786200"/>
          <a:ext cx="4378404" cy="27802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57DBEE-4406-0340-B63D-791FFF33ED17}">
      <dsp:nvSpPr>
        <dsp:cNvPr id="0" name=""/>
        <dsp:cNvSpPr/>
      </dsp:nvSpPr>
      <dsp:spPr>
        <a:xfrm>
          <a:off x="486489" y="1248365"/>
          <a:ext cx="4378404" cy="27802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200" kern="1200" dirty="0"/>
            <a:t>Brand enrichment</a:t>
          </a:r>
        </a:p>
      </dsp:txBody>
      <dsp:txXfrm>
        <a:off x="567921" y="1329797"/>
        <a:ext cx="4215540" cy="2617422"/>
      </dsp:txXfrm>
    </dsp:sp>
    <dsp:sp modelId="{7C7C24B2-4475-3B43-BEEC-A9FC699FB9EE}">
      <dsp:nvSpPr>
        <dsp:cNvPr id="0" name=""/>
        <dsp:cNvSpPr/>
      </dsp:nvSpPr>
      <dsp:spPr>
        <a:xfrm>
          <a:off x="5351383" y="786200"/>
          <a:ext cx="4378404" cy="27802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ACB27E-5F0F-F84C-919F-3B4C5E315DE1}">
      <dsp:nvSpPr>
        <dsp:cNvPr id="0" name=""/>
        <dsp:cNvSpPr/>
      </dsp:nvSpPr>
      <dsp:spPr>
        <a:xfrm>
          <a:off x="5837872" y="1248365"/>
          <a:ext cx="4378404" cy="27802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200" kern="1200" dirty="0"/>
            <a:t>Trade show prep</a:t>
          </a:r>
        </a:p>
      </dsp:txBody>
      <dsp:txXfrm>
        <a:off x="5919304" y="1329797"/>
        <a:ext cx="4215540" cy="2617422"/>
      </dsp:txXfrm>
    </dsp:sp>
    <dsp:sp modelId="{81A346CE-4F74-204B-BAD1-70F01BF4E35E}">
      <dsp:nvSpPr>
        <dsp:cNvPr id="0" name=""/>
        <dsp:cNvSpPr/>
      </dsp:nvSpPr>
      <dsp:spPr>
        <a:xfrm>
          <a:off x="10702766" y="786200"/>
          <a:ext cx="4378404" cy="27802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8F7CD7-1E55-DF48-82A8-34C12E16B1A6}">
      <dsp:nvSpPr>
        <dsp:cNvPr id="0" name=""/>
        <dsp:cNvSpPr/>
      </dsp:nvSpPr>
      <dsp:spPr>
        <a:xfrm>
          <a:off x="11189255" y="1248365"/>
          <a:ext cx="4378404" cy="27802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200" kern="1200" dirty="0"/>
            <a:t>Product matches</a:t>
          </a:r>
        </a:p>
      </dsp:txBody>
      <dsp:txXfrm>
        <a:off x="11270687" y="1329797"/>
        <a:ext cx="4215540" cy="26174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F5FC15-CBCC-824D-9FBD-C04C52BA5B40}">
      <dsp:nvSpPr>
        <dsp:cNvPr id="0" name=""/>
        <dsp:cNvSpPr/>
      </dsp:nvSpPr>
      <dsp:spPr>
        <a:xfrm>
          <a:off x="0" y="2643"/>
          <a:ext cx="763075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39FCC8D-86C2-B840-86FB-3EE2ECFEF2AB}">
      <dsp:nvSpPr>
        <dsp:cNvPr id="0" name=""/>
        <dsp:cNvSpPr/>
      </dsp:nvSpPr>
      <dsp:spPr>
        <a:xfrm>
          <a:off x="0" y="2643"/>
          <a:ext cx="7630758" cy="18029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t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Britney Muller, Digital Marketing and SEO Consultant</a:t>
          </a:r>
        </a:p>
      </dsp:txBody>
      <dsp:txXfrm>
        <a:off x="0" y="2643"/>
        <a:ext cx="7630758" cy="1802945"/>
      </dsp:txXfrm>
    </dsp:sp>
    <dsp:sp modelId="{6C088A27-DEC9-E642-9386-A618A14EDE45}">
      <dsp:nvSpPr>
        <dsp:cNvPr id="0" name=""/>
        <dsp:cNvSpPr/>
      </dsp:nvSpPr>
      <dsp:spPr>
        <a:xfrm>
          <a:off x="0" y="1805589"/>
          <a:ext cx="7630758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5EC49E2-FA5A-AE4B-B40F-8C8F146E0D10}">
      <dsp:nvSpPr>
        <dsp:cNvPr id="0" name=""/>
        <dsp:cNvSpPr/>
      </dsp:nvSpPr>
      <dsp:spPr>
        <a:xfrm>
          <a:off x="0" y="1805589"/>
          <a:ext cx="7630758" cy="18029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t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Andy Crestodina @ Orbit Media</a:t>
          </a:r>
        </a:p>
      </dsp:txBody>
      <dsp:txXfrm>
        <a:off x="0" y="1805589"/>
        <a:ext cx="7630758" cy="1802945"/>
      </dsp:txXfrm>
    </dsp:sp>
    <dsp:sp modelId="{4220B33E-B788-3745-9311-C5D1EDB99CAB}">
      <dsp:nvSpPr>
        <dsp:cNvPr id="0" name=""/>
        <dsp:cNvSpPr/>
      </dsp:nvSpPr>
      <dsp:spPr>
        <a:xfrm>
          <a:off x="0" y="3608534"/>
          <a:ext cx="7630758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1D00BCA-A066-864F-92D1-9C2B9FB085F0}">
      <dsp:nvSpPr>
        <dsp:cNvPr id="0" name=""/>
        <dsp:cNvSpPr/>
      </dsp:nvSpPr>
      <dsp:spPr>
        <a:xfrm>
          <a:off x="0" y="3608534"/>
          <a:ext cx="7630758" cy="18029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t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Wil Reynolds @ Seer Interactive</a:t>
          </a:r>
        </a:p>
      </dsp:txBody>
      <dsp:txXfrm>
        <a:off x="0" y="3608534"/>
        <a:ext cx="7630758" cy="18029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3F0E82-DB03-8C4C-9828-4ACC4E4B7056}" type="datetimeFigureOut">
              <a:rPr lang="en-US" smtClean="0"/>
              <a:t>2/20/25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3501E0-50F8-3C4C-A5AB-D4A06AE7E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97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3501E0-50F8-3C4C-A5AB-D4A06AE7EDC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345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3501E0-50F8-3C4C-A5AB-D4A06AE7EDC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29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61404" y="1658875"/>
            <a:ext cx="6207250" cy="62072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67D2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361404" y="1628796"/>
            <a:ext cx="15012195" cy="5992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090"/>
              </a:lnSpc>
            </a:pPr>
            <a:r>
              <a:rPr lang="en-US" sz="8000" dirty="0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The AI Advantage: Marketing Tools and Tactics</a:t>
            </a:r>
            <a:br>
              <a:rPr lang="en-US" sz="8000" dirty="0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</a:br>
            <a:br>
              <a:rPr lang="en-US" sz="8000" dirty="0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</a:br>
            <a:r>
              <a:rPr lang="en-US" sz="5400" dirty="0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An IMEC and Simple Machines collaboration</a:t>
            </a:r>
          </a:p>
        </p:txBody>
      </p:sp>
      <p:sp>
        <p:nvSpPr>
          <p:cNvPr id="5" name="Freeform 5"/>
          <p:cNvSpPr/>
          <p:nvPr/>
        </p:nvSpPr>
        <p:spPr>
          <a:xfrm>
            <a:off x="13962626" y="7374486"/>
            <a:ext cx="3296674" cy="1883814"/>
          </a:xfrm>
          <a:custGeom>
            <a:avLst/>
            <a:gdLst/>
            <a:ahLst/>
            <a:cxnLst/>
            <a:rect l="l" t="t" r="r" b="b"/>
            <a:pathLst>
              <a:path w="3296674" h="1883814">
                <a:moveTo>
                  <a:pt x="0" y="0"/>
                </a:moveTo>
                <a:lnTo>
                  <a:pt x="3296674" y="0"/>
                </a:lnTo>
                <a:lnTo>
                  <a:pt x="3296674" y="1883814"/>
                </a:lnTo>
                <a:lnTo>
                  <a:pt x="0" y="18838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" y="0"/>
            <a:ext cx="18287997" cy="2363932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2193285" y="0"/>
            <a:ext cx="6094715" cy="236461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61666" y="-7961667"/>
            <a:ext cx="2364669" cy="18288003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03A5D0-F8E6-B10A-60A8-01A19764D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395" y="523297"/>
            <a:ext cx="15066035" cy="1316594"/>
          </a:xfrm>
        </p:spPr>
        <p:txBody>
          <a:bodyPr anchor="ctr"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Key Differences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6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4D356E6-2031-2DD7-78A0-CAB1DB543D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7470895"/>
              </p:ext>
            </p:extLst>
          </p:nvPr>
        </p:nvGraphicFramePr>
        <p:xfrm>
          <a:off x="966084" y="3605060"/>
          <a:ext cx="16391744" cy="5416827"/>
        </p:xfrm>
        <a:graphic>
          <a:graphicData uri="http://schemas.openxmlformats.org/drawingml/2006/table">
            <a:tbl>
              <a:tblPr/>
              <a:tblGrid>
                <a:gridCol w="5438253">
                  <a:extLst>
                    <a:ext uri="{9D8B030D-6E8A-4147-A177-3AD203B41FA5}">
                      <a16:colId xmlns:a16="http://schemas.microsoft.com/office/drawing/2014/main" val="796233745"/>
                    </a:ext>
                  </a:extLst>
                </a:gridCol>
                <a:gridCol w="5438253">
                  <a:extLst>
                    <a:ext uri="{9D8B030D-6E8A-4147-A177-3AD203B41FA5}">
                      <a16:colId xmlns:a16="http://schemas.microsoft.com/office/drawing/2014/main" val="2175686776"/>
                    </a:ext>
                  </a:extLst>
                </a:gridCol>
                <a:gridCol w="5515238">
                  <a:extLst>
                    <a:ext uri="{9D8B030D-6E8A-4147-A177-3AD203B41FA5}">
                      <a16:colId xmlns:a16="http://schemas.microsoft.com/office/drawing/2014/main" val="2460203157"/>
                    </a:ext>
                  </a:extLst>
                </a:gridCol>
              </a:tblGrid>
              <a:tr h="620678">
                <a:tc>
                  <a:txBody>
                    <a:bodyPr/>
                    <a:lstStyle/>
                    <a:p>
                      <a:r>
                        <a:rPr lang="en-US" sz="2800" dirty="0"/>
                        <a:t>Feature</a:t>
                      </a:r>
                    </a:p>
                  </a:txBody>
                  <a:tcPr marL="141063" marR="141063" marT="70532" marB="705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Workflow Automation</a:t>
                      </a:r>
                    </a:p>
                  </a:txBody>
                  <a:tcPr marL="141063" marR="141063" marT="70532" marB="705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AI Agents</a:t>
                      </a:r>
                    </a:p>
                  </a:txBody>
                  <a:tcPr marL="141063" marR="141063" marT="70532" marB="705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1131272"/>
                  </a:ext>
                </a:extLst>
              </a:tr>
              <a:tr h="620678">
                <a:tc>
                  <a:txBody>
                    <a:bodyPr/>
                    <a:lstStyle/>
                    <a:p>
                      <a:r>
                        <a:rPr lang="en-US" sz="2800" b="1"/>
                        <a:t>Logic</a:t>
                      </a:r>
                      <a:endParaRPr lang="en-US" sz="2800"/>
                    </a:p>
                  </a:txBody>
                  <a:tcPr marL="141063" marR="141063" marT="70532" marB="705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Rule-based</a:t>
                      </a:r>
                    </a:p>
                  </a:txBody>
                  <a:tcPr marL="141063" marR="141063" marT="70532" marB="705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Adaptive, learning-based</a:t>
                      </a:r>
                    </a:p>
                  </a:txBody>
                  <a:tcPr marL="141063" marR="141063" marT="70532" marB="705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5093917"/>
                  </a:ext>
                </a:extLst>
              </a:tr>
              <a:tr h="620678">
                <a:tc>
                  <a:txBody>
                    <a:bodyPr/>
                    <a:lstStyle/>
                    <a:p>
                      <a:r>
                        <a:rPr lang="en-US" sz="2800" b="1"/>
                        <a:t>Flexibility</a:t>
                      </a:r>
                      <a:endParaRPr lang="en-US" sz="2800"/>
                    </a:p>
                  </a:txBody>
                  <a:tcPr marL="141063" marR="141063" marT="70532" marB="705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Limited to predefined conditions</a:t>
                      </a:r>
                    </a:p>
                  </a:txBody>
                  <a:tcPr marL="141063" marR="141063" marT="70532" marB="705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Can adjust based on new data</a:t>
                      </a:r>
                    </a:p>
                  </a:txBody>
                  <a:tcPr marL="141063" marR="141063" marT="70532" marB="705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9147881"/>
                  </a:ext>
                </a:extLst>
              </a:tr>
              <a:tr h="1043868">
                <a:tc>
                  <a:txBody>
                    <a:bodyPr/>
                    <a:lstStyle/>
                    <a:p>
                      <a:r>
                        <a:rPr lang="en-US" sz="2800" b="1"/>
                        <a:t>Decision-making</a:t>
                      </a:r>
                      <a:endParaRPr lang="en-US" sz="2800"/>
                    </a:p>
                  </a:txBody>
                  <a:tcPr marL="141063" marR="141063" marT="70532" marB="705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Static, follows instructions</a:t>
                      </a:r>
                    </a:p>
                  </a:txBody>
                  <a:tcPr marL="141063" marR="141063" marT="70532" marB="705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Dynamic, makes independent choices</a:t>
                      </a:r>
                    </a:p>
                  </a:txBody>
                  <a:tcPr marL="141063" marR="141063" marT="70532" marB="705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1025473"/>
                  </a:ext>
                </a:extLst>
              </a:tr>
              <a:tr h="1467057">
                <a:tc>
                  <a:txBody>
                    <a:bodyPr/>
                    <a:lstStyle/>
                    <a:p>
                      <a:r>
                        <a:rPr lang="en-US" sz="2800" b="1"/>
                        <a:t>Use Cases</a:t>
                      </a:r>
                      <a:endParaRPr lang="en-US" sz="2800"/>
                    </a:p>
                  </a:txBody>
                  <a:tcPr marL="141063" marR="141063" marT="70532" marB="705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Task automation (emails, approvals, data transfer)</a:t>
                      </a:r>
                    </a:p>
                  </a:txBody>
                  <a:tcPr marL="141063" marR="141063" marT="70532" marB="705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Complex problem-solving (chatbots, fraud detection, process optimization)</a:t>
                      </a:r>
                    </a:p>
                  </a:txBody>
                  <a:tcPr marL="141063" marR="141063" marT="70532" marB="705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1912268"/>
                  </a:ext>
                </a:extLst>
              </a:tr>
              <a:tr h="1043868">
                <a:tc>
                  <a:txBody>
                    <a:bodyPr/>
                    <a:lstStyle/>
                    <a:p>
                      <a:r>
                        <a:rPr lang="en-US" sz="2800" b="1"/>
                        <a:t>Evolution</a:t>
                      </a:r>
                      <a:endParaRPr lang="en-US" sz="2800"/>
                    </a:p>
                  </a:txBody>
                  <a:tcPr marL="141063" marR="141063" marT="70532" marB="705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Requires manual updates</a:t>
                      </a:r>
                    </a:p>
                  </a:txBody>
                  <a:tcPr marL="141063" marR="141063" marT="70532" marB="705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Continuously learns and improves</a:t>
                      </a:r>
                    </a:p>
                  </a:txBody>
                  <a:tcPr marL="141063" marR="141063" marT="70532" marB="705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25581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67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828799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783669" cy="3428998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ED2F3C-27D3-B0A8-E82D-2AD05916D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704" y="525294"/>
            <a:ext cx="6970356" cy="2436780"/>
          </a:xfrm>
        </p:spPr>
        <p:txBody>
          <a:bodyPr anchor="ctr">
            <a:normAutofit/>
          </a:bodyPr>
          <a:lstStyle/>
          <a:p>
            <a:r>
              <a:rPr lang="en-US" sz="6000"/>
              <a:t>Good At ✅ </a:t>
            </a:r>
            <a:br>
              <a:rPr lang="en-US" sz="6000"/>
            </a:br>
            <a:r>
              <a:rPr lang="en-US" sz="6000"/>
              <a:t>Not Good At ❌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DEE7F-9841-467F-BCA5-FBFD0D83D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703" y="4114800"/>
            <a:ext cx="6970357" cy="5419723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3000" b="1" dirty="0"/>
              <a:t>Good</a:t>
            </a:r>
            <a:r>
              <a:rPr lang="en-US" sz="3000" dirty="0"/>
              <a:t> at: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3000" dirty="0"/>
              <a:t>Pattern recognition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3000" dirty="0"/>
              <a:t>Content generation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3000" dirty="0"/>
              <a:t>Summarization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3000" dirty="0"/>
              <a:t>Translation</a:t>
            </a:r>
          </a:p>
          <a:p>
            <a:pPr marL="0" indent="0">
              <a:lnSpc>
                <a:spcPct val="90000"/>
              </a:lnSpc>
              <a:buNone/>
            </a:pPr>
            <a:endParaRPr lang="en-US" sz="30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3000" b="1" dirty="0"/>
              <a:t>Not Good </a:t>
            </a:r>
            <a:r>
              <a:rPr lang="en-US" sz="3000" dirty="0"/>
              <a:t>at: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3000" dirty="0"/>
              <a:t>Complex math and equations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3000" dirty="0"/>
              <a:t>Real-time research and fact checking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3000" dirty="0"/>
              <a:t>Understanding sarcasm or humor</a:t>
            </a:r>
          </a:p>
          <a:p>
            <a:pPr marL="0" indent="0">
              <a:lnSpc>
                <a:spcPct val="90000"/>
              </a:lnSpc>
              <a:buNone/>
            </a:pPr>
            <a:endParaRPr lang="en-US" sz="3000" dirty="0"/>
          </a:p>
        </p:txBody>
      </p:sp>
      <p:pic>
        <p:nvPicPr>
          <p:cNvPr id="5" name="Picture 4" descr="Complex math formulas on a blackboard">
            <a:extLst>
              <a:ext uri="{FF2B5EF4-FFF2-40B4-BE49-F238E27FC236}">
                <a16:creationId xmlns:a16="http://schemas.microsoft.com/office/drawing/2014/main" id="{44B72178-7C72-6F03-624A-51E37B7D29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481" r="10557" b="-1"/>
          <a:stretch/>
        </p:blipFill>
        <p:spPr>
          <a:xfrm>
            <a:off x="9144000" y="1"/>
            <a:ext cx="9154237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88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8D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08A688-798B-41EA-338D-46AAB136A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6D20BAE-A77D-DA7E-29C0-321DFF086CB6}"/>
              </a:ext>
            </a:extLst>
          </p:cNvPr>
          <p:cNvGrpSpPr/>
          <p:nvPr/>
        </p:nvGrpSpPr>
        <p:grpSpPr>
          <a:xfrm>
            <a:off x="5369204" y="1368704"/>
            <a:ext cx="7549591" cy="7549591"/>
            <a:chOff x="0" y="0"/>
            <a:chExt cx="6350000" cy="6350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499CF1D-F60B-4C94-3AEF-EA8A1AF2595A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>
                <a:alpha val="3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EBDF3522-B514-4D9A-F41D-77B099182643}"/>
              </a:ext>
            </a:extLst>
          </p:cNvPr>
          <p:cNvSpPr txBox="1"/>
          <p:nvPr/>
        </p:nvSpPr>
        <p:spPr>
          <a:xfrm>
            <a:off x="1043803" y="4525070"/>
            <a:ext cx="16200394" cy="1227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dirty="0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Common pitfalls</a:t>
            </a:r>
          </a:p>
        </p:txBody>
      </p:sp>
    </p:spTree>
    <p:extLst>
      <p:ext uri="{BB962C8B-B14F-4D97-AF65-F5344CB8AC3E}">
        <p14:creationId xmlns:p14="http://schemas.microsoft.com/office/powerpoint/2010/main" val="869765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67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D'oh! | Simpsons Fanon | Fandom">
            <a:extLst>
              <a:ext uri="{FF2B5EF4-FFF2-40B4-BE49-F238E27FC236}">
                <a16:creationId xmlns:a16="http://schemas.microsoft.com/office/drawing/2014/main" id="{B5C884D4-DAF1-5AD8-DAEB-6387DB70E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69"/>
          <a:stretch/>
        </p:blipFill>
        <p:spPr bwMode="auto">
          <a:xfrm>
            <a:off x="-1" y="-3"/>
            <a:ext cx="8115296" cy="1028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6169" name="Rectangle 6168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295" y="-1"/>
            <a:ext cx="10172703" cy="3428999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3B18A6-C0DA-45D4-EBB9-EE1F54E9E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72975" y="4114800"/>
            <a:ext cx="7871010" cy="5245317"/>
          </a:xfrm>
        </p:spPr>
        <p:txBody>
          <a:bodyPr anchor="ctr">
            <a:normAutofit/>
          </a:bodyPr>
          <a:lstStyle/>
          <a:p>
            <a:r>
              <a:rPr lang="en-US" sz="3000" dirty="0"/>
              <a:t>Poor data hygiene</a:t>
            </a:r>
          </a:p>
          <a:p>
            <a:r>
              <a:rPr lang="en-US" sz="3000" dirty="0"/>
              <a:t>Lack of data strategy</a:t>
            </a:r>
          </a:p>
          <a:p>
            <a:r>
              <a:rPr lang="en-US" sz="3000" dirty="0"/>
              <a:t>Personalization at fail vs scale</a:t>
            </a:r>
          </a:p>
          <a:p>
            <a:r>
              <a:rPr lang="en-US" sz="3000" dirty="0"/>
              <a:t>Over-reliance on automation</a:t>
            </a:r>
          </a:p>
          <a:p>
            <a:pPr marL="0" indent="0">
              <a:buNone/>
            </a:pPr>
            <a:endParaRPr lang="en-US" sz="3000" dirty="0"/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62858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8D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2397ED-CC25-3A25-C55C-80E20BBAF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4BAB927-5EBC-2498-DD10-20CBBFA10EBC}"/>
              </a:ext>
            </a:extLst>
          </p:cNvPr>
          <p:cNvGrpSpPr/>
          <p:nvPr/>
        </p:nvGrpSpPr>
        <p:grpSpPr>
          <a:xfrm>
            <a:off x="5369204" y="1368704"/>
            <a:ext cx="7549591" cy="7549591"/>
            <a:chOff x="0" y="0"/>
            <a:chExt cx="6350000" cy="6350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25F521F-1BEE-5571-C0DB-4C91DFD3ACEA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>
                <a:alpha val="3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521DD22B-0DCD-CFE8-8004-362E8DC7D8EC}"/>
              </a:ext>
            </a:extLst>
          </p:cNvPr>
          <p:cNvSpPr txBox="1"/>
          <p:nvPr/>
        </p:nvSpPr>
        <p:spPr>
          <a:xfrm>
            <a:off x="1043803" y="4525070"/>
            <a:ext cx="16200394" cy="1227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dirty="0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Use this stuff to make your life easier</a:t>
            </a:r>
          </a:p>
        </p:txBody>
      </p:sp>
    </p:spTree>
    <p:extLst>
      <p:ext uri="{BB962C8B-B14F-4D97-AF65-F5344CB8AC3E}">
        <p14:creationId xmlns:p14="http://schemas.microsoft.com/office/powerpoint/2010/main" val="95131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7998" cy="102860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1D1317-FFDB-104B-CFC8-4CF5F0182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715" y="4441074"/>
            <a:ext cx="6054501" cy="35814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8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Workflows and Automation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4477488"/>
            <a:ext cx="1097283" cy="101019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046505" y="0"/>
            <a:ext cx="2241495" cy="10287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8715" y="587829"/>
            <a:ext cx="9014049" cy="902561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8D185496-81E4-2621-B79D-966DA6BA76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738" y="1206936"/>
            <a:ext cx="8304001" cy="778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26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6FC42E6-6C25-4922-95D2-B97B1E123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95F874-A8A5-4A14-8CFC-828968DE6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8131" y="0"/>
            <a:ext cx="7097673" cy="10287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4AC4F0-715C-B9FA-A71E-CAC51BF09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074" y="1307163"/>
            <a:ext cx="4387264" cy="475854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kern="1200">
                <a:solidFill>
                  <a:srgbClr val="595959"/>
                </a:solidFill>
                <a:latin typeface="+mj-lt"/>
                <a:ea typeface="+mj-ea"/>
                <a:cs typeface="+mj-cs"/>
              </a:rPr>
              <a:t>Sales Sequences</a:t>
            </a:r>
          </a:p>
        </p:txBody>
      </p:sp>
      <p:pic>
        <p:nvPicPr>
          <p:cNvPr id="5" name="Content Placeholder 4" descr="A screenshot of a email&#10;&#10;Description automatically generated">
            <a:extLst>
              <a:ext uri="{FF2B5EF4-FFF2-40B4-BE49-F238E27FC236}">
                <a16:creationId xmlns:a16="http://schemas.microsoft.com/office/drawing/2014/main" id="{BDD420C6-608B-789E-1A17-0DC863C258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074" y="1639615"/>
            <a:ext cx="9160480" cy="700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66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828799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783669" cy="3428998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4830B1-51FC-B2B4-23AB-6B49C5189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704" y="525294"/>
            <a:ext cx="6970356" cy="24367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6000"/>
              <a:t>Client success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5747E5-FF82-0866-0677-0567060A7D97}"/>
              </a:ext>
            </a:extLst>
          </p:cNvPr>
          <p:cNvSpPr txBox="1"/>
          <p:nvPr/>
        </p:nvSpPr>
        <p:spPr>
          <a:xfrm>
            <a:off x="1142703" y="4114800"/>
            <a:ext cx="6970357" cy="5419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0" dirty="0"/>
              <a:t>Wire harness and cable manufacturer automated pipeline stages for deals to update automatically based on activity and prospect behavior leading to improved forecasting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34E1D3-9BBD-7709-844E-229FBE4855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8" r="12119"/>
          <a:stretch/>
        </p:blipFill>
        <p:spPr>
          <a:xfrm>
            <a:off x="9144000" y="1"/>
            <a:ext cx="9154237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67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3000"/>
                <a:satMod val="150000"/>
                <a:shade val="98000"/>
                <a:lumMod val="102000"/>
              </a:schemeClr>
            </a:gs>
            <a:gs pos="5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AA24DE7-C336-4994-8C52-D9B3F3D0F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966" y="1429966"/>
            <a:ext cx="15904724" cy="7895801"/>
          </a:xfrm>
          <a:prstGeom prst="roundRect">
            <a:avLst>
              <a:gd name="adj" fmla="val 1566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A52BA5-3001-DA2C-D1E4-FAF1D95B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960120"/>
            <a:ext cx="4128531" cy="4063912"/>
          </a:xfrm>
          <a:prstGeom prst="rect">
            <a:avLst/>
          </a:prstGeom>
          <a:solidFill>
            <a:srgbClr val="415C54"/>
          </a:solidFill>
          <a:ln>
            <a:solidFill>
              <a:srgbClr val="415C54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Client Success</a:t>
            </a:r>
          </a:p>
        </p:txBody>
      </p:sp>
      <p:pic>
        <p:nvPicPr>
          <p:cNvPr id="5" name="Content Placeholder 4" descr="A close-up of a company profile&#10;&#10;Description automatically generated">
            <a:extLst>
              <a:ext uri="{FF2B5EF4-FFF2-40B4-BE49-F238E27FC236}">
                <a16:creationId xmlns:a16="http://schemas.microsoft.com/office/drawing/2014/main" id="{E05A3B65-DC2C-A256-EBB9-ADC179810A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997" y="2826284"/>
            <a:ext cx="10206117" cy="510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98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7998" cy="102860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90EA10-D4CD-FFF9-1070-D4414E46F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715" y="4441074"/>
            <a:ext cx="6054501" cy="35814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8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Data Enrichment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4477488"/>
            <a:ext cx="1097283" cy="101019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046505" y="0"/>
            <a:ext cx="2241495" cy="10287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8715" y="587829"/>
            <a:ext cx="9014049" cy="902561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phone&#10;&#10;Description automatically generated">
            <a:extLst>
              <a:ext uri="{FF2B5EF4-FFF2-40B4-BE49-F238E27FC236}">
                <a16:creationId xmlns:a16="http://schemas.microsoft.com/office/drawing/2014/main" id="{D4A8CD14-5722-8088-E407-26C037A0A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877" y="1000092"/>
            <a:ext cx="4857722" cy="819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83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69204" y="1368704"/>
            <a:ext cx="7549591" cy="7549591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>
                <a:alpha val="3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43803" y="4525070"/>
            <a:ext cx="16200394" cy="1227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dirty="0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Agenda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2596F992-698C-48C0-9D89-70DA4CE92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BDD2AF-2808-49AA-9D0E-EDA4A1583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476" y="6345139"/>
            <a:ext cx="6225871" cy="27002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Increase sales and profits</a:t>
            </a:r>
          </a:p>
        </p:txBody>
      </p:sp>
      <p:pic>
        <p:nvPicPr>
          <p:cNvPr id="5" name="Content Placeholder 4" descr="A screenshot of a phone&#10;&#10;Description automatically generated">
            <a:extLst>
              <a:ext uri="{FF2B5EF4-FFF2-40B4-BE49-F238E27FC236}">
                <a16:creationId xmlns:a16="http://schemas.microsoft.com/office/drawing/2014/main" id="{FE74039A-864D-A985-46E4-2C6EC3382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88" y="2191165"/>
            <a:ext cx="16709667" cy="21722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9B4291-3AE7-2321-6130-4EE825839F58}"/>
              </a:ext>
            </a:extLst>
          </p:cNvPr>
          <p:cNvSpPr txBox="1"/>
          <p:nvPr/>
        </p:nvSpPr>
        <p:spPr>
          <a:xfrm>
            <a:off x="7869622" y="6345141"/>
            <a:ext cx="9352902" cy="27002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0" dirty="0"/>
              <a:t>A uniform and complete CRM provides a central source of truth with fields and properties to segment and manage lists for more targeted and personal outreach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7BFF8DC-0AE7-4AD2-9B28-2E5F26D62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9609174"/>
            <a:ext cx="18287997" cy="69266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E0162AD-C6E5-4BF8-A453-76ADB3687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172950" y="9609172"/>
            <a:ext cx="6115047" cy="696599"/>
          </a:xfrm>
          <a:prstGeom prst="rect">
            <a:avLst/>
          </a:prstGeom>
          <a:gradFill>
            <a:gsLst>
              <a:gs pos="19000">
                <a:srgbClr val="000000">
                  <a:alpha val="31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521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Slide Background Fill">
            <a:extLst>
              <a:ext uri="{FF2B5EF4-FFF2-40B4-BE49-F238E27FC236}">
                <a16:creationId xmlns:a16="http://schemas.microsoft.com/office/drawing/2014/main" id="{913AE63C-D5B4-45D1-ACFC-648CFFCF9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6" y="0"/>
            <a:ext cx="18283424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DCEF60B-EF3F-4A5E-BDC6-A2D840B9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8283428" cy="10287000"/>
            <a:chOff x="651279" y="598259"/>
            <a:chExt cx="10889442" cy="5680742"/>
          </a:xfrm>
        </p:grpSpPr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99CE9C4B-76CC-43D8-BCEF-0CE3808867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Color">
              <a:extLst>
                <a:ext uri="{FF2B5EF4-FFF2-40B4-BE49-F238E27FC236}">
                  <a16:creationId xmlns:a16="http://schemas.microsoft.com/office/drawing/2014/main" id="{C2324D64-DFBA-4803-8BE2-87DDFA57AC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Color">
            <a:extLst>
              <a:ext uri="{FF2B5EF4-FFF2-40B4-BE49-F238E27FC236}">
                <a16:creationId xmlns:a16="http://schemas.microsoft.com/office/drawing/2014/main" id="{BF9E7B5D-88C3-4C36-A22E-93AA384BA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9206" y="897388"/>
            <a:ext cx="16334163" cy="8521113"/>
          </a:xfrm>
          <a:prstGeom prst="rect">
            <a:avLst/>
          </a:prstGeom>
          <a:solidFill>
            <a:srgbClr val="7BF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366A553B-9359-E2B3-8A5E-4B5031732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960" y="2455190"/>
            <a:ext cx="10066608" cy="536046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86" y="0"/>
            <a:ext cx="18283431" cy="10287003"/>
            <a:chOff x="0" y="0"/>
            <a:chExt cx="12188952" cy="6858000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9B398E9-16FB-5F29-1B38-A53A2FA87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7" y="1135117"/>
            <a:ext cx="5668484" cy="4655061"/>
          </a:xfrm>
        </p:spPr>
        <p:txBody>
          <a:bodyPr anchor="b">
            <a:normAutofit/>
          </a:bodyPr>
          <a:lstStyle/>
          <a:p>
            <a:pPr algn="l"/>
            <a:r>
              <a:rPr lang="en-US" sz="7200">
                <a:solidFill>
                  <a:schemeClr val="tx2"/>
                </a:solidFill>
              </a:rPr>
              <a:t>Translation</a:t>
            </a:r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3CABE939-061E-AD29-0395-90B0B6C8D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576" y="5720431"/>
            <a:ext cx="5668482" cy="355158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700" dirty="0">
                <a:solidFill>
                  <a:schemeClr val="tx2"/>
                </a:solidFill>
              </a:rPr>
              <a:t>Use tools like Google Translate and </a:t>
            </a:r>
            <a:r>
              <a:rPr lang="en-US" sz="2700" dirty="0" err="1">
                <a:solidFill>
                  <a:schemeClr val="tx2"/>
                </a:solidFill>
              </a:rPr>
              <a:t>DeepL</a:t>
            </a:r>
            <a:r>
              <a:rPr lang="en-US" sz="2700" dirty="0">
                <a:solidFill>
                  <a:schemeClr val="tx2"/>
                </a:solidFill>
              </a:rPr>
              <a:t> to translate web copy, PDFs, internal documentation, etc.</a:t>
            </a:r>
          </a:p>
        </p:txBody>
      </p:sp>
    </p:spTree>
    <p:extLst>
      <p:ext uri="{BB962C8B-B14F-4D97-AF65-F5344CB8AC3E}">
        <p14:creationId xmlns:p14="http://schemas.microsoft.com/office/powerpoint/2010/main" val="18320343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FEAE179-C525-48F3-AD47-0E9E2B6F2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7998" cy="102860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CC237F-3611-76A2-283D-505BA5C70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833" y="7325316"/>
            <a:ext cx="5814129" cy="2335360"/>
          </a:xfrm>
        </p:spPr>
        <p:txBody>
          <a:bodyPr anchor="ctr">
            <a:normAutofit/>
          </a:bodyPr>
          <a:lstStyle/>
          <a:p>
            <a:r>
              <a:rPr lang="en-US" sz="4800" dirty="0"/>
              <a:t>Client success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2987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833" y="0"/>
            <a:ext cx="16847618" cy="6882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standing next to a yellow machine&#10;&#10;Description automatically generated">
            <a:extLst>
              <a:ext uri="{FF2B5EF4-FFF2-40B4-BE49-F238E27FC236}">
                <a16:creationId xmlns:a16="http://schemas.microsoft.com/office/drawing/2014/main" id="{196B087C-039D-592D-4BD5-0C4C2AD63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8" b="11167"/>
          <a:stretch/>
        </p:blipFill>
        <p:spPr>
          <a:xfrm>
            <a:off x="1438807" y="546213"/>
            <a:ext cx="15554468" cy="580198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6001661" y="8491698"/>
            <a:ext cx="2194560" cy="6857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3EAD0-3112-AACB-59E5-776FBB0B8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4078" y="7325316"/>
            <a:ext cx="9880373" cy="233536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700" dirty="0"/>
              <a:t>Spanish translation provided </a:t>
            </a:r>
            <a:r>
              <a:rPr lang="en-US" sz="2700" b="1" dirty="0"/>
              <a:t>215% increase in leads </a:t>
            </a:r>
            <a:r>
              <a:rPr lang="en-US" sz="2700" dirty="0"/>
              <a:t>from paid and organic search</a:t>
            </a:r>
          </a:p>
          <a:p>
            <a:endParaRPr lang="en-US" sz="2700" dirty="0"/>
          </a:p>
          <a:p>
            <a:pPr marL="0" indent="0">
              <a:buNone/>
            </a:pP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8844445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AA03EDC-7067-4DFF-B672-541D016AA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BF3E39-B0BE-496A-8604-9007470FF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02982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67F3E-AF89-DC79-B006-026093EA4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7163" y="1028700"/>
            <a:ext cx="6529674" cy="2211999"/>
          </a:xfrm>
        </p:spPr>
        <p:txBody>
          <a:bodyPr anchor="b">
            <a:normAutofit/>
          </a:bodyPr>
          <a:lstStyle/>
          <a:p>
            <a:r>
              <a:rPr lang="en-US" sz="4800" dirty="0">
                <a:solidFill>
                  <a:srgbClr val="595959"/>
                </a:solidFill>
              </a:rPr>
              <a:t>Chatbots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21E5BB0-2780-D077-93D0-E6A0A1448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7163" y="3671005"/>
            <a:ext cx="6529674" cy="5655651"/>
          </a:xfrm>
        </p:spPr>
        <p:txBody>
          <a:bodyPr anchor="t">
            <a:normAutofit/>
          </a:bodyPr>
          <a:lstStyle/>
          <a:p>
            <a:r>
              <a:rPr lang="en-US" sz="3000" dirty="0">
                <a:solidFill>
                  <a:srgbClr val="595959"/>
                </a:solidFill>
              </a:rPr>
              <a:t>For sales and service</a:t>
            </a:r>
          </a:p>
          <a:p>
            <a:r>
              <a:rPr lang="en-US" sz="3000" dirty="0">
                <a:solidFill>
                  <a:srgbClr val="595959"/>
                </a:solidFill>
              </a:rPr>
              <a:t>Create </a:t>
            </a:r>
            <a:r>
              <a:rPr lang="en-US" sz="3000" dirty="0" err="1">
                <a:solidFill>
                  <a:srgbClr val="595959"/>
                </a:solidFill>
              </a:rPr>
              <a:t>chatflows</a:t>
            </a:r>
            <a:r>
              <a:rPr lang="en-US" sz="3000" dirty="0">
                <a:solidFill>
                  <a:srgbClr val="595959"/>
                </a:solidFill>
              </a:rPr>
              <a:t> for guided experience</a:t>
            </a:r>
          </a:p>
          <a:p>
            <a:pPr marL="0" indent="0">
              <a:buNone/>
            </a:pPr>
            <a:endParaRPr lang="en-US" sz="3000" dirty="0">
              <a:solidFill>
                <a:srgbClr val="595959"/>
              </a:solidFill>
            </a:endParaRPr>
          </a:p>
        </p:txBody>
      </p:sp>
      <p:pic>
        <p:nvPicPr>
          <p:cNvPr id="5" name="Content Placeholder 4" descr="A screenshot of a chat&#10;&#10;Description automatically generated">
            <a:extLst>
              <a:ext uri="{FF2B5EF4-FFF2-40B4-BE49-F238E27FC236}">
                <a16:creationId xmlns:a16="http://schemas.microsoft.com/office/drawing/2014/main" id="{1C64EE9D-D2B2-5AA0-038A-A2C615949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035" y="1028698"/>
            <a:ext cx="6430915" cy="829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11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3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1CC5389-CB4A-43B7-9A0E-5447CE0BC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8283428" cy="10287000"/>
            <a:chOff x="651279" y="598259"/>
            <a:chExt cx="10889442" cy="5680742"/>
          </a:xfrm>
        </p:grpSpPr>
        <p:sp>
          <p:nvSpPr>
            <p:cNvPr id="19" name="Color">
              <a:extLst>
                <a:ext uri="{FF2B5EF4-FFF2-40B4-BE49-F238E27FC236}">
                  <a16:creationId xmlns:a16="http://schemas.microsoft.com/office/drawing/2014/main" id="{017160F5-4BB5-41FB-B2D8-0AE0A6D76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Color">
              <a:extLst>
                <a:ext uri="{FF2B5EF4-FFF2-40B4-BE49-F238E27FC236}">
                  <a16:creationId xmlns:a16="http://schemas.microsoft.com/office/drawing/2014/main" id="{5AB10530-0B6F-40EF-9B05-F388D1BCB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Color">
            <a:extLst>
              <a:ext uri="{FF2B5EF4-FFF2-40B4-BE49-F238E27FC236}">
                <a16:creationId xmlns:a16="http://schemas.microsoft.com/office/drawing/2014/main" id="{145B2F28-3A18-4BC2-8E92-9AF66F147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9206" y="897388"/>
            <a:ext cx="16334163" cy="8521113"/>
          </a:xfrm>
          <a:prstGeom prst="rect">
            <a:avLst/>
          </a:prstGeom>
          <a:solidFill>
            <a:srgbClr val="E49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Robots sitting on a green cafe chair">
            <a:extLst>
              <a:ext uri="{FF2B5EF4-FFF2-40B4-BE49-F238E27FC236}">
                <a16:creationId xmlns:a16="http://schemas.microsoft.com/office/drawing/2014/main" id="{6685B43C-0621-CEC7-6F61-A6EFDC082F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353" r="10590" b="-1"/>
          <a:stretch/>
        </p:blipFill>
        <p:spPr>
          <a:xfrm>
            <a:off x="7120960" y="980422"/>
            <a:ext cx="10054233" cy="831000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A65A26F-1F64-451C-BFA2-F92410951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8283431" cy="10287003"/>
            <a:chOff x="0" y="0"/>
            <a:chExt cx="12188952" cy="685800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35C965A-C516-42B1-844F-9472408C9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4C44BFB-148D-4919-BEE5-0138A35BCC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D704AD9-4DAA-4F0F-8B02-8B765658A5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F9F0EF2-FB12-49A3-B73C-E38141A55F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9A9DBF1-1403-4BE8-B87E-0393E9CDE4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979BDB7-FA20-4F60-97B1-CF3696395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B7D32B5-D9D6-467E-8349-4A1A840FA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78897CC-FA97-8310-26FF-D9332BAA6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8966" y="1078902"/>
            <a:ext cx="5360691" cy="43576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7200">
                <a:solidFill>
                  <a:schemeClr val="tx2"/>
                </a:solidFill>
              </a:rPr>
              <a:t>Psst…make sure your website has chat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D358C-614E-7E8A-F6EF-538562BD4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8964" y="5646982"/>
            <a:ext cx="5360690" cy="35611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>
                <a:solidFill>
                  <a:schemeClr val="tx2"/>
                </a:solidFill>
              </a:rPr>
              <a:t>Operator can perform instructions created by ChatGPT</a:t>
            </a:r>
          </a:p>
        </p:txBody>
      </p:sp>
    </p:spTree>
    <p:extLst>
      <p:ext uri="{BB962C8B-B14F-4D97-AF65-F5344CB8AC3E}">
        <p14:creationId xmlns:p14="http://schemas.microsoft.com/office/powerpoint/2010/main" val="41801651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Flowchart: Document 4102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7262" y="0"/>
            <a:ext cx="4872038" cy="5100639"/>
          </a:xfrm>
          <a:prstGeom prst="flowChartDocument">
            <a:avLst/>
          </a:prstGeom>
          <a:solidFill>
            <a:srgbClr val="D277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2C0BFC-1E95-C7E9-85BE-93633E31F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56743"/>
            <a:ext cx="4260273" cy="35567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Lead scoring and routing</a:t>
            </a:r>
          </a:p>
        </p:txBody>
      </p:sp>
      <p:pic>
        <p:nvPicPr>
          <p:cNvPr id="4098" name="Picture 2" descr="Lead Routing: How to Precisely Implement and Route Key Prospects">
            <a:extLst>
              <a:ext uri="{FF2B5EF4-FFF2-40B4-BE49-F238E27FC236}">
                <a16:creationId xmlns:a16="http://schemas.microsoft.com/office/drawing/2014/main" id="{C4597E76-34A4-2AD7-2764-AB675B360A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1899" y="1479648"/>
            <a:ext cx="11021306" cy="732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2597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C0CCF94-9536-4A63-8FF2-E37827C92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970655A-F4C2-4D7E-BAB6-D3BFC5CAE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77261"/>
            <a:ext cx="18288000" cy="7409740"/>
          </a:xfrm>
          <a:custGeom>
            <a:avLst/>
            <a:gdLst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435843 w 12192000"/>
              <a:gd name="connsiteY143" fmla="*/ 234325 h 4939827"/>
              <a:gd name="connsiteX144" fmla="*/ 4499101 w 12192000"/>
              <a:gd name="connsiteY144" fmla="*/ 232983 h 4939827"/>
              <a:gd name="connsiteX145" fmla="*/ 4558432 w 12192000"/>
              <a:gd name="connsiteY145" fmla="*/ 269194 h 4939827"/>
              <a:gd name="connsiteX146" fmla="*/ 4635061 w 12192000"/>
              <a:gd name="connsiteY146" fmla="*/ 280682 h 4939827"/>
              <a:gd name="connsiteX147" fmla="*/ 4680829 w 12192000"/>
              <a:gd name="connsiteY147" fmla="*/ 287953 h 4939827"/>
              <a:gd name="connsiteX148" fmla="*/ 4807427 w 12192000"/>
              <a:gd name="connsiteY148" fmla="*/ 276835 h 4939827"/>
              <a:gd name="connsiteX149" fmla="*/ 5028933 w 12192000"/>
              <a:gd name="connsiteY149" fmla="*/ 183887 h 4939827"/>
              <a:gd name="connsiteX150" fmla="*/ 5093642 w 12192000"/>
              <a:gd name="connsiteY150" fmla="*/ 177214 h 4939827"/>
              <a:gd name="connsiteX151" fmla="*/ 5102642 w 12192000"/>
              <a:gd name="connsiteY151" fmla="*/ 186816 h 4939827"/>
              <a:gd name="connsiteX152" fmla="*/ 5193590 w 12192000"/>
              <a:gd name="connsiteY152" fmla="*/ 136361 h 4939827"/>
              <a:gd name="connsiteX153" fmla="*/ 5323922 w 12192000"/>
              <a:gd name="connsiteY153" fmla="*/ 146332 h 4939827"/>
              <a:gd name="connsiteX154" fmla="*/ 5421860 w 12192000"/>
              <a:gd name="connsiteY154" fmla="*/ 167298 h 4939827"/>
              <a:gd name="connsiteX155" fmla="*/ 5476948 w 12192000"/>
              <a:gd name="connsiteY155" fmla="*/ 173249 h 4939827"/>
              <a:gd name="connsiteX156" fmla="*/ 5516842 w 12192000"/>
              <a:gd name="connsiteY156" fmla="*/ 184018 h 4939827"/>
              <a:gd name="connsiteX157" fmla="*/ 5619415 w 12192000"/>
              <a:gd name="connsiteY157" fmla="*/ 176781 h 4939827"/>
              <a:gd name="connsiteX158" fmla="*/ 5789867 w 12192000"/>
              <a:gd name="connsiteY158" fmla="*/ 150304 h 4939827"/>
              <a:gd name="connsiteX159" fmla="*/ 5825953 w 12192000"/>
              <a:gd name="connsiteY159" fmla="*/ 147907 h 4939827"/>
              <a:gd name="connsiteX160" fmla="*/ 5856168 w 12192000"/>
              <a:gd name="connsiteY160" fmla="*/ 158719 h 4939827"/>
              <a:gd name="connsiteX161" fmla="*/ 5862476 w 12192000"/>
              <a:gd name="connsiteY161" fmla="*/ 172447 h 4939827"/>
              <a:gd name="connsiteX162" fmla="*/ 5882195 w 12192000"/>
              <a:gd name="connsiteY162" fmla="*/ 173195 h 4939827"/>
              <a:gd name="connsiteX163" fmla="*/ 5887271 w 12192000"/>
              <a:gd name="connsiteY163" fmla="*/ 176084 h 4939827"/>
              <a:gd name="connsiteX164" fmla="*/ 5916552 w 12192000"/>
              <a:gd name="connsiteY164" fmla="*/ 189955 h 4939827"/>
              <a:gd name="connsiteX165" fmla="*/ 5983240 w 12192000"/>
              <a:gd name="connsiteY165" fmla="*/ 152755 h 4939827"/>
              <a:gd name="connsiteX166" fmla="*/ 6061852 w 12192000"/>
              <a:gd name="connsiteY166" fmla="*/ 161953 h 4939827"/>
              <a:gd name="connsiteX167" fmla="*/ 6408386 w 12192000"/>
              <a:gd name="connsiteY167" fmla="*/ 157590 h 4939827"/>
              <a:gd name="connsiteX168" fmla="*/ 6531386 w 12192000"/>
              <a:gd name="connsiteY168" fmla="*/ 156103 h 4939827"/>
              <a:gd name="connsiteX169" fmla="*/ 6721509 w 12192000"/>
              <a:gd name="connsiteY169" fmla="*/ 54829 h 4939827"/>
              <a:gd name="connsiteX170" fmla="*/ 6947884 w 12192000"/>
              <a:gd name="connsiteY170" fmla="*/ 47587 h 4939827"/>
              <a:gd name="connsiteX171" fmla="*/ 6965101 w 12192000"/>
              <a:gd name="connsiteY171" fmla="*/ 25718 h 4939827"/>
              <a:gd name="connsiteX172" fmla="*/ 6986370 w 12192000"/>
              <a:gd name="connsiteY172" fmla="*/ 12659 h 4939827"/>
              <a:gd name="connsiteX173" fmla="*/ 6989536 w 12192000"/>
              <a:gd name="connsiteY173" fmla="*/ 14528 h 4939827"/>
              <a:gd name="connsiteX174" fmla="*/ 7015933 w 12192000"/>
              <a:gd name="connsiteY174" fmla="*/ 9653 h 4939827"/>
              <a:gd name="connsiteX175" fmla="*/ 7020592 w 12192000"/>
              <a:gd name="connsiteY175" fmla="*/ 1651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435843 w 12192000"/>
              <a:gd name="connsiteY143" fmla="*/ 234325 h 4939827"/>
              <a:gd name="connsiteX144" fmla="*/ 4558432 w 12192000"/>
              <a:gd name="connsiteY144" fmla="*/ 269194 h 4939827"/>
              <a:gd name="connsiteX145" fmla="*/ 4635061 w 12192000"/>
              <a:gd name="connsiteY145" fmla="*/ 280682 h 4939827"/>
              <a:gd name="connsiteX146" fmla="*/ 4680829 w 12192000"/>
              <a:gd name="connsiteY146" fmla="*/ 287953 h 4939827"/>
              <a:gd name="connsiteX147" fmla="*/ 4807427 w 12192000"/>
              <a:gd name="connsiteY147" fmla="*/ 276835 h 4939827"/>
              <a:gd name="connsiteX148" fmla="*/ 5028933 w 12192000"/>
              <a:gd name="connsiteY148" fmla="*/ 183887 h 4939827"/>
              <a:gd name="connsiteX149" fmla="*/ 5093642 w 12192000"/>
              <a:gd name="connsiteY149" fmla="*/ 177214 h 4939827"/>
              <a:gd name="connsiteX150" fmla="*/ 5102642 w 12192000"/>
              <a:gd name="connsiteY150" fmla="*/ 186816 h 4939827"/>
              <a:gd name="connsiteX151" fmla="*/ 5193590 w 12192000"/>
              <a:gd name="connsiteY151" fmla="*/ 136361 h 4939827"/>
              <a:gd name="connsiteX152" fmla="*/ 5323922 w 12192000"/>
              <a:gd name="connsiteY152" fmla="*/ 146332 h 4939827"/>
              <a:gd name="connsiteX153" fmla="*/ 5421860 w 12192000"/>
              <a:gd name="connsiteY153" fmla="*/ 167298 h 4939827"/>
              <a:gd name="connsiteX154" fmla="*/ 5476948 w 12192000"/>
              <a:gd name="connsiteY154" fmla="*/ 173249 h 4939827"/>
              <a:gd name="connsiteX155" fmla="*/ 5516842 w 12192000"/>
              <a:gd name="connsiteY155" fmla="*/ 184018 h 4939827"/>
              <a:gd name="connsiteX156" fmla="*/ 5619415 w 12192000"/>
              <a:gd name="connsiteY156" fmla="*/ 176781 h 4939827"/>
              <a:gd name="connsiteX157" fmla="*/ 5789867 w 12192000"/>
              <a:gd name="connsiteY157" fmla="*/ 150304 h 4939827"/>
              <a:gd name="connsiteX158" fmla="*/ 5825953 w 12192000"/>
              <a:gd name="connsiteY158" fmla="*/ 147907 h 4939827"/>
              <a:gd name="connsiteX159" fmla="*/ 5856168 w 12192000"/>
              <a:gd name="connsiteY159" fmla="*/ 158719 h 4939827"/>
              <a:gd name="connsiteX160" fmla="*/ 5862476 w 12192000"/>
              <a:gd name="connsiteY160" fmla="*/ 172447 h 4939827"/>
              <a:gd name="connsiteX161" fmla="*/ 5882195 w 12192000"/>
              <a:gd name="connsiteY161" fmla="*/ 173195 h 4939827"/>
              <a:gd name="connsiteX162" fmla="*/ 5887271 w 12192000"/>
              <a:gd name="connsiteY162" fmla="*/ 176084 h 4939827"/>
              <a:gd name="connsiteX163" fmla="*/ 5916552 w 12192000"/>
              <a:gd name="connsiteY163" fmla="*/ 189955 h 4939827"/>
              <a:gd name="connsiteX164" fmla="*/ 5983240 w 12192000"/>
              <a:gd name="connsiteY164" fmla="*/ 152755 h 4939827"/>
              <a:gd name="connsiteX165" fmla="*/ 6061852 w 12192000"/>
              <a:gd name="connsiteY165" fmla="*/ 161953 h 4939827"/>
              <a:gd name="connsiteX166" fmla="*/ 6408386 w 12192000"/>
              <a:gd name="connsiteY166" fmla="*/ 157590 h 4939827"/>
              <a:gd name="connsiteX167" fmla="*/ 6531386 w 12192000"/>
              <a:gd name="connsiteY167" fmla="*/ 156103 h 4939827"/>
              <a:gd name="connsiteX168" fmla="*/ 6721509 w 12192000"/>
              <a:gd name="connsiteY168" fmla="*/ 54829 h 4939827"/>
              <a:gd name="connsiteX169" fmla="*/ 6947884 w 12192000"/>
              <a:gd name="connsiteY169" fmla="*/ 47587 h 4939827"/>
              <a:gd name="connsiteX170" fmla="*/ 6965101 w 12192000"/>
              <a:gd name="connsiteY170" fmla="*/ 25718 h 4939827"/>
              <a:gd name="connsiteX171" fmla="*/ 6986370 w 12192000"/>
              <a:gd name="connsiteY171" fmla="*/ 12659 h 4939827"/>
              <a:gd name="connsiteX172" fmla="*/ 6989536 w 12192000"/>
              <a:gd name="connsiteY172" fmla="*/ 14528 h 4939827"/>
              <a:gd name="connsiteX173" fmla="*/ 7015933 w 12192000"/>
              <a:gd name="connsiteY173" fmla="*/ 9653 h 4939827"/>
              <a:gd name="connsiteX174" fmla="*/ 7020592 w 12192000"/>
              <a:gd name="connsiteY174" fmla="*/ 1651 h 4939827"/>
              <a:gd name="connsiteX175" fmla="*/ 7025905 w 12192000"/>
              <a:gd name="connsiteY175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680829 w 12192000"/>
              <a:gd name="connsiteY145" fmla="*/ 287953 h 4939827"/>
              <a:gd name="connsiteX146" fmla="*/ 4807427 w 12192000"/>
              <a:gd name="connsiteY146" fmla="*/ 276835 h 4939827"/>
              <a:gd name="connsiteX147" fmla="*/ 5028933 w 12192000"/>
              <a:gd name="connsiteY147" fmla="*/ 183887 h 4939827"/>
              <a:gd name="connsiteX148" fmla="*/ 5093642 w 12192000"/>
              <a:gd name="connsiteY148" fmla="*/ 177214 h 4939827"/>
              <a:gd name="connsiteX149" fmla="*/ 5102642 w 12192000"/>
              <a:gd name="connsiteY149" fmla="*/ 186816 h 4939827"/>
              <a:gd name="connsiteX150" fmla="*/ 5193590 w 12192000"/>
              <a:gd name="connsiteY150" fmla="*/ 136361 h 4939827"/>
              <a:gd name="connsiteX151" fmla="*/ 5323922 w 12192000"/>
              <a:gd name="connsiteY151" fmla="*/ 146332 h 4939827"/>
              <a:gd name="connsiteX152" fmla="*/ 5421860 w 12192000"/>
              <a:gd name="connsiteY152" fmla="*/ 167298 h 4939827"/>
              <a:gd name="connsiteX153" fmla="*/ 5476948 w 12192000"/>
              <a:gd name="connsiteY153" fmla="*/ 173249 h 4939827"/>
              <a:gd name="connsiteX154" fmla="*/ 5516842 w 12192000"/>
              <a:gd name="connsiteY154" fmla="*/ 184018 h 4939827"/>
              <a:gd name="connsiteX155" fmla="*/ 5619415 w 12192000"/>
              <a:gd name="connsiteY155" fmla="*/ 176781 h 4939827"/>
              <a:gd name="connsiteX156" fmla="*/ 5789867 w 12192000"/>
              <a:gd name="connsiteY156" fmla="*/ 150304 h 4939827"/>
              <a:gd name="connsiteX157" fmla="*/ 5825953 w 12192000"/>
              <a:gd name="connsiteY157" fmla="*/ 147907 h 4939827"/>
              <a:gd name="connsiteX158" fmla="*/ 5856168 w 12192000"/>
              <a:gd name="connsiteY158" fmla="*/ 158719 h 4939827"/>
              <a:gd name="connsiteX159" fmla="*/ 5862476 w 12192000"/>
              <a:gd name="connsiteY159" fmla="*/ 172447 h 4939827"/>
              <a:gd name="connsiteX160" fmla="*/ 5882195 w 12192000"/>
              <a:gd name="connsiteY160" fmla="*/ 173195 h 4939827"/>
              <a:gd name="connsiteX161" fmla="*/ 5887271 w 12192000"/>
              <a:gd name="connsiteY161" fmla="*/ 176084 h 4939827"/>
              <a:gd name="connsiteX162" fmla="*/ 5916552 w 12192000"/>
              <a:gd name="connsiteY162" fmla="*/ 189955 h 4939827"/>
              <a:gd name="connsiteX163" fmla="*/ 5983240 w 12192000"/>
              <a:gd name="connsiteY163" fmla="*/ 152755 h 4939827"/>
              <a:gd name="connsiteX164" fmla="*/ 6061852 w 12192000"/>
              <a:gd name="connsiteY164" fmla="*/ 161953 h 4939827"/>
              <a:gd name="connsiteX165" fmla="*/ 6408386 w 12192000"/>
              <a:gd name="connsiteY165" fmla="*/ 157590 h 4939827"/>
              <a:gd name="connsiteX166" fmla="*/ 6531386 w 12192000"/>
              <a:gd name="connsiteY166" fmla="*/ 156103 h 4939827"/>
              <a:gd name="connsiteX167" fmla="*/ 6721509 w 12192000"/>
              <a:gd name="connsiteY167" fmla="*/ 54829 h 4939827"/>
              <a:gd name="connsiteX168" fmla="*/ 6947884 w 12192000"/>
              <a:gd name="connsiteY168" fmla="*/ 47587 h 4939827"/>
              <a:gd name="connsiteX169" fmla="*/ 6965101 w 12192000"/>
              <a:gd name="connsiteY169" fmla="*/ 25718 h 4939827"/>
              <a:gd name="connsiteX170" fmla="*/ 6986370 w 12192000"/>
              <a:gd name="connsiteY170" fmla="*/ 12659 h 4939827"/>
              <a:gd name="connsiteX171" fmla="*/ 6989536 w 12192000"/>
              <a:gd name="connsiteY171" fmla="*/ 14528 h 4939827"/>
              <a:gd name="connsiteX172" fmla="*/ 7015933 w 12192000"/>
              <a:gd name="connsiteY172" fmla="*/ 9653 h 4939827"/>
              <a:gd name="connsiteX173" fmla="*/ 7020592 w 12192000"/>
              <a:gd name="connsiteY173" fmla="*/ 1651 h 4939827"/>
              <a:gd name="connsiteX174" fmla="*/ 7025905 w 12192000"/>
              <a:gd name="connsiteY174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408386 w 12192000"/>
              <a:gd name="connsiteY164" fmla="*/ 157590 h 4939827"/>
              <a:gd name="connsiteX165" fmla="*/ 6531386 w 12192000"/>
              <a:gd name="connsiteY165" fmla="*/ 156103 h 4939827"/>
              <a:gd name="connsiteX166" fmla="*/ 6721509 w 12192000"/>
              <a:gd name="connsiteY166" fmla="*/ 54829 h 4939827"/>
              <a:gd name="connsiteX167" fmla="*/ 6947884 w 12192000"/>
              <a:gd name="connsiteY167" fmla="*/ 47587 h 4939827"/>
              <a:gd name="connsiteX168" fmla="*/ 6965101 w 12192000"/>
              <a:gd name="connsiteY168" fmla="*/ 25718 h 4939827"/>
              <a:gd name="connsiteX169" fmla="*/ 6986370 w 12192000"/>
              <a:gd name="connsiteY169" fmla="*/ 12659 h 4939827"/>
              <a:gd name="connsiteX170" fmla="*/ 6989536 w 12192000"/>
              <a:gd name="connsiteY170" fmla="*/ 14528 h 4939827"/>
              <a:gd name="connsiteX171" fmla="*/ 7015933 w 12192000"/>
              <a:gd name="connsiteY171" fmla="*/ 9653 h 4939827"/>
              <a:gd name="connsiteX172" fmla="*/ 7020592 w 12192000"/>
              <a:gd name="connsiteY172" fmla="*/ 1651 h 4939827"/>
              <a:gd name="connsiteX173" fmla="*/ 7025905 w 12192000"/>
              <a:gd name="connsiteY173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721509 w 12192000"/>
              <a:gd name="connsiteY165" fmla="*/ 54829 h 4939827"/>
              <a:gd name="connsiteX166" fmla="*/ 6947884 w 12192000"/>
              <a:gd name="connsiteY166" fmla="*/ 47587 h 4939827"/>
              <a:gd name="connsiteX167" fmla="*/ 6965101 w 12192000"/>
              <a:gd name="connsiteY167" fmla="*/ 25718 h 4939827"/>
              <a:gd name="connsiteX168" fmla="*/ 6986370 w 12192000"/>
              <a:gd name="connsiteY168" fmla="*/ 12659 h 4939827"/>
              <a:gd name="connsiteX169" fmla="*/ 6989536 w 12192000"/>
              <a:gd name="connsiteY169" fmla="*/ 14528 h 4939827"/>
              <a:gd name="connsiteX170" fmla="*/ 7015933 w 12192000"/>
              <a:gd name="connsiteY170" fmla="*/ 9653 h 4939827"/>
              <a:gd name="connsiteX171" fmla="*/ 7020592 w 12192000"/>
              <a:gd name="connsiteY171" fmla="*/ 1651 h 4939827"/>
              <a:gd name="connsiteX172" fmla="*/ 7025905 w 12192000"/>
              <a:gd name="connsiteY172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947884 w 12192000"/>
              <a:gd name="connsiteY165" fmla="*/ 47587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415830 w 12192000"/>
              <a:gd name="connsiteY164" fmla="*/ 136006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152287 w 12192000"/>
              <a:gd name="connsiteY163" fmla="*/ 116736 h 4939827"/>
              <a:gd name="connsiteX164" fmla="*/ 6415830 w 12192000"/>
              <a:gd name="connsiteY164" fmla="*/ 136006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965101 w 12192000"/>
              <a:gd name="connsiteY165" fmla="*/ 25718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965101 w 12192000"/>
              <a:gd name="connsiteY165" fmla="*/ 25718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21577 w 12192000"/>
              <a:gd name="connsiteY160" fmla="*/ 169858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56458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21577 w 12192000"/>
              <a:gd name="connsiteY160" fmla="*/ 169858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4028476 w 12192000"/>
              <a:gd name="connsiteY136" fmla="*/ 223679 h 4939827"/>
              <a:gd name="connsiteX137" fmla="*/ 4191582 w 12192000"/>
              <a:gd name="connsiteY137" fmla="*/ 238952 h 4939827"/>
              <a:gd name="connsiteX138" fmla="*/ 4251024 w 12192000"/>
              <a:gd name="connsiteY138" fmla="*/ 240874 h 4939827"/>
              <a:gd name="connsiteX139" fmla="*/ 4355275 w 12192000"/>
              <a:gd name="connsiteY139" fmla="*/ 260205 h 4939827"/>
              <a:gd name="connsiteX140" fmla="*/ 4423807 w 12192000"/>
              <a:gd name="connsiteY140" fmla="*/ 270366 h 4939827"/>
              <a:gd name="connsiteX141" fmla="*/ 4558432 w 12192000"/>
              <a:gd name="connsiteY141" fmla="*/ 269194 h 4939827"/>
              <a:gd name="connsiteX142" fmla="*/ 4635061 w 12192000"/>
              <a:gd name="connsiteY142" fmla="*/ 280682 h 4939827"/>
              <a:gd name="connsiteX143" fmla="*/ 4807427 w 12192000"/>
              <a:gd name="connsiteY143" fmla="*/ 276835 h 4939827"/>
              <a:gd name="connsiteX144" fmla="*/ 5028933 w 12192000"/>
              <a:gd name="connsiteY144" fmla="*/ 183887 h 4939827"/>
              <a:gd name="connsiteX145" fmla="*/ 5093642 w 12192000"/>
              <a:gd name="connsiteY145" fmla="*/ 177214 h 4939827"/>
              <a:gd name="connsiteX146" fmla="*/ 5102642 w 12192000"/>
              <a:gd name="connsiteY146" fmla="*/ 186816 h 4939827"/>
              <a:gd name="connsiteX147" fmla="*/ 5193590 w 12192000"/>
              <a:gd name="connsiteY147" fmla="*/ 156458 h 4939827"/>
              <a:gd name="connsiteX148" fmla="*/ 5323922 w 12192000"/>
              <a:gd name="connsiteY148" fmla="*/ 146332 h 4939827"/>
              <a:gd name="connsiteX149" fmla="*/ 5421860 w 12192000"/>
              <a:gd name="connsiteY149" fmla="*/ 167298 h 4939827"/>
              <a:gd name="connsiteX150" fmla="*/ 5476948 w 12192000"/>
              <a:gd name="connsiteY150" fmla="*/ 173249 h 4939827"/>
              <a:gd name="connsiteX151" fmla="*/ 5516842 w 12192000"/>
              <a:gd name="connsiteY151" fmla="*/ 184018 h 4939827"/>
              <a:gd name="connsiteX152" fmla="*/ 5619415 w 12192000"/>
              <a:gd name="connsiteY152" fmla="*/ 176781 h 4939827"/>
              <a:gd name="connsiteX153" fmla="*/ 5789867 w 12192000"/>
              <a:gd name="connsiteY153" fmla="*/ 150304 h 4939827"/>
              <a:gd name="connsiteX154" fmla="*/ 5825953 w 12192000"/>
              <a:gd name="connsiteY154" fmla="*/ 147907 h 4939827"/>
              <a:gd name="connsiteX155" fmla="*/ 5856168 w 12192000"/>
              <a:gd name="connsiteY155" fmla="*/ 158719 h 4939827"/>
              <a:gd name="connsiteX156" fmla="*/ 5862476 w 12192000"/>
              <a:gd name="connsiteY156" fmla="*/ 172447 h 4939827"/>
              <a:gd name="connsiteX157" fmla="*/ 5882195 w 12192000"/>
              <a:gd name="connsiteY157" fmla="*/ 173195 h 4939827"/>
              <a:gd name="connsiteX158" fmla="*/ 5887271 w 12192000"/>
              <a:gd name="connsiteY158" fmla="*/ 176084 h 4939827"/>
              <a:gd name="connsiteX159" fmla="*/ 5921577 w 12192000"/>
              <a:gd name="connsiteY159" fmla="*/ 169858 h 4939827"/>
              <a:gd name="connsiteX160" fmla="*/ 5983240 w 12192000"/>
              <a:gd name="connsiteY160" fmla="*/ 152755 h 4939827"/>
              <a:gd name="connsiteX161" fmla="*/ 6152287 w 12192000"/>
              <a:gd name="connsiteY161" fmla="*/ 116736 h 4939827"/>
              <a:gd name="connsiteX162" fmla="*/ 6415830 w 12192000"/>
              <a:gd name="connsiteY162" fmla="*/ 136006 h 4939827"/>
              <a:gd name="connsiteX163" fmla="*/ 6756965 w 12192000"/>
              <a:gd name="connsiteY163" fmla="*/ 57636 h 4939827"/>
              <a:gd name="connsiteX164" fmla="*/ 6819400 w 12192000"/>
              <a:gd name="connsiteY164" fmla="*/ 30742 h 4939827"/>
              <a:gd name="connsiteX165" fmla="*/ 6986370 w 12192000"/>
              <a:gd name="connsiteY165" fmla="*/ 12659 h 4939827"/>
              <a:gd name="connsiteX166" fmla="*/ 6989536 w 12192000"/>
              <a:gd name="connsiteY166" fmla="*/ 14528 h 4939827"/>
              <a:gd name="connsiteX167" fmla="*/ 7015933 w 12192000"/>
              <a:gd name="connsiteY167" fmla="*/ 9653 h 4939827"/>
              <a:gd name="connsiteX168" fmla="*/ 7020592 w 12192000"/>
              <a:gd name="connsiteY168" fmla="*/ 1651 h 4939827"/>
              <a:gd name="connsiteX169" fmla="*/ 7025905 w 12192000"/>
              <a:gd name="connsiteY16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922756 w 12192000"/>
              <a:gd name="connsiteY135" fmla="*/ 194044 h 4939827"/>
              <a:gd name="connsiteX136" fmla="*/ 4028476 w 12192000"/>
              <a:gd name="connsiteY136" fmla="*/ 223679 h 4939827"/>
              <a:gd name="connsiteX137" fmla="*/ 4191582 w 12192000"/>
              <a:gd name="connsiteY137" fmla="*/ 238952 h 4939827"/>
              <a:gd name="connsiteX138" fmla="*/ 4251024 w 12192000"/>
              <a:gd name="connsiteY138" fmla="*/ 240874 h 4939827"/>
              <a:gd name="connsiteX139" fmla="*/ 4355275 w 12192000"/>
              <a:gd name="connsiteY139" fmla="*/ 260205 h 4939827"/>
              <a:gd name="connsiteX140" fmla="*/ 4423807 w 12192000"/>
              <a:gd name="connsiteY140" fmla="*/ 270366 h 4939827"/>
              <a:gd name="connsiteX141" fmla="*/ 4558432 w 12192000"/>
              <a:gd name="connsiteY141" fmla="*/ 269194 h 4939827"/>
              <a:gd name="connsiteX142" fmla="*/ 4635061 w 12192000"/>
              <a:gd name="connsiteY142" fmla="*/ 280682 h 4939827"/>
              <a:gd name="connsiteX143" fmla="*/ 4807427 w 12192000"/>
              <a:gd name="connsiteY143" fmla="*/ 276835 h 4939827"/>
              <a:gd name="connsiteX144" fmla="*/ 5028933 w 12192000"/>
              <a:gd name="connsiteY144" fmla="*/ 183887 h 4939827"/>
              <a:gd name="connsiteX145" fmla="*/ 5093642 w 12192000"/>
              <a:gd name="connsiteY145" fmla="*/ 177214 h 4939827"/>
              <a:gd name="connsiteX146" fmla="*/ 5102642 w 12192000"/>
              <a:gd name="connsiteY146" fmla="*/ 186816 h 4939827"/>
              <a:gd name="connsiteX147" fmla="*/ 5193590 w 12192000"/>
              <a:gd name="connsiteY147" fmla="*/ 156458 h 4939827"/>
              <a:gd name="connsiteX148" fmla="*/ 5323922 w 12192000"/>
              <a:gd name="connsiteY148" fmla="*/ 146332 h 4939827"/>
              <a:gd name="connsiteX149" fmla="*/ 5421860 w 12192000"/>
              <a:gd name="connsiteY149" fmla="*/ 167298 h 4939827"/>
              <a:gd name="connsiteX150" fmla="*/ 5476948 w 12192000"/>
              <a:gd name="connsiteY150" fmla="*/ 173249 h 4939827"/>
              <a:gd name="connsiteX151" fmla="*/ 5516842 w 12192000"/>
              <a:gd name="connsiteY151" fmla="*/ 184018 h 4939827"/>
              <a:gd name="connsiteX152" fmla="*/ 5619415 w 12192000"/>
              <a:gd name="connsiteY152" fmla="*/ 176781 h 4939827"/>
              <a:gd name="connsiteX153" fmla="*/ 5789867 w 12192000"/>
              <a:gd name="connsiteY153" fmla="*/ 150304 h 4939827"/>
              <a:gd name="connsiteX154" fmla="*/ 5825953 w 12192000"/>
              <a:gd name="connsiteY154" fmla="*/ 147907 h 4939827"/>
              <a:gd name="connsiteX155" fmla="*/ 5856168 w 12192000"/>
              <a:gd name="connsiteY155" fmla="*/ 158719 h 4939827"/>
              <a:gd name="connsiteX156" fmla="*/ 5862476 w 12192000"/>
              <a:gd name="connsiteY156" fmla="*/ 172447 h 4939827"/>
              <a:gd name="connsiteX157" fmla="*/ 5882195 w 12192000"/>
              <a:gd name="connsiteY157" fmla="*/ 173195 h 4939827"/>
              <a:gd name="connsiteX158" fmla="*/ 5887271 w 12192000"/>
              <a:gd name="connsiteY158" fmla="*/ 176084 h 4939827"/>
              <a:gd name="connsiteX159" fmla="*/ 5921577 w 12192000"/>
              <a:gd name="connsiteY159" fmla="*/ 169858 h 4939827"/>
              <a:gd name="connsiteX160" fmla="*/ 5983240 w 12192000"/>
              <a:gd name="connsiteY160" fmla="*/ 152755 h 4939827"/>
              <a:gd name="connsiteX161" fmla="*/ 6152287 w 12192000"/>
              <a:gd name="connsiteY161" fmla="*/ 116736 h 4939827"/>
              <a:gd name="connsiteX162" fmla="*/ 6415830 w 12192000"/>
              <a:gd name="connsiteY162" fmla="*/ 136006 h 4939827"/>
              <a:gd name="connsiteX163" fmla="*/ 6756965 w 12192000"/>
              <a:gd name="connsiteY163" fmla="*/ 57636 h 4939827"/>
              <a:gd name="connsiteX164" fmla="*/ 6819400 w 12192000"/>
              <a:gd name="connsiteY164" fmla="*/ 30742 h 4939827"/>
              <a:gd name="connsiteX165" fmla="*/ 6986370 w 12192000"/>
              <a:gd name="connsiteY165" fmla="*/ 12659 h 4939827"/>
              <a:gd name="connsiteX166" fmla="*/ 6989536 w 12192000"/>
              <a:gd name="connsiteY166" fmla="*/ 14528 h 4939827"/>
              <a:gd name="connsiteX167" fmla="*/ 7015933 w 12192000"/>
              <a:gd name="connsiteY167" fmla="*/ 9653 h 4939827"/>
              <a:gd name="connsiteX168" fmla="*/ 7020592 w 12192000"/>
              <a:gd name="connsiteY168" fmla="*/ 1651 h 4939827"/>
              <a:gd name="connsiteX169" fmla="*/ 7025905 w 12192000"/>
              <a:gd name="connsiteY16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98001 w 12192000"/>
              <a:gd name="connsiteY124" fmla="*/ 231941 h 4939827"/>
              <a:gd name="connsiteX125" fmla="*/ 3561557 w 12192000"/>
              <a:gd name="connsiteY125" fmla="*/ 228095 h 4939827"/>
              <a:gd name="connsiteX126" fmla="*/ 3611920 w 12192000"/>
              <a:gd name="connsiteY126" fmla="*/ 218094 h 4939827"/>
              <a:gd name="connsiteX127" fmla="*/ 3620528 w 12192000"/>
              <a:gd name="connsiteY127" fmla="*/ 218788 h 4939827"/>
              <a:gd name="connsiteX128" fmla="*/ 3620766 w 12192000"/>
              <a:gd name="connsiteY128" fmla="*/ 218511 h 4939827"/>
              <a:gd name="connsiteX129" fmla="*/ 3629977 w 12192000"/>
              <a:gd name="connsiteY129" fmla="*/ 218664 h 4939827"/>
              <a:gd name="connsiteX130" fmla="*/ 3636217 w 12192000"/>
              <a:gd name="connsiteY130" fmla="*/ 220048 h 4939827"/>
              <a:gd name="connsiteX131" fmla="*/ 3709484 w 12192000"/>
              <a:gd name="connsiteY131" fmla="*/ 186927 h 4939827"/>
              <a:gd name="connsiteX132" fmla="*/ 3761342 w 12192000"/>
              <a:gd name="connsiteY132" fmla="*/ 177474 h 4939827"/>
              <a:gd name="connsiteX133" fmla="*/ 3799748 w 12192000"/>
              <a:gd name="connsiteY133" fmla="*/ 167154 h 4939827"/>
              <a:gd name="connsiteX134" fmla="*/ 3922756 w 12192000"/>
              <a:gd name="connsiteY134" fmla="*/ 194044 h 4939827"/>
              <a:gd name="connsiteX135" fmla="*/ 4028476 w 12192000"/>
              <a:gd name="connsiteY135" fmla="*/ 223679 h 4939827"/>
              <a:gd name="connsiteX136" fmla="*/ 4191582 w 12192000"/>
              <a:gd name="connsiteY136" fmla="*/ 238952 h 4939827"/>
              <a:gd name="connsiteX137" fmla="*/ 4251024 w 12192000"/>
              <a:gd name="connsiteY137" fmla="*/ 240874 h 4939827"/>
              <a:gd name="connsiteX138" fmla="*/ 4355275 w 12192000"/>
              <a:gd name="connsiteY138" fmla="*/ 260205 h 4939827"/>
              <a:gd name="connsiteX139" fmla="*/ 4423807 w 12192000"/>
              <a:gd name="connsiteY139" fmla="*/ 270366 h 4939827"/>
              <a:gd name="connsiteX140" fmla="*/ 4558432 w 12192000"/>
              <a:gd name="connsiteY140" fmla="*/ 269194 h 4939827"/>
              <a:gd name="connsiteX141" fmla="*/ 4635061 w 12192000"/>
              <a:gd name="connsiteY141" fmla="*/ 280682 h 4939827"/>
              <a:gd name="connsiteX142" fmla="*/ 4807427 w 12192000"/>
              <a:gd name="connsiteY142" fmla="*/ 276835 h 4939827"/>
              <a:gd name="connsiteX143" fmla="*/ 5028933 w 12192000"/>
              <a:gd name="connsiteY143" fmla="*/ 183887 h 4939827"/>
              <a:gd name="connsiteX144" fmla="*/ 5093642 w 12192000"/>
              <a:gd name="connsiteY144" fmla="*/ 177214 h 4939827"/>
              <a:gd name="connsiteX145" fmla="*/ 5102642 w 12192000"/>
              <a:gd name="connsiteY145" fmla="*/ 186816 h 4939827"/>
              <a:gd name="connsiteX146" fmla="*/ 5193590 w 12192000"/>
              <a:gd name="connsiteY146" fmla="*/ 156458 h 4939827"/>
              <a:gd name="connsiteX147" fmla="*/ 5323922 w 12192000"/>
              <a:gd name="connsiteY147" fmla="*/ 146332 h 4939827"/>
              <a:gd name="connsiteX148" fmla="*/ 5421860 w 12192000"/>
              <a:gd name="connsiteY148" fmla="*/ 167298 h 4939827"/>
              <a:gd name="connsiteX149" fmla="*/ 5476948 w 12192000"/>
              <a:gd name="connsiteY149" fmla="*/ 173249 h 4939827"/>
              <a:gd name="connsiteX150" fmla="*/ 5516842 w 12192000"/>
              <a:gd name="connsiteY150" fmla="*/ 184018 h 4939827"/>
              <a:gd name="connsiteX151" fmla="*/ 5619415 w 12192000"/>
              <a:gd name="connsiteY151" fmla="*/ 176781 h 4939827"/>
              <a:gd name="connsiteX152" fmla="*/ 5789867 w 12192000"/>
              <a:gd name="connsiteY152" fmla="*/ 150304 h 4939827"/>
              <a:gd name="connsiteX153" fmla="*/ 5825953 w 12192000"/>
              <a:gd name="connsiteY153" fmla="*/ 147907 h 4939827"/>
              <a:gd name="connsiteX154" fmla="*/ 5856168 w 12192000"/>
              <a:gd name="connsiteY154" fmla="*/ 158719 h 4939827"/>
              <a:gd name="connsiteX155" fmla="*/ 5862476 w 12192000"/>
              <a:gd name="connsiteY155" fmla="*/ 172447 h 4939827"/>
              <a:gd name="connsiteX156" fmla="*/ 5882195 w 12192000"/>
              <a:gd name="connsiteY156" fmla="*/ 173195 h 4939827"/>
              <a:gd name="connsiteX157" fmla="*/ 5887271 w 12192000"/>
              <a:gd name="connsiteY157" fmla="*/ 176084 h 4939827"/>
              <a:gd name="connsiteX158" fmla="*/ 5921577 w 12192000"/>
              <a:gd name="connsiteY158" fmla="*/ 169858 h 4939827"/>
              <a:gd name="connsiteX159" fmla="*/ 5983240 w 12192000"/>
              <a:gd name="connsiteY159" fmla="*/ 152755 h 4939827"/>
              <a:gd name="connsiteX160" fmla="*/ 6152287 w 12192000"/>
              <a:gd name="connsiteY160" fmla="*/ 116736 h 4939827"/>
              <a:gd name="connsiteX161" fmla="*/ 6415830 w 12192000"/>
              <a:gd name="connsiteY161" fmla="*/ 136006 h 4939827"/>
              <a:gd name="connsiteX162" fmla="*/ 6756965 w 12192000"/>
              <a:gd name="connsiteY162" fmla="*/ 57636 h 4939827"/>
              <a:gd name="connsiteX163" fmla="*/ 6819400 w 12192000"/>
              <a:gd name="connsiteY163" fmla="*/ 30742 h 4939827"/>
              <a:gd name="connsiteX164" fmla="*/ 6986370 w 12192000"/>
              <a:gd name="connsiteY164" fmla="*/ 12659 h 4939827"/>
              <a:gd name="connsiteX165" fmla="*/ 6989536 w 12192000"/>
              <a:gd name="connsiteY165" fmla="*/ 14528 h 4939827"/>
              <a:gd name="connsiteX166" fmla="*/ 7015933 w 12192000"/>
              <a:gd name="connsiteY166" fmla="*/ 9653 h 4939827"/>
              <a:gd name="connsiteX167" fmla="*/ 7020592 w 12192000"/>
              <a:gd name="connsiteY167" fmla="*/ 1651 h 4939827"/>
              <a:gd name="connsiteX168" fmla="*/ 7025905 w 12192000"/>
              <a:gd name="connsiteY16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103677 w 12192000"/>
              <a:gd name="connsiteY116" fmla="*/ 209527 h 4939827"/>
              <a:gd name="connsiteX117" fmla="*/ 3126759 w 12192000"/>
              <a:gd name="connsiteY117" fmla="*/ 211226 h 4939827"/>
              <a:gd name="connsiteX118" fmla="*/ 3164020 w 12192000"/>
              <a:gd name="connsiteY118" fmla="*/ 212779 h 4939827"/>
              <a:gd name="connsiteX119" fmla="*/ 3285019 w 12192000"/>
              <a:gd name="connsiteY119" fmla="*/ 220535 h 4939827"/>
              <a:gd name="connsiteX120" fmla="*/ 3365154 w 12192000"/>
              <a:gd name="connsiteY120" fmla="*/ 226416 h 4939827"/>
              <a:gd name="connsiteX121" fmla="*/ 3367507 w 12192000"/>
              <a:gd name="connsiteY121" fmla="*/ 225416 h 4939827"/>
              <a:gd name="connsiteX122" fmla="*/ 3387567 w 12192000"/>
              <a:gd name="connsiteY122" fmla="*/ 227103 h 4939827"/>
              <a:gd name="connsiteX123" fmla="*/ 3498001 w 12192000"/>
              <a:gd name="connsiteY123" fmla="*/ 231941 h 4939827"/>
              <a:gd name="connsiteX124" fmla="*/ 3561557 w 12192000"/>
              <a:gd name="connsiteY124" fmla="*/ 228095 h 4939827"/>
              <a:gd name="connsiteX125" fmla="*/ 3611920 w 12192000"/>
              <a:gd name="connsiteY125" fmla="*/ 218094 h 4939827"/>
              <a:gd name="connsiteX126" fmla="*/ 3620528 w 12192000"/>
              <a:gd name="connsiteY126" fmla="*/ 218788 h 4939827"/>
              <a:gd name="connsiteX127" fmla="*/ 3620766 w 12192000"/>
              <a:gd name="connsiteY127" fmla="*/ 218511 h 4939827"/>
              <a:gd name="connsiteX128" fmla="*/ 3629977 w 12192000"/>
              <a:gd name="connsiteY128" fmla="*/ 218664 h 4939827"/>
              <a:gd name="connsiteX129" fmla="*/ 3636217 w 12192000"/>
              <a:gd name="connsiteY129" fmla="*/ 220048 h 4939827"/>
              <a:gd name="connsiteX130" fmla="*/ 3709484 w 12192000"/>
              <a:gd name="connsiteY130" fmla="*/ 186927 h 4939827"/>
              <a:gd name="connsiteX131" fmla="*/ 3761342 w 12192000"/>
              <a:gd name="connsiteY131" fmla="*/ 177474 h 4939827"/>
              <a:gd name="connsiteX132" fmla="*/ 3799748 w 12192000"/>
              <a:gd name="connsiteY132" fmla="*/ 167154 h 4939827"/>
              <a:gd name="connsiteX133" fmla="*/ 3922756 w 12192000"/>
              <a:gd name="connsiteY133" fmla="*/ 194044 h 4939827"/>
              <a:gd name="connsiteX134" fmla="*/ 4028476 w 12192000"/>
              <a:gd name="connsiteY134" fmla="*/ 223679 h 4939827"/>
              <a:gd name="connsiteX135" fmla="*/ 4191582 w 12192000"/>
              <a:gd name="connsiteY135" fmla="*/ 238952 h 4939827"/>
              <a:gd name="connsiteX136" fmla="*/ 4251024 w 12192000"/>
              <a:gd name="connsiteY136" fmla="*/ 240874 h 4939827"/>
              <a:gd name="connsiteX137" fmla="*/ 4355275 w 12192000"/>
              <a:gd name="connsiteY137" fmla="*/ 260205 h 4939827"/>
              <a:gd name="connsiteX138" fmla="*/ 4423807 w 12192000"/>
              <a:gd name="connsiteY138" fmla="*/ 270366 h 4939827"/>
              <a:gd name="connsiteX139" fmla="*/ 4558432 w 12192000"/>
              <a:gd name="connsiteY139" fmla="*/ 269194 h 4939827"/>
              <a:gd name="connsiteX140" fmla="*/ 4635061 w 12192000"/>
              <a:gd name="connsiteY140" fmla="*/ 280682 h 4939827"/>
              <a:gd name="connsiteX141" fmla="*/ 4807427 w 12192000"/>
              <a:gd name="connsiteY141" fmla="*/ 276835 h 4939827"/>
              <a:gd name="connsiteX142" fmla="*/ 5028933 w 12192000"/>
              <a:gd name="connsiteY142" fmla="*/ 183887 h 4939827"/>
              <a:gd name="connsiteX143" fmla="*/ 5093642 w 12192000"/>
              <a:gd name="connsiteY143" fmla="*/ 177214 h 4939827"/>
              <a:gd name="connsiteX144" fmla="*/ 5102642 w 12192000"/>
              <a:gd name="connsiteY144" fmla="*/ 186816 h 4939827"/>
              <a:gd name="connsiteX145" fmla="*/ 5193590 w 12192000"/>
              <a:gd name="connsiteY145" fmla="*/ 156458 h 4939827"/>
              <a:gd name="connsiteX146" fmla="*/ 5323922 w 12192000"/>
              <a:gd name="connsiteY146" fmla="*/ 146332 h 4939827"/>
              <a:gd name="connsiteX147" fmla="*/ 5421860 w 12192000"/>
              <a:gd name="connsiteY147" fmla="*/ 167298 h 4939827"/>
              <a:gd name="connsiteX148" fmla="*/ 5476948 w 12192000"/>
              <a:gd name="connsiteY148" fmla="*/ 173249 h 4939827"/>
              <a:gd name="connsiteX149" fmla="*/ 5516842 w 12192000"/>
              <a:gd name="connsiteY149" fmla="*/ 184018 h 4939827"/>
              <a:gd name="connsiteX150" fmla="*/ 5619415 w 12192000"/>
              <a:gd name="connsiteY150" fmla="*/ 176781 h 4939827"/>
              <a:gd name="connsiteX151" fmla="*/ 5789867 w 12192000"/>
              <a:gd name="connsiteY151" fmla="*/ 150304 h 4939827"/>
              <a:gd name="connsiteX152" fmla="*/ 5825953 w 12192000"/>
              <a:gd name="connsiteY152" fmla="*/ 147907 h 4939827"/>
              <a:gd name="connsiteX153" fmla="*/ 5856168 w 12192000"/>
              <a:gd name="connsiteY153" fmla="*/ 158719 h 4939827"/>
              <a:gd name="connsiteX154" fmla="*/ 5862476 w 12192000"/>
              <a:gd name="connsiteY154" fmla="*/ 172447 h 4939827"/>
              <a:gd name="connsiteX155" fmla="*/ 5882195 w 12192000"/>
              <a:gd name="connsiteY155" fmla="*/ 173195 h 4939827"/>
              <a:gd name="connsiteX156" fmla="*/ 5887271 w 12192000"/>
              <a:gd name="connsiteY156" fmla="*/ 176084 h 4939827"/>
              <a:gd name="connsiteX157" fmla="*/ 5921577 w 12192000"/>
              <a:gd name="connsiteY157" fmla="*/ 169858 h 4939827"/>
              <a:gd name="connsiteX158" fmla="*/ 5983240 w 12192000"/>
              <a:gd name="connsiteY158" fmla="*/ 152755 h 4939827"/>
              <a:gd name="connsiteX159" fmla="*/ 6152287 w 12192000"/>
              <a:gd name="connsiteY159" fmla="*/ 116736 h 4939827"/>
              <a:gd name="connsiteX160" fmla="*/ 6415830 w 12192000"/>
              <a:gd name="connsiteY160" fmla="*/ 136006 h 4939827"/>
              <a:gd name="connsiteX161" fmla="*/ 6756965 w 12192000"/>
              <a:gd name="connsiteY161" fmla="*/ 57636 h 4939827"/>
              <a:gd name="connsiteX162" fmla="*/ 6819400 w 12192000"/>
              <a:gd name="connsiteY162" fmla="*/ 30742 h 4939827"/>
              <a:gd name="connsiteX163" fmla="*/ 6986370 w 12192000"/>
              <a:gd name="connsiteY163" fmla="*/ 12659 h 4939827"/>
              <a:gd name="connsiteX164" fmla="*/ 6989536 w 12192000"/>
              <a:gd name="connsiteY164" fmla="*/ 14528 h 4939827"/>
              <a:gd name="connsiteX165" fmla="*/ 7015933 w 12192000"/>
              <a:gd name="connsiteY165" fmla="*/ 9653 h 4939827"/>
              <a:gd name="connsiteX166" fmla="*/ 7020592 w 12192000"/>
              <a:gd name="connsiteY166" fmla="*/ 1651 h 4939827"/>
              <a:gd name="connsiteX167" fmla="*/ 7025905 w 12192000"/>
              <a:gd name="connsiteY16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30844 w 12192000"/>
              <a:gd name="connsiteY115" fmla="*/ 225861 h 4939827"/>
              <a:gd name="connsiteX116" fmla="*/ 3103677 w 12192000"/>
              <a:gd name="connsiteY116" fmla="*/ 209527 h 4939827"/>
              <a:gd name="connsiteX117" fmla="*/ 3126759 w 12192000"/>
              <a:gd name="connsiteY117" fmla="*/ 211226 h 4939827"/>
              <a:gd name="connsiteX118" fmla="*/ 3164020 w 12192000"/>
              <a:gd name="connsiteY118" fmla="*/ 212779 h 4939827"/>
              <a:gd name="connsiteX119" fmla="*/ 3285019 w 12192000"/>
              <a:gd name="connsiteY119" fmla="*/ 220535 h 4939827"/>
              <a:gd name="connsiteX120" fmla="*/ 3365154 w 12192000"/>
              <a:gd name="connsiteY120" fmla="*/ 226416 h 4939827"/>
              <a:gd name="connsiteX121" fmla="*/ 3367507 w 12192000"/>
              <a:gd name="connsiteY121" fmla="*/ 225416 h 4939827"/>
              <a:gd name="connsiteX122" fmla="*/ 3387567 w 12192000"/>
              <a:gd name="connsiteY122" fmla="*/ 227103 h 4939827"/>
              <a:gd name="connsiteX123" fmla="*/ 3498001 w 12192000"/>
              <a:gd name="connsiteY123" fmla="*/ 231941 h 4939827"/>
              <a:gd name="connsiteX124" fmla="*/ 3561557 w 12192000"/>
              <a:gd name="connsiteY124" fmla="*/ 228095 h 4939827"/>
              <a:gd name="connsiteX125" fmla="*/ 3611920 w 12192000"/>
              <a:gd name="connsiteY125" fmla="*/ 218094 h 4939827"/>
              <a:gd name="connsiteX126" fmla="*/ 3620528 w 12192000"/>
              <a:gd name="connsiteY126" fmla="*/ 218788 h 4939827"/>
              <a:gd name="connsiteX127" fmla="*/ 3620766 w 12192000"/>
              <a:gd name="connsiteY127" fmla="*/ 218511 h 4939827"/>
              <a:gd name="connsiteX128" fmla="*/ 3629977 w 12192000"/>
              <a:gd name="connsiteY128" fmla="*/ 218664 h 4939827"/>
              <a:gd name="connsiteX129" fmla="*/ 3636217 w 12192000"/>
              <a:gd name="connsiteY129" fmla="*/ 220048 h 4939827"/>
              <a:gd name="connsiteX130" fmla="*/ 3709484 w 12192000"/>
              <a:gd name="connsiteY130" fmla="*/ 186927 h 4939827"/>
              <a:gd name="connsiteX131" fmla="*/ 3761342 w 12192000"/>
              <a:gd name="connsiteY131" fmla="*/ 177474 h 4939827"/>
              <a:gd name="connsiteX132" fmla="*/ 3799748 w 12192000"/>
              <a:gd name="connsiteY132" fmla="*/ 167154 h 4939827"/>
              <a:gd name="connsiteX133" fmla="*/ 3922756 w 12192000"/>
              <a:gd name="connsiteY133" fmla="*/ 194044 h 4939827"/>
              <a:gd name="connsiteX134" fmla="*/ 4028476 w 12192000"/>
              <a:gd name="connsiteY134" fmla="*/ 223679 h 4939827"/>
              <a:gd name="connsiteX135" fmla="*/ 4191582 w 12192000"/>
              <a:gd name="connsiteY135" fmla="*/ 238952 h 4939827"/>
              <a:gd name="connsiteX136" fmla="*/ 4251024 w 12192000"/>
              <a:gd name="connsiteY136" fmla="*/ 240874 h 4939827"/>
              <a:gd name="connsiteX137" fmla="*/ 4355275 w 12192000"/>
              <a:gd name="connsiteY137" fmla="*/ 260205 h 4939827"/>
              <a:gd name="connsiteX138" fmla="*/ 4423807 w 12192000"/>
              <a:gd name="connsiteY138" fmla="*/ 270366 h 4939827"/>
              <a:gd name="connsiteX139" fmla="*/ 4558432 w 12192000"/>
              <a:gd name="connsiteY139" fmla="*/ 269194 h 4939827"/>
              <a:gd name="connsiteX140" fmla="*/ 4635061 w 12192000"/>
              <a:gd name="connsiteY140" fmla="*/ 280682 h 4939827"/>
              <a:gd name="connsiteX141" fmla="*/ 4807427 w 12192000"/>
              <a:gd name="connsiteY141" fmla="*/ 276835 h 4939827"/>
              <a:gd name="connsiteX142" fmla="*/ 5028933 w 12192000"/>
              <a:gd name="connsiteY142" fmla="*/ 183887 h 4939827"/>
              <a:gd name="connsiteX143" fmla="*/ 5093642 w 12192000"/>
              <a:gd name="connsiteY143" fmla="*/ 177214 h 4939827"/>
              <a:gd name="connsiteX144" fmla="*/ 5102642 w 12192000"/>
              <a:gd name="connsiteY144" fmla="*/ 186816 h 4939827"/>
              <a:gd name="connsiteX145" fmla="*/ 5193590 w 12192000"/>
              <a:gd name="connsiteY145" fmla="*/ 156458 h 4939827"/>
              <a:gd name="connsiteX146" fmla="*/ 5323922 w 12192000"/>
              <a:gd name="connsiteY146" fmla="*/ 146332 h 4939827"/>
              <a:gd name="connsiteX147" fmla="*/ 5421860 w 12192000"/>
              <a:gd name="connsiteY147" fmla="*/ 167298 h 4939827"/>
              <a:gd name="connsiteX148" fmla="*/ 5476948 w 12192000"/>
              <a:gd name="connsiteY148" fmla="*/ 173249 h 4939827"/>
              <a:gd name="connsiteX149" fmla="*/ 5516842 w 12192000"/>
              <a:gd name="connsiteY149" fmla="*/ 184018 h 4939827"/>
              <a:gd name="connsiteX150" fmla="*/ 5619415 w 12192000"/>
              <a:gd name="connsiteY150" fmla="*/ 176781 h 4939827"/>
              <a:gd name="connsiteX151" fmla="*/ 5789867 w 12192000"/>
              <a:gd name="connsiteY151" fmla="*/ 150304 h 4939827"/>
              <a:gd name="connsiteX152" fmla="*/ 5825953 w 12192000"/>
              <a:gd name="connsiteY152" fmla="*/ 147907 h 4939827"/>
              <a:gd name="connsiteX153" fmla="*/ 5856168 w 12192000"/>
              <a:gd name="connsiteY153" fmla="*/ 158719 h 4939827"/>
              <a:gd name="connsiteX154" fmla="*/ 5862476 w 12192000"/>
              <a:gd name="connsiteY154" fmla="*/ 172447 h 4939827"/>
              <a:gd name="connsiteX155" fmla="*/ 5882195 w 12192000"/>
              <a:gd name="connsiteY155" fmla="*/ 173195 h 4939827"/>
              <a:gd name="connsiteX156" fmla="*/ 5887271 w 12192000"/>
              <a:gd name="connsiteY156" fmla="*/ 176084 h 4939827"/>
              <a:gd name="connsiteX157" fmla="*/ 5921577 w 12192000"/>
              <a:gd name="connsiteY157" fmla="*/ 169858 h 4939827"/>
              <a:gd name="connsiteX158" fmla="*/ 5983240 w 12192000"/>
              <a:gd name="connsiteY158" fmla="*/ 152755 h 4939827"/>
              <a:gd name="connsiteX159" fmla="*/ 6152287 w 12192000"/>
              <a:gd name="connsiteY159" fmla="*/ 116736 h 4939827"/>
              <a:gd name="connsiteX160" fmla="*/ 6415830 w 12192000"/>
              <a:gd name="connsiteY160" fmla="*/ 136006 h 4939827"/>
              <a:gd name="connsiteX161" fmla="*/ 6756965 w 12192000"/>
              <a:gd name="connsiteY161" fmla="*/ 57636 h 4939827"/>
              <a:gd name="connsiteX162" fmla="*/ 6819400 w 12192000"/>
              <a:gd name="connsiteY162" fmla="*/ 30742 h 4939827"/>
              <a:gd name="connsiteX163" fmla="*/ 6986370 w 12192000"/>
              <a:gd name="connsiteY163" fmla="*/ 12659 h 4939827"/>
              <a:gd name="connsiteX164" fmla="*/ 6989536 w 12192000"/>
              <a:gd name="connsiteY164" fmla="*/ 14528 h 4939827"/>
              <a:gd name="connsiteX165" fmla="*/ 7015933 w 12192000"/>
              <a:gd name="connsiteY165" fmla="*/ 9653 h 4939827"/>
              <a:gd name="connsiteX166" fmla="*/ 7020592 w 12192000"/>
              <a:gd name="connsiteY166" fmla="*/ 1651 h 4939827"/>
              <a:gd name="connsiteX167" fmla="*/ 7025905 w 12192000"/>
              <a:gd name="connsiteY16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3030844 w 12192000"/>
              <a:gd name="connsiteY114" fmla="*/ 225861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87089 w 12192000"/>
              <a:gd name="connsiteY55" fmla="*/ 303891 h 4939827"/>
              <a:gd name="connsiteX56" fmla="*/ 9371484 w 12192000"/>
              <a:gd name="connsiteY56" fmla="*/ 329634 h 4939827"/>
              <a:gd name="connsiteX57" fmla="*/ 9404829 w 12192000"/>
              <a:gd name="connsiteY57" fmla="*/ 339038 h 4939827"/>
              <a:gd name="connsiteX58" fmla="*/ 9427021 w 12192000"/>
              <a:gd name="connsiteY58" fmla="*/ 358784 h 4939827"/>
              <a:gd name="connsiteX59" fmla="*/ 9670844 w 12192000"/>
              <a:gd name="connsiteY59" fmla="*/ 405128 h 4939827"/>
              <a:gd name="connsiteX60" fmla="*/ 9816083 w 12192000"/>
              <a:gd name="connsiteY60" fmla="*/ 416573 h 4939827"/>
              <a:gd name="connsiteX61" fmla="*/ 9936741 w 12192000"/>
              <a:gd name="connsiteY61" fmla="*/ 437044 h 4939827"/>
              <a:gd name="connsiteX62" fmla="*/ 10050093 w 12192000"/>
              <a:gd name="connsiteY62" fmla="*/ 443783 h 4939827"/>
              <a:gd name="connsiteX63" fmla="*/ 10130090 w 12192000"/>
              <a:gd name="connsiteY63" fmla="*/ 459520 h 4939827"/>
              <a:gd name="connsiteX64" fmla="*/ 10173456 w 12192000"/>
              <a:gd name="connsiteY64" fmla="*/ 457749 h 4939827"/>
              <a:gd name="connsiteX65" fmla="*/ 10218232 w 12192000"/>
              <a:gd name="connsiteY65" fmla="*/ 459820 h 4939827"/>
              <a:gd name="connsiteX66" fmla="*/ 10354176 w 12192000"/>
              <a:gd name="connsiteY66" fmla="*/ 471377 h 4939827"/>
              <a:gd name="connsiteX67" fmla="*/ 10430681 w 12192000"/>
              <a:gd name="connsiteY67" fmla="*/ 481226 h 4939827"/>
              <a:gd name="connsiteX68" fmla="*/ 10478169 w 12192000"/>
              <a:gd name="connsiteY68" fmla="*/ 481774 h 4939827"/>
              <a:gd name="connsiteX69" fmla="*/ 10540907 w 12192000"/>
              <a:gd name="connsiteY69" fmla="*/ 485607 h 4939827"/>
              <a:gd name="connsiteX70" fmla="*/ 10614941 w 12192000"/>
              <a:gd name="connsiteY70" fmla="*/ 487592 h 4939827"/>
              <a:gd name="connsiteX71" fmla="*/ 10674098 w 12192000"/>
              <a:gd name="connsiteY71" fmla="*/ 521656 h 4939827"/>
              <a:gd name="connsiteX72" fmla="*/ 10874834 w 12192000"/>
              <a:gd name="connsiteY72" fmla="*/ 574867 h 4939827"/>
              <a:gd name="connsiteX73" fmla="*/ 10944981 w 12192000"/>
              <a:gd name="connsiteY73" fmla="*/ 615042 h 4939827"/>
              <a:gd name="connsiteX74" fmla="*/ 11006376 w 12192000"/>
              <a:gd name="connsiteY74" fmla="*/ 645957 h 4939827"/>
              <a:gd name="connsiteX75" fmla="*/ 11076308 w 12192000"/>
              <a:gd name="connsiteY75" fmla="*/ 675698 h 4939827"/>
              <a:gd name="connsiteX76" fmla="*/ 11148789 w 12192000"/>
              <a:gd name="connsiteY76" fmla="*/ 685041 h 4939827"/>
              <a:gd name="connsiteX77" fmla="*/ 11249129 w 12192000"/>
              <a:gd name="connsiteY77" fmla="*/ 684218 h 4939827"/>
              <a:gd name="connsiteX78" fmla="*/ 11299915 w 12192000"/>
              <a:gd name="connsiteY78" fmla="*/ 692177 h 4939827"/>
              <a:gd name="connsiteX79" fmla="*/ 11386973 w 12192000"/>
              <a:gd name="connsiteY79" fmla="*/ 708209 h 4939827"/>
              <a:gd name="connsiteX80" fmla="*/ 11500105 w 12192000"/>
              <a:gd name="connsiteY80" fmla="*/ 735014 h 4939827"/>
              <a:gd name="connsiteX81" fmla="*/ 11621735 w 12192000"/>
              <a:gd name="connsiteY81" fmla="*/ 789584 h 4939827"/>
              <a:gd name="connsiteX82" fmla="*/ 11691200 w 12192000"/>
              <a:gd name="connsiteY82" fmla="*/ 867902 h 4939827"/>
              <a:gd name="connsiteX83" fmla="*/ 11819427 w 12192000"/>
              <a:gd name="connsiteY83" fmla="*/ 911634 h 4939827"/>
              <a:gd name="connsiteX84" fmla="*/ 11969720 w 12192000"/>
              <a:gd name="connsiteY84" fmla="*/ 964737 h 4939827"/>
              <a:gd name="connsiteX85" fmla="*/ 12055766 w 12192000"/>
              <a:gd name="connsiteY85" fmla="*/ 991268 h 4939827"/>
              <a:gd name="connsiteX86" fmla="*/ 12171539 w 12192000"/>
              <a:gd name="connsiteY86" fmla="*/ 995427 h 4939827"/>
              <a:gd name="connsiteX87" fmla="*/ 12187831 w 12192000"/>
              <a:gd name="connsiteY87" fmla="*/ 996580 h 4939827"/>
              <a:gd name="connsiteX88" fmla="*/ 12192000 w 12192000"/>
              <a:gd name="connsiteY88" fmla="*/ 996726 h 4939827"/>
              <a:gd name="connsiteX89" fmla="*/ 12192000 w 12192000"/>
              <a:gd name="connsiteY89" fmla="*/ 4939827 h 4939827"/>
              <a:gd name="connsiteX90" fmla="*/ 0 w 12192000"/>
              <a:gd name="connsiteY90" fmla="*/ 4939827 h 4939827"/>
              <a:gd name="connsiteX91" fmla="*/ 0 w 12192000"/>
              <a:gd name="connsiteY91" fmla="*/ 512043 h 4939827"/>
              <a:gd name="connsiteX92" fmla="*/ 7381 w 12192000"/>
              <a:gd name="connsiteY92" fmla="*/ 512580 h 4939827"/>
              <a:gd name="connsiteX93" fmla="*/ 100029 w 12192000"/>
              <a:gd name="connsiteY93" fmla="*/ 504758 h 4939827"/>
              <a:gd name="connsiteX94" fmla="*/ 155244 w 12192000"/>
              <a:gd name="connsiteY94" fmla="*/ 525130 h 4939827"/>
              <a:gd name="connsiteX95" fmla="*/ 254366 w 12192000"/>
              <a:gd name="connsiteY95" fmla="*/ 534449 h 4939827"/>
              <a:gd name="connsiteX96" fmla="*/ 447292 w 12192000"/>
              <a:gd name="connsiteY96" fmla="*/ 542725 h 4939827"/>
              <a:gd name="connsiteX97" fmla="*/ 628105 w 12192000"/>
              <a:gd name="connsiteY97" fmla="*/ 547853 h 4939827"/>
              <a:gd name="connsiteX98" fmla="*/ 783146 w 12192000"/>
              <a:gd name="connsiteY98" fmla="*/ 591799 h 4939827"/>
              <a:gd name="connsiteX99" fmla="*/ 1043676 w 12192000"/>
              <a:gd name="connsiteY99" fmla="*/ 591887 h 4939827"/>
              <a:gd name="connsiteX100" fmla="*/ 1281816 w 12192000"/>
              <a:gd name="connsiteY100" fmla="*/ 520946 h 4939827"/>
              <a:gd name="connsiteX101" fmla="*/ 1486347 w 12192000"/>
              <a:gd name="connsiteY101" fmla="*/ 487310 h 4939827"/>
              <a:gd name="connsiteX102" fmla="*/ 1568079 w 12192000"/>
              <a:gd name="connsiteY102" fmla="*/ 462531 h 4939827"/>
              <a:gd name="connsiteX103" fmla="*/ 1622516 w 12192000"/>
              <a:gd name="connsiteY103" fmla="*/ 466058 h 4939827"/>
              <a:gd name="connsiteX104" fmla="*/ 1655457 w 12192000"/>
              <a:gd name="connsiteY104" fmla="*/ 465359 h 4939827"/>
              <a:gd name="connsiteX105" fmla="*/ 1717454 w 12192000"/>
              <a:gd name="connsiteY105" fmla="*/ 417203 h 4939827"/>
              <a:gd name="connsiteX106" fmla="*/ 1913794 w 12192000"/>
              <a:gd name="connsiteY106" fmla="*/ 365255 h 4939827"/>
              <a:gd name="connsiteX107" fmla="*/ 2129762 w 12192000"/>
              <a:gd name="connsiteY107" fmla="*/ 367832 h 4939827"/>
              <a:gd name="connsiteX108" fmla="*/ 2376970 w 12192000"/>
              <a:gd name="connsiteY108" fmla="*/ 350129 h 4939827"/>
              <a:gd name="connsiteX109" fmla="*/ 2480155 w 12192000"/>
              <a:gd name="connsiteY109" fmla="*/ 359227 h 4939827"/>
              <a:gd name="connsiteX110" fmla="*/ 2586782 w 12192000"/>
              <a:gd name="connsiteY110" fmla="*/ 339352 h 4939827"/>
              <a:gd name="connsiteX111" fmla="*/ 2679617 w 12192000"/>
              <a:gd name="connsiteY111" fmla="*/ 305383 h 4939827"/>
              <a:gd name="connsiteX112" fmla="*/ 2788947 w 12192000"/>
              <a:gd name="connsiteY112" fmla="*/ 250375 h 4939827"/>
              <a:gd name="connsiteX113" fmla="*/ 2965530 w 12192000"/>
              <a:gd name="connsiteY113" fmla="*/ 245958 h 4939827"/>
              <a:gd name="connsiteX114" fmla="*/ 3103677 w 12192000"/>
              <a:gd name="connsiteY114" fmla="*/ 209527 h 4939827"/>
              <a:gd name="connsiteX115" fmla="*/ 3126759 w 12192000"/>
              <a:gd name="connsiteY115" fmla="*/ 211226 h 4939827"/>
              <a:gd name="connsiteX116" fmla="*/ 3164020 w 12192000"/>
              <a:gd name="connsiteY116" fmla="*/ 212779 h 4939827"/>
              <a:gd name="connsiteX117" fmla="*/ 3285019 w 12192000"/>
              <a:gd name="connsiteY117" fmla="*/ 220535 h 4939827"/>
              <a:gd name="connsiteX118" fmla="*/ 3365154 w 12192000"/>
              <a:gd name="connsiteY118" fmla="*/ 226416 h 4939827"/>
              <a:gd name="connsiteX119" fmla="*/ 3367507 w 12192000"/>
              <a:gd name="connsiteY119" fmla="*/ 225416 h 4939827"/>
              <a:gd name="connsiteX120" fmla="*/ 3387567 w 12192000"/>
              <a:gd name="connsiteY120" fmla="*/ 227103 h 4939827"/>
              <a:gd name="connsiteX121" fmla="*/ 3498001 w 12192000"/>
              <a:gd name="connsiteY121" fmla="*/ 231941 h 4939827"/>
              <a:gd name="connsiteX122" fmla="*/ 3561557 w 12192000"/>
              <a:gd name="connsiteY122" fmla="*/ 228095 h 4939827"/>
              <a:gd name="connsiteX123" fmla="*/ 3611920 w 12192000"/>
              <a:gd name="connsiteY123" fmla="*/ 218094 h 4939827"/>
              <a:gd name="connsiteX124" fmla="*/ 3620528 w 12192000"/>
              <a:gd name="connsiteY124" fmla="*/ 218788 h 4939827"/>
              <a:gd name="connsiteX125" fmla="*/ 3620766 w 12192000"/>
              <a:gd name="connsiteY125" fmla="*/ 218511 h 4939827"/>
              <a:gd name="connsiteX126" fmla="*/ 3629977 w 12192000"/>
              <a:gd name="connsiteY126" fmla="*/ 218664 h 4939827"/>
              <a:gd name="connsiteX127" fmla="*/ 3636217 w 12192000"/>
              <a:gd name="connsiteY127" fmla="*/ 220048 h 4939827"/>
              <a:gd name="connsiteX128" fmla="*/ 3709484 w 12192000"/>
              <a:gd name="connsiteY128" fmla="*/ 186927 h 4939827"/>
              <a:gd name="connsiteX129" fmla="*/ 3761342 w 12192000"/>
              <a:gd name="connsiteY129" fmla="*/ 177474 h 4939827"/>
              <a:gd name="connsiteX130" fmla="*/ 3799748 w 12192000"/>
              <a:gd name="connsiteY130" fmla="*/ 167154 h 4939827"/>
              <a:gd name="connsiteX131" fmla="*/ 3922756 w 12192000"/>
              <a:gd name="connsiteY131" fmla="*/ 194044 h 4939827"/>
              <a:gd name="connsiteX132" fmla="*/ 4028476 w 12192000"/>
              <a:gd name="connsiteY132" fmla="*/ 223679 h 4939827"/>
              <a:gd name="connsiteX133" fmla="*/ 4191582 w 12192000"/>
              <a:gd name="connsiteY133" fmla="*/ 238952 h 4939827"/>
              <a:gd name="connsiteX134" fmla="*/ 4251024 w 12192000"/>
              <a:gd name="connsiteY134" fmla="*/ 240874 h 4939827"/>
              <a:gd name="connsiteX135" fmla="*/ 4355275 w 12192000"/>
              <a:gd name="connsiteY135" fmla="*/ 260205 h 4939827"/>
              <a:gd name="connsiteX136" fmla="*/ 4423807 w 12192000"/>
              <a:gd name="connsiteY136" fmla="*/ 270366 h 4939827"/>
              <a:gd name="connsiteX137" fmla="*/ 4558432 w 12192000"/>
              <a:gd name="connsiteY137" fmla="*/ 269194 h 4939827"/>
              <a:gd name="connsiteX138" fmla="*/ 4635061 w 12192000"/>
              <a:gd name="connsiteY138" fmla="*/ 280682 h 4939827"/>
              <a:gd name="connsiteX139" fmla="*/ 4807427 w 12192000"/>
              <a:gd name="connsiteY139" fmla="*/ 276835 h 4939827"/>
              <a:gd name="connsiteX140" fmla="*/ 5028933 w 12192000"/>
              <a:gd name="connsiteY140" fmla="*/ 183887 h 4939827"/>
              <a:gd name="connsiteX141" fmla="*/ 5093642 w 12192000"/>
              <a:gd name="connsiteY141" fmla="*/ 177214 h 4939827"/>
              <a:gd name="connsiteX142" fmla="*/ 5102642 w 12192000"/>
              <a:gd name="connsiteY142" fmla="*/ 186816 h 4939827"/>
              <a:gd name="connsiteX143" fmla="*/ 5193590 w 12192000"/>
              <a:gd name="connsiteY143" fmla="*/ 156458 h 4939827"/>
              <a:gd name="connsiteX144" fmla="*/ 5323922 w 12192000"/>
              <a:gd name="connsiteY144" fmla="*/ 146332 h 4939827"/>
              <a:gd name="connsiteX145" fmla="*/ 5421860 w 12192000"/>
              <a:gd name="connsiteY145" fmla="*/ 167298 h 4939827"/>
              <a:gd name="connsiteX146" fmla="*/ 5476948 w 12192000"/>
              <a:gd name="connsiteY146" fmla="*/ 173249 h 4939827"/>
              <a:gd name="connsiteX147" fmla="*/ 5516842 w 12192000"/>
              <a:gd name="connsiteY147" fmla="*/ 184018 h 4939827"/>
              <a:gd name="connsiteX148" fmla="*/ 5619415 w 12192000"/>
              <a:gd name="connsiteY148" fmla="*/ 176781 h 4939827"/>
              <a:gd name="connsiteX149" fmla="*/ 5789867 w 12192000"/>
              <a:gd name="connsiteY149" fmla="*/ 150304 h 4939827"/>
              <a:gd name="connsiteX150" fmla="*/ 5825953 w 12192000"/>
              <a:gd name="connsiteY150" fmla="*/ 147907 h 4939827"/>
              <a:gd name="connsiteX151" fmla="*/ 5856168 w 12192000"/>
              <a:gd name="connsiteY151" fmla="*/ 158719 h 4939827"/>
              <a:gd name="connsiteX152" fmla="*/ 5862476 w 12192000"/>
              <a:gd name="connsiteY152" fmla="*/ 172447 h 4939827"/>
              <a:gd name="connsiteX153" fmla="*/ 5882195 w 12192000"/>
              <a:gd name="connsiteY153" fmla="*/ 173195 h 4939827"/>
              <a:gd name="connsiteX154" fmla="*/ 5887271 w 12192000"/>
              <a:gd name="connsiteY154" fmla="*/ 176084 h 4939827"/>
              <a:gd name="connsiteX155" fmla="*/ 5921577 w 12192000"/>
              <a:gd name="connsiteY155" fmla="*/ 169858 h 4939827"/>
              <a:gd name="connsiteX156" fmla="*/ 5983240 w 12192000"/>
              <a:gd name="connsiteY156" fmla="*/ 152755 h 4939827"/>
              <a:gd name="connsiteX157" fmla="*/ 6152287 w 12192000"/>
              <a:gd name="connsiteY157" fmla="*/ 116736 h 4939827"/>
              <a:gd name="connsiteX158" fmla="*/ 6415830 w 12192000"/>
              <a:gd name="connsiteY158" fmla="*/ 136006 h 4939827"/>
              <a:gd name="connsiteX159" fmla="*/ 6756965 w 12192000"/>
              <a:gd name="connsiteY159" fmla="*/ 57636 h 4939827"/>
              <a:gd name="connsiteX160" fmla="*/ 6819400 w 12192000"/>
              <a:gd name="connsiteY160" fmla="*/ 30742 h 4939827"/>
              <a:gd name="connsiteX161" fmla="*/ 6986370 w 12192000"/>
              <a:gd name="connsiteY161" fmla="*/ 12659 h 4939827"/>
              <a:gd name="connsiteX162" fmla="*/ 6989536 w 12192000"/>
              <a:gd name="connsiteY162" fmla="*/ 14528 h 4939827"/>
              <a:gd name="connsiteX163" fmla="*/ 7015933 w 12192000"/>
              <a:gd name="connsiteY163" fmla="*/ 9653 h 4939827"/>
              <a:gd name="connsiteX164" fmla="*/ 7020592 w 12192000"/>
              <a:gd name="connsiteY164" fmla="*/ 1651 h 4939827"/>
              <a:gd name="connsiteX165" fmla="*/ 7025905 w 12192000"/>
              <a:gd name="connsiteY165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371484 w 12192000"/>
              <a:gd name="connsiteY55" fmla="*/ 329634 h 4939827"/>
              <a:gd name="connsiteX56" fmla="*/ 9404829 w 12192000"/>
              <a:gd name="connsiteY56" fmla="*/ 339038 h 4939827"/>
              <a:gd name="connsiteX57" fmla="*/ 9427021 w 12192000"/>
              <a:gd name="connsiteY57" fmla="*/ 358784 h 4939827"/>
              <a:gd name="connsiteX58" fmla="*/ 9670844 w 12192000"/>
              <a:gd name="connsiteY58" fmla="*/ 405128 h 4939827"/>
              <a:gd name="connsiteX59" fmla="*/ 9816083 w 12192000"/>
              <a:gd name="connsiteY59" fmla="*/ 416573 h 4939827"/>
              <a:gd name="connsiteX60" fmla="*/ 9936741 w 12192000"/>
              <a:gd name="connsiteY60" fmla="*/ 437044 h 4939827"/>
              <a:gd name="connsiteX61" fmla="*/ 10050093 w 12192000"/>
              <a:gd name="connsiteY61" fmla="*/ 443783 h 4939827"/>
              <a:gd name="connsiteX62" fmla="*/ 10130090 w 12192000"/>
              <a:gd name="connsiteY62" fmla="*/ 459520 h 4939827"/>
              <a:gd name="connsiteX63" fmla="*/ 10173456 w 12192000"/>
              <a:gd name="connsiteY63" fmla="*/ 457749 h 4939827"/>
              <a:gd name="connsiteX64" fmla="*/ 10218232 w 12192000"/>
              <a:gd name="connsiteY64" fmla="*/ 459820 h 4939827"/>
              <a:gd name="connsiteX65" fmla="*/ 10354176 w 12192000"/>
              <a:gd name="connsiteY65" fmla="*/ 471377 h 4939827"/>
              <a:gd name="connsiteX66" fmla="*/ 10430681 w 12192000"/>
              <a:gd name="connsiteY66" fmla="*/ 481226 h 4939827"/>
              <a:gd name="connsiteX67" fmla="*/ 10478169 w 12192000"/>
              <a:gd name="connsiteY67" fmla="*/ 481774 h 4939827"/>
              <a:gd name="connsiteX68" fmla="*/ 10540907 w 12192000"/>
              <a:gd name="connsiteY68" fmla="*/ 485607 h 4939827"/>
              <a:gd name="connsiteX69" fmla="*/ 10614941 w 12192000"/>
              <a:gd name="connsiteY69" fmla="*/ 487592 h 4939827"/>
              <a:gd name="connsiteX70" fmla="*/ 10674098 w 12192000"/>
              <a:gd name="connsiteY70" fmla="*/ 521656 h 4939827"/>
              <a:gd name="connsiteX71" fmla="*/ 10874834 w 12192000"/>
              <a:gd name="connsiteY71" fmla="*/ 574867 h 4939827"/>
              <a:gd name="connsiteX72" fmla="*/ 10944981 w 12192000"/>
              <a:gd name="connsiteY72" fmla="*/ 615042 h 4939827"/>
              <a:gd name="connsiteX73" fmla="*/ 11006376 w 12192000"/>
              <a:gd name="connsiteY73" fmla="*/ 645957 h 4939827"/>
              <a:gd name="connsiteX74" fmla="*/ 11076308 w 12192000"/>
              <a:gd name="connsiteY74" fmla="*/ 675698 h 4939827"/>
              <a:gd name="connsiteX75" fmla="*/ 11148789 w 12192000"/>
              <a:gd name="connsiteY75" fmla="*/ 685041 h 4939827"/>
              <a:gd name="connsiteX76" fmla="*/ 11249129 w 12192000"/>
              <a:gd name="connsiteY76" fmla="*/ 684218 h 4939827"/>
              <a:gd name="connsiteX77" fmla="*/ 11299915 w 12192000"/>
              <a:gd name="connsiteY77" fmla="*/ 692177 h 4939827"/>
              <a:gd name="connsiteX78" fmla="*/ 11386973 w 12192000"/>
              <a:gd name="connsiteY78" fmla="*/ 708209 h 4939827"/>
              <a:gd name="connsiteX79" fmla="*/ 11500105 w 12192000"/>
              <a:gd name="connsiteY79" fmla="*/ 735014 h 4939827"/>
              <a:gd name="connsiteX80" fmla="*/ 11621735 w 12192000"/>
              <a:gd name="connsiteY80" fmla="*/ 789584 h 4939827"/>
              <a:gd name="connsiteX81" fmla="*/ 11691200 w 12192000"/>
              <a:gd name="connsiteY81" fmla="*/ 867902 h 4939827"/>
              <a:gd name="connsiteX82" fmla="*/ 11819427 w 12192000"/>
              <a:gd name="connsiteY82" fmla="*/ 911634 h 4939827"/>
              <a:gd name="connsiteX83" fmla="*/ 11969720 w 12192000"/>
              <a:gd name="connsiteY83" fmla="*/ 964737 h 4939827"/>
              <a:gd name="connsiteX84" fmla="*/ 12055766 w 12192000"/>
              <a:gd name="connsiteY84" fmla="*/ 991268 h 4939827"/>
              <a:gd name="connsiteX85" fmla="*/ 12171539 w 12192000"/>
              <a:gd name="connsiteY85" fmla="*/ 995427 h 4939827"/>
              <a:gd name="connsiteX86" fmla="*/ 12187831 w 12192000"/>
              <a:gd name="connsiteY86" fmla="*/ 996580 h 4939827"/>
              <a:gd name="connsiteX87" fmla="*/ 12192000 w 12192000"/>
              <a:gd name="connsiteY87" fmla="*/ 996726 h 4939827"/>
              <a:gd name="connsiteX88" fmla="*/ 12192000 w 12192000"/>
              <a:gd name="connsiteY88" fmla="*/ 4939827 h 4939827"/>
              <a:gd name="connsiteX89" fmla="*/ 0 w 12192000"/>
              <a:gd name="connsiteY89" fmla="*/ 4939827 h 4939827"/>
              <a:gd name="connsiteX90" fmla="*/ 0 w 12192000"/>
              <a:gd name="connsiteY90" fmla="*/ 512043 h 4939827"/>
              <a:gd name="connsiteX91" fmla="*/ 7381 w 12192000"/>
              <a:gd name="connsiteY91" fmla="*/ 512580 h 4939827"/>
              <a:gd name="connsiteX92" fmla="*/ 100029 w 12192000"/>
              <a:gd name="connsiteY92" fmla="*/ 504758 h 4939827"/>
              <a:gd name="connsiteX93" fmla="*/ 155244 w 12192000"/>
              <a:gd name="connsiteY93" fmla="*/ 525130 h 4939827"/>
              <a:gd name="connsiteX94" fmla="*/ 254366 w 12192000"/>
              <a:gd name="connsiteY94" fmla="*/ 534449 h 4939827"/>
              <a:gd name="connsiteX95" fmla="*/ 447292 w 12192000"/>
              <a:gd name="connsiteY95" fmla="*/ 542725 h 4939827"/>
              <a:gd name="connsiteX96" fmla="*/ 628105 w 12192000"/>
              <a:gd name="connsiteY96" fmla="*/ 547853 h 4939827"/>
              <a:gd name="connsiteX97" fmla="*/ 783146 w 12192000"/>
              <a:gd name="connsiteY97" fmla="*/ 591799 h 4939827"/>
              <a:gd name="connsiteX98" fmla="*/ 1043676 w 12192000"/>
              <a:gd name="connsiteY98" fmla="*/ 591887 h 4939827"/>
              <a:gd name="connsiteX99" fmla="*/ 1281816 w 12192000"/>
              <a:gd name="connsiteY99" fmla="*/ 520946 h 4939827"/>
              <a:gd name="connsiteX100" fmla="*/ 1486347 w 12192000"/>
              <a:gd name="connsiteY100" fmla="*/ 487310 h 4939827"/>
              <a:gd name="connsiteX101" fmla="*/ 1568079 w 12192000"/>
              <a:gd name="connsiteY101" fmla="*/ 462531 h 4939827"/>
              <a:gd name="connsiteX102" fmla="*/ 1622516 w 12192000"/>
              <a:gd name="connsiteY102" fmla="*/ 466058 h 4939827"/>
              <a:gd name="connsiteX103" fmla="*/ 1655457 w 12192000"/>
              <a:gd name="connsiteY103" fmla="*/ 465359 h 4939827"/>
              <a:gd name="connsiteX104" fmla="*/ 1717454 w 12192000"/>
              <a:gd name="connsiteY104" fmla="*/ 417203 h 4939827"/>
              <a:gd name="connsiteX105" fmla="*/ 1913794 w 12192000"/>
              <a:gd name="connsiteY105" fmla="*/ 365255 h 4939827"/>
              <a:gd name="connsiteX106" fmla="*/ 2129762 w 12192000"/>
              <a:gd name="connsiteY106" fmla="*/ 367832 h 4939827"/>
              <a:gd name="connsiteX107" fmla="*/ 2376970 w 12192000"/>
              <a:gd name="connsiteY107" fmla="*/ 350129 h 4939827"/>
              <a:gd name="connsiteX108" fmla="*/ 2480155 w 12192000"/>
              <a:gd name="connsiteY108" fmla="*/ 359227 h 4939827"/>
              <a:gd name="connsiteX109" fmla="*/ 2586782 w 12192000"/>
              <a:gd name="connsiteY109" fmla="*/ 339352 h 4939827"/>
              <a:gd name="connsiteX110" fmla="*/ 2679617 w 12192000"/>
              <a:gd name="connsiteY110" fmla="*/ 305383 h 4939827"/>
              <a:gd name="connsiteX111" fmla="*/ 2788947 w 12192000"/>
              <a:gd name="connsiteY111" fmla="*/ 250375 h 4939827"/>
              <a:gd name="connsiteX112" fmla="*/ 2965530 w 12192000"/>
              <a:gd name="connsiteY112" fmla="*/ 245958 h 4939827"/>
              <a:gd name="connsiteX113" fmla="*/ 3103677 w 12192000"/>
              <a:gd name="connsiteY113" fmla="*/ 209527 h 4939827"/>
              <a:gd name="connsiteX114" fmla="*/ 3126759 w 12192000"/>
              <a:gd name="connsiteY114" fmla="*/ 211226 h 4939827"/>
              <a:gd name="connsiteX115" fmla="*/ 3164020 w 12192000"/>
              <a:gd name="connsiteY115" fmla="*/ 212779 h 4939827"/>
              <a:gd name="connsiteX116" fmla="*/ 3285019 w 12192000"/>
              <a:gd name="connsiteY116" fmla="*/ 220535 h 4939827"/>
              <a:gd name="connsiteX117" fmla="*/ 3365154 w 12192000"/>
              <a:gd name="connsiteY117" fmla="*/ 226416 h 4939827"/>
              <a:gd name="connsiteX118" fmla="*/ 3367507 w 12192000"/>
              <a:gd name="connsiteY118" fmla="*/ 225416 h 4939827"/>
              <a:gd name="connsiteX119" fmla="*/ 3387567 w 12192000"/>
              <a:gd name="connsiteY119" fmla="*/ 227103 h 4939827"/>
              <a:gd name="connsiteX120" fmla="*/ 3498001 w 12192000"/>
              <a:gd name="connsiteY120" fmla="*/ 231941 h 4939827"/>
              <a:gd name="connsiteX121" fmla="*/ 3561557 w 12192000"/>
              <a:gd name="connsiteY121" fmla="*/ 228095 h 4939827"/>
              <a:gd name="connsiteX122" fmla="*/ 3611920 w 12192000"/>
              <a:gd name="connsiteY122" fmla="*/ 218094 h 4939827"/>
              <a:gd name="connsiteX123" fmla="*/ 3620528 w 12192000"/>
              <a:gd name="connsiteY123" fmla="*/ 218788 h 4939827"/>
              <a:gd name="connsiteX124" fmla="*/ 3620766 w 12192000"/>
              <a:gd name="connsiteY124" fmla="*/ 218511 h 4939827"/>
              <a:gd name="connsiteX125" fmla="*/ 3629977 w 12192000"/>
              <a:gd name="connsiteY125" fmla="*/ 218664 h 4939827"/>
              <a:gd name="connsiteX126" fmla="*/ 3636217 w 12192000"/>
              <a:gd name="connsiteY126" fmla="*/ 220048 h 4939827"/>
              <a:gd name="connsiteX127" fmla="*/ 3709484 w 12192000"/>
              <a:gd name="connsiteY127" fmla="*/ 186927 h 4939827"/>
              <a:gd name="connsiteX128" fmla="*/ 3761342 w 12192000"/>
              <a:gd name="connsiteY128" fmla="*/ 177474 h 4939827"/>
              <a:gd name="connsiteX129" fmla="*/ 3799748 w 12192000"/>
              <a:gd name="connsiteY129" fmla="*/ 167154 h 4939827"/>
              <a:gd name="connsiteX130" fmla="*/ 3922756 w 12192000"/>
              <a:gd name="connsiteY130" fmla="*/ 194044 h 4939827"/>
              <a:gd name="connsiteX131" fmla="*/ 4028476 w 12192000"/>
              <a:gd name="connsiteY131" fmla="*/ 223679 h 4939827"/>
              <a:gd name="connsiteX132" fmla="*/ 4191582 w 12192000"/>
              <a:gd name="connsiteY132" fmla="*/ 238952 h 4939827"/>
              <a:gd name="connsiteX133" fmla="*/ 4251024 w 12192000"/>
              <a:gd name="connsiteY133" fmla="*/ 240874 h 4939827"/>
              <a:gd name="connsiteX134" fmla="*/ 4355275 w 12192000"/>
              <a:gd name="connsiteY134" fmla="*/ 260205 h 4939827"/>
              <a:gd name="connsiteX135" fmla="*/ 4423807 w 12192000"/>
              <a:gd name="connsiteY135" fmla="*/ 270366 h 4939827"/>
              <a:gd name="connsiteX136" fmla="*/ 4558432 w 12192000"/>
              <a:gd name="connsiteY136" fmla="*/ 269194 h 4939827"/>
              <a:gd name="connsiteX137" fmla="*/ 4635061 w 12192000"/>
              <a:gd name="connsiteY137" fmla="*/ 280682 h 4939827"/>
              <a:gd name="connsiteX138" fmla="*/ 4807427 w 12192000"/>
              <a:gd name="connsiteY138" fmla="*/ 276835 h 4939827"/>
              <a:gd name="connsiteX139" fmla="*/ 5028933 w 12192000"/>
              <a:gd name="connsiteY139" fmla="*/ 183887 h 4939827"/>
              <a:gd name="connsiteX140" fmla="*/ 5093642 w 12192000"/>
              <a:gd name="connsiteY140" fmla="*/ 177214 h 4939827"/>
              <a:gd name="connsiteX141" fmla="*/ 5102642 w 12192000"/>
              <a:gd name="connsiteY141" fmla="*/ 186816 h 4939827"/>
              <a:gd name="connsiteX142" fmla="*/ 5193590 w 12192000"/>
              <a:gd name="connsiteY142" fmla="*/ 156458 h 4939827"/>
              <a:gd name="connsiteX143" fmla="*/ 5323922 w 12192000"/>
              <a:gd name="connsiteY143" fmla="*/ 146332 h 4939827"/>
              <a:gd name="connsiteX144" fmla="*/ 5421860 w 12192000"/>
              <a:gd name="connsiteY144" fmla="*/ 167298 h 4939827"/>
              <a:gd name="connsiteX145" fmla="*/ 5476948 w 12192000"/>
              <a:gd name="connsiteY145" fmla="*/ 173249 h 4939827"/>
              <a:gd name="connsiteX146" fmla="*/ 5516842 w 12192000"/>
              <a:gd name="connsiteY146" fmla="*/ 184018 h 4939827"/>
              <a:gd name="connsiteX147" fmla="*/ 5619415 w 12192000"/>
              <a:gd name="connsiteY147" fmla="*/ 176781 h 4939827"/>
              <a:gd name="connsiteX148" fmla="*/ 5789867 w 12192000"/>
              <a:gd name="connsiteY148" fmla="*/ 150304 h 4939827"/>
              <a:gd name="connsiteX149" fmla="*/ 5825953 w 12192000"/>
              <a:gd name="connsiteY149" fmla="*/ 147907 h 4939827"/>
              <a:gd name="connsiteX150" fmla="*/ 5856168 w 12192000"/>
              <a:gd name="connsiteY150" fmla="*/ 158719 h 4939827"/>
              <a:gd name="connsiteX151" fmla="*/ 5862476 w 12192000"/>
              <a:gd name="connsiteY151" fmla="*/ 172447 h 4939827"/>
              <a:gd name="connsiteX152" fmla="*/ 5882195 w 12192000"/>
              <a:gd name="connsiteY152" fmla="*/ 173195 h 4939827"/>
              <a:gd name="connsiteX153" fmla="*/ 5887271 w 12192000"/>
              <a:gd name="connsiteY153" fmla="*/ 176084 h 4939827"/>
              <a:gd name="connsiteX154" fmla="*/ 5921577 w 12192000"/>
              <a:gd name="connsiteY154" fmla="*/ 169858 h 4939827"/>
              <a:gd name="connsiteX155" fmla="*/ 5983240 w 12192000"/>
              <a:gd name="connsiteY155" fmla="*/ 152755 h 4939827"/>
              <a:gd name="connsiteX156" fmla="*/ 6152287 w 12192000"/>
              <a:gd name="connsiteY156" fmla="*/ 116736 h 4939827"/>
              <a:gd name="connsiteX157" fmla="*/ 6415830 w 12192000"/>
              <a:gd name="connsiteY157" fmla="*/ 136006 h 4939827"/>
              <a:gd name="connsiteX158" fmla="*/ 6756965 w 12192000"/>
              <a:gd name="connsiteY158" fmla="*/ 57636 h 4939827"/>
              <a:gd name="connsiteX159" fmla="*/ 6819400 w 12192000"/>
              <a:gd name="connsiteY159" fmla="*/ 30742 h 4939827"/>
              <a:gd name="connsiteX160" fmla="*/ 6986370 w 12192000"/>
              <a:gd name="connsiteY160" fmla="*/ 12659 h 4939827"/>
              <a:gd name="connsiteX161" fmla="*/ 6989536 w 12192000"/>
              <a:gd name="connsiteY161" fmla="*/ 14528 h 4939827"/>
              <a:gd name="connsiteX162" fmla="*/ 7015933 w 12192000"/>
              <a:gd name="connsiteY162" fmla="*/ 9653 h 4939827"/>
              <a:gd name="connsiteX163" fmla="*/ 7020592 w 12192000"/>
              <a:gd name="connsiteY163" fmla="*/ 1651 h 4939827"/>
              <a:gd name="connsiteX164" fmla="*/ 7025905 w 12192000"/>
              <a:gd name="connsiteY164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877301 w 12192000"/>
              <a:gd name="connsiteY15" fmla="*/ 186153 h 4939827"/>
              <a:gd name="connsiteX16" fmla="*/ 7952584 w 12192000"/>
              <a:gd name="connsiteY16" fmla="*/ 170181 h 4939827"/>
              <a:gd name="connsiteX17" fmla="*/ 8009534 w 12192000"/>
              <a:gd name="connsiteY17" fmla="*/ 176441 h 4939827"/>
              <a:gd name="connsiteX18" fmla="*/ 8058681 w 12192000"/>
              <a:gd name="connsiteY18" fmla="*/ 219431 h 4939827"/>
              <a:gd name="connsiteX19" fmla="*/ 8126175 w 12192000"/>
              <a:gd name="connsiteY19" fmla="*/ 240005 h 4939827"/>
              <a:gd name="connsiteX20" fmla="*/ 8166439 w 12192000"/>
              <a:gd name="connsiteY20" fmla="*/ 252699 h 4939827"/>
              <a:gd name="connsiteX21" fmla="*/ 8281371 w 12192000"/>
              <a:gd name="connsiteY21" fmla="*/ 256875 h 4939827"/>
              <a:gd name="connsiteX22" fmla="*/ 8381609 w 12192000"/>
              <a:gd name="connsiteY22" fmla="*/ 240618 h 4939827"/>
              <a:gd name="connsiteX23" fmla="*/ 8406759 w 12192000"/>
              <a:gd name="connsiteY23" fmla="*/ 232517 h 4939827"/>
              <a:gd name="connsiteX24" fmla="*/ 8426506 w 12192000"/>
              <a:gd name="connsiteY24" fmla="*/ 241842 h 4939827"/>
              <a:gd name="connsiteX25" fmla="*/ 8427949 w 12192000"/>
              <a:gd name="connsiteY25" fmla="*/ 240981 h 4939827"/>
              <a:gd name="connsiteX26" fmla="*/ 8441468 w 12192000"/>
              <a:gd name="connsiteY26" fmla="*/ 241157 h 4939827"/>
              <a:gd name="connsiteX27" fmla="*/ 8565757 w 12192000"/>
              <a:gd name="connsiteY27" fmla="*/ 255317 h 4939827"/>
              <a:gd name="connsiteX28" fmla="*/ 8573171 w 12192000"/>
              <a:gd name="connsiteY28" fmla="*/ 258426 h 4939827"/>
              <a:gd name="connsiteX29" fmla="*/ 8573548 w 12192000"/>
              <a:gd name="connsiteY29" fmla="*/ 258241 h 4939827"/>
              <a:gd name="connsiteX30" fmla="*/ 8581827 w 12192000"/>
              <a:gd name="connsiteY30" fmla="*/ 261028 h 4939827"/>
              <a:gd name="connsiteX31" fmla="*/ 8586687 w 12192000"/>
              <a:gd name="connsiteY31" fmla="*/ 264089 h 4939827"/>
              <a:gd name="connsiteX32" fmla="*/ 8601067 w 12192000"/>
              <a:gd name="connsiteY32" fmla="*/ 270114 h 4939827"/>
              <a:gd name="connsiteX33" fmla="*/ 8672650 w 12192000"/>
              <a:gd name="connsiteY33" fmla="*/ 254821 h 4939827"/>
              <a:gd name="connsiteX34" fmla="*/ 8785543 w 12192000"/>
              <a:gd name="connsiteY34" fmla="*/ 263406 h 4939827"/>
              <a:gd name="connsiteX35" fmla="*/ 8830588 w 12192000"/>
              <a:gd name="connsiteY35" fmla="*/ 265483 h 4939827"/>
              <a:gd name="connsiteX36" fmla="*/ 8905142 w 12192000"/>
              <a:gd name="connsiteY36" fmla="*/ 264958 h 4939827"/>
              <a:gd name="connsiteX37" fmla="*/ 8968582 w 12192000"/>
              <a:gd name="connsiteY37" fmla="*/ 262728 h 4939827"/>
              <a:gd name="connsiteX38" fmla="*/ 8972994 w 12192000"/>
              <a:gd name="connsiteY38" fmla="*/ 263284 h 4939827"/>
              <a:gd name="connsiteX39" fmla="*/ 9004605 w 12192000"/>
              <a:gd name="connsiteY39" fmla="*/ 258041 h 4939827"/>
              <a:gd name="connsiteX40" fmla="*/ 9016165 w 12192000"/>
              <a:gd name="connsiteY40" fmla="*/ 261258 h 4939827"/>
              <a:gd name="connsiteX41" fmla="*/ 9043297 w 12192000"/>
              <a:gd name="connsiteY41" fmla="*/ 281547 h 4939827"/>
              <a:gd name="connsiteX42" fmla="*/ 9048315 w 12192000"/>
              <a:gd name="connsiteY42" fmla="*/ 279264 h 4939827"/>
              <a:gd name="connsiteX43" fmla="*/ 9054706 w 12192000"/>
              <a:gd name="connsiteY43" fmla="*/ 278538 h 4939827"/>
              <a:gd name="connsiteX44" fmla="*/ 9070919 w 12192000"/>
              <a:gd name="connsiteY44" fmla="*/ 281810 h 4939827"/>
              <a:gd name="connsiteX45" fmla="*/ 9076813 w 12192000"/>
              <a:gd name="connsiteY45" fmla="*/ 283909 h 4939827"/>
              <a:gd name="connsiteX46" fmla="*/ 9085871 w 12192000"/>
              <a:gd name="connsiteY46" fmla="*/ 285133 h 4939827"/>
              <a:gd name="connsiteX47" fmla="*/ 9086159 w 12192000"/>
              <a:gd name="connsiteY47" fmla="*/ 284887 h 4939827"/>
              <a:gd name="connsiteX48" fmla="*/ 9134606 w 12192000"/>
              <a:gd name="connsiteY48" fmla="*/ 288168 h 4939827"/>
              <a:gd name="connsiteX49" fmla="*/ 9195590 w 12192000"/>
              <a:gd name="connsiteY49" fmla="*/ 279568 h 4939827"/>
              <a:gd name="connsiteX50" fmla="*/ 9219336 w 12192000"/>
              <a:gd name="connsiteY50" fmla="*/ 278133 h 4939827"/>
              <a:gd name="connsiteX51" fmla="*/ 9232362 w 12192000"/>
              <a:gd name="connsiteY51" fmla="*/ 275894 h 4939827"/>
              <a:gd name="connsiteX52" fmla="*/ 9233396 w 12192000"/>
              <a:gd name="connsiteY52" fmla="*/ 274803 h 4939827"/>
              <a:gd name="connsiteX53" fmla="*/ 9256213 w 12192000"/>
              <a:gd name="connsiteY53" fmla="*/ 281576 h 4939827"/>
              <a:gd name="connsiteX54" fmla="*/ 9371484 w 12192000"/>
              <a:gd name="connsiteY54" fmla="*/ 329634 h 4939827"/>
              <a:gd name="connsiteX55" fmla="*/ 9404829 w 12192000"/>
              <a:gd name="connsiteY55" fmla="*/ 339038 h 4939827"/>
              <a:gd name="connsiteX56" fmla="*/ 9427021 w 12192000"/>
              <a:gd name="connsiteY56" fmla="*/ 358784 h 4939827"/>
              <a:gd name="connsiteX57" fmla="*/ 9670844 w 12192000"/>
              <a:gd name="connsiteY57" fmla="*/ 405128 h 4939827"/>
              <a:gd name="connsiteX58" fmla="*/ 9816083 w 12192000"/>
              <a:gd name="connsiteY58" fmla="*/ 416573 h 4939827"/>
              <a:gd name="connsiteX59" fmla="*/ 9936741 w 12192000"/>
              <a:gd name="connsiteY59" fmla="*/ 437044 h 4939827"/>
              <a:gd name="connsiteX60" fmla="*/ 10050093 w 12192000"/>
              <a:gd name="connsiteY60" fmla="*/ 443783 h 4939827"/>
              <a:gd name="connsiteX61" fmla="*/ 10130090 w 12192000"/>
              <a:gd name="connsiteY61" fmla="*/ 459520 h 4939827"/>
              <a:gd name="connsiteX62" fmla="*/ 10173456 w 12192000"/>
              <a:gd name="connsiteY62" fmla="*/ 457749 h 4939827"/>
              <a:gd name="connsiteX63" fmla="*/ 10218232 w 12192000"/>
              <a:gd name="connsiteY63" fmla="*/ 459820 h 4939827"/>
              <a:gd name="connsiteX64" fmla="*/ 10354176 w 12192000"/>
              <a:gd name="connsiteY64" fmla="*/ 471377 h 4939827"/>
              <a:gd name="connsiteX65" fmla="*/ 10430681 w 12192000"/>
              <a:gd name="connsiteY65" fmla="*/ 481226 h 4939827"/>
              <a:gd name="connsiteX66" fmla="*/ 10478169 w 12192000"/>
              <a:gd name="connsiteY66" fmla="*/ 481774 h 4939827"/>
              <a:gd name="connsiteX67" fmla="*/ 10540907 w 12192000"/>
              <a:gd name="connsiteY67" fmla="*/ 485607 h 4939827"/>
              <a:gd name="connsiteX68" fmla="*/ 10614941 w 12192000"/>
              <a:gd name="connsiteY68" fmla="*/ 487592 h 4939827"/>
              <a:gd name="connsiteX69" fmla="*/ 10674098 w 12192000"/>
              <a:gd name="connsiteY69" fmla="*/ 521656 h 4939827"/>
              <a:gd name="connsiteX70" fmla="*/ 10874834 w 12192000"/>
              <a:gd name="connsiteY70" fmla="*/ 574867 h 4939827"/>
              <a:gd name="connsiteX71" fmla="*/ 10944981 w 12192000"/>
              <a:gd name="connsiteY71" fmla="*/ 615042 h 4939827"/>
              <a:gd name="connsiteX72" fmla="*/ 11006376 w 12192000"/>
              <a:gd name="connsiteY72" fmla="*/ 645957 h 4939827"/>
              <a:gd name="connsiteX73" fmla="*/ 11076308 w 12192000"/>
              <a:gd name="connsiteY73" fmla="*/ 675698 h 4939827"/>
              <a:gd name="connsiteX74" fmla="*/ 11148789 w 12192000"/>
              <a:gd name="connsiteY74" fmla="*/ 685041 h 4939827"/>
              <a:gd name="connsiteX75" fmla="*/ 11249129 w 12192000"/>
              <a:gd name="connsiteY75" fmla="*/ 684218 h 4939827"/>
              <a:gd name="connsiteX76" fmla="*/ 11299915 w 12192000"/>
              <a:gd name="connsiteY76" fmla="*/ 692177 h 4939827"/>
              <a:gd name="connsiteX77" fmla="*/ 11386973 w 12192000"/>
              <a:gd name="connsiteY77" fmla="*/ 708209 h 4939827"/>
              <a:gd name="connsiteX78" fmla="*/ 11500105 w 12192000"/>
              <a:gd name="connsiteY78" fmla="*/ 735014 h 4939827"/>
              <a:gd name="connsiteX79" fmla="*/ 11621735 w 12192000"/>
              <a:gd name="connsiteY79" fmla="*/ 789584 h 4939827"/>
              <a:gd name="connsiteX80" fmla="*/ 11691200 w 12192000"/>
              <a:gd name="connsiteY80" fmla="*/ 867902 h 4939827"/>
              <a:gd name="connsiteX81" fmla="*/ 11819427 w 12192000"/>
              <a:gd name="connsiteY81" fmla="*/ 911634 h 4939827"/>
              <a:gd name="connsiteX82" fmla="*/ 11969720 w 12192000"/>
              <a:gd name="connsiteY82" fmla="*/ 964737 h 4939827"/>
              <a:gd name="connsiteX83" fmla="*/ 12055766 w 12192000"/>
              <a:gd name="connsiteY83" fmla="*/ 991268 h 4939827"/>
              <a:gd name="connsiteX84" fmla="*/ 12171539 w 12192000"/>
              <a:gd name="connsiteY84" fmla="*/ 995427 h 4939827"/>
              <a:gd name="connsiteX85" fmla="*/ 12187831 w 12192000"/>
              <a:gd name="connsiteY85" fmla="*/ 996580 h 4939827"/>
              <a:gd name="connsiteX86" fmla="*/ 12192000 w 12192000"/>
              <a:gd name="connsiteY86" fmla="*/ 996726 h 4939827"/>
              <a:gd name="connsiteX87" fmla="*/ 12192000 w 12192000"/>
              <a:gd name="connsiteY87" fmla="*/ 4939827 h 4939827"/>
              <a:gd name="connsiteX88" fmla="*/ 0 w 12192000"/>
              <a:gd name="connsiteY88" fmla="*/ 4939827 h 4939827"/>
              <a:gd name="connsiteX89" fmla="*/ 0 w 12192000"/>
              <a:gd name="connsiteY89" fmla="*/ 512043 h 4939827"/>
              <a:gd name="connsiteX90" fmla="*/ 7381 w 12192000"/>
              <a:gd name="connsiteY90" fmla="*/ 512580 h 4939827"/>
              <a:gd name="connsiteX91" fmla="*/ 100029 w 12192000"/>
              <a:gd name="connsiteY91" fmla="*/ 504758 h 4939827"/>
              <a:gd name="connsiteX92" fmla="*/ 155244 w 12192000"/>
              <a:gd name="connsiteY92" fmla="*/ 525130 h 4939827"/>
              <a:gd name="connsiteX93" fmla="*/ 254366 w 12192000"/>
              <a:gd name="connsiteY93" fmla="*/ 534449 h 4939827"/>
              <a:gd name="connsiteX94" fmla="*/ 447292 w 12192000"/>
              <a:gd name="connsiteY94" fmla="*/ 542725 h 4939827"/>
              <a:gd name="connsiteX95" fmla="*/ 628105 w 12192000"/>
              <a:gd name="connsiteY95" fmla="*/ 547853 h 4939827"/>
              <a:gd name="connsiteX96" fmla="*/ 783146 w 12192000"/>
              <a:gd name="connsiteY96" fmla="*/ 591799 h 4939827"/>
              <a:gd name="connsiteX97" fmla="*/ 1043676 w 12192000"/>
              <a:gd name="connsiteY97" fmla="*/ 591887 h 4939827"/>
              <a:gd name="connsiteX98" fmla="*/ 1281816 w 12192000"/>
              <a:gd name="connsiteY98" fmla="*/ 520946 h 4939827"/>
              <a:gd name="connsiteX99" fmla="*/ 1486347 w 12192000"/>
              <a:gd name="connsiteY99" fmla="*/ 487310 h 4939827"/>
              <a:gd name="connsiteX100" fmla="*/ 1568079 w 12192000"/>
              <a:gd name="connsiteY100" fmla="*/ 462531 h 4939827"/>
              <a:gd name="connsiteX101" fmla="*/ 1622516 w 12192000"/>
              <a:gd name="connsiteY101" fmla="*/ 466058 h 4939827"/>
              <a:gd name="connsiteX102" fmla="*/ 1655457 w 12192000"/>
              <a:gd name="connsiteY102" fmla="*/ 465359 h 4939827"/>
              <a:gd name="connsiteX103" fmla="*/ 1717454 w 12192000"/>
              <a:gd name="connsiteY103" fmla="*/ 417203 h 4939827"/>
              <a:gd name="connsiteX104" fmla="*/ 1913794 w 12192000"/>
              <a:gd name="connsiteY104" fmla="*/ 365255 h 4939827"/>
              <a:gd name="connsiteX105" fmla="*/ 2129762 w 12192000"/>
              <a:gd name="connsiteY105" fmla="*/ 367832 h 4939827"/>
              <a:gd name="connsiteX106" fmla="*/ 2376970 w 12192000"/>
              <a:gd name="connsiteY106" fmla="*/ 350129 h 4939827"/>
              <a:gd name="connsiteX107" fmla="*/ 2480155 w 12192000"/>
              <a:gd name="connsiteY107" fmla="*/ 359227 h 4939827"/>
              <a:gd name="connsiteX108" fmla="*/ 2586782 w 12192000"/>
              <a:gd name="connsiteY108" fmla="*/ 339352 h 4939827"/>
              <a:gd name="connsiteX109" fmla="*/ 2679617 w 12192000"/>
              <a:gd name="connsiteY109" fmla="*/ 305383 h 4939827"/>
              <a:gd name="connsiteX110" fmla="*/ 2788947 w 12192000"/>
              <a:gd name="connsiteY110" fmla="*/ 250375 h 4939827"/>
              <a:gd name="connsiteX111" fmla="*/ 2965530 w 12192000"/>
              <a:gd name="connsiteY111" fmla="*/ 245958 h 4939827"/>
              <a:gd name="connsiteX112" fmla="*/ 3103677 w 12192000"/>
              <a:gd name="connsiteY112" fmla="*/ 209527 h 4939827"/>
              <a:gd name="connsiteX113" fmla="*/ 3126759 w 12192000"/>
              <a:gd name="connsiteY113" fmla="*/ 211226 h 4939827"/>
              <a:gd name="connsiteX114" fmla="*/ 3164020 w 12192000"/>
              <a:gd name="connsiteY114" fmla="*/ 212779 h 4939827"/>
              <a:gd name="connsiteX115" fmla="*/ 3285019 w 12192000"/>
              <a:gd name="connsiteY115" fmla="*/ 220535 h 4939827"/>
              <a:gd name="connsiteX116" fmla="*/ 3365154 w 12192000"/>
              <a:gd name="connsiteY116" fmla="*/ 226416 h 4939827"/>
              <a:gd name="connsiteX117" fmla="*/ 3367507 w 12192000"/>
              <a:gd name="connsiteY117" fmla="*/ 225416 h 4939827"/>
              <a:gd name="connsiteX118" fmla="*/ 3387567 w 12192000"/>
              <a:gd name="connsiteY118" fmla="*/ 227103 h 4939827"/>
              <a:gd name="connsiteX119" fmla="*/ 3498001 w 12192000"/>
              <a:gd name="connsiteY119" fmla="*/ 231941 h 4939827"/>
              <a:gd name="connsiteX120" fmla="*/ 3561557 w 12192000"/>
              <a:gd name="connsiteY120" fmla="*/ 228095 h 4939827"/>
              <a:gd name="connsiteX121" fmla="*/ 3611920 w 12192000"/>
              <a:gd name="connsiteY121" fmla="*/ 218094 h 4939827"/>
              <a:gd name="connsiteX122" fmla="*/ 3620528 w 12192000"/>
              <a:gd name="connsiteY122" fmla="*/ 218788 h 4939827"/>
              <a:gd name="connsiteX123" fmla="*/ 3620766 w 12192000"/>
              <a:gd name="connsiteY123" fmla="*/ 218511 h 4939827"/>
              <a:gd name="connsiteX124" fmla="*/ 3629977 w 12192000"/>
              <a:gd name="connsiteY124" fmla="*/ 218664 h 4939827"/>
              <a:gd name="connsiteX125" fmla="*/ 3636217 w 12192000"/>
              <a:gd name="connsiteY125" fmla="*/ 220048 h 4939827"/>
              <a:gd name="connsiteX126" fmla="*/ 3709484 w 12192000"/>
              <a:gd name="connsiteY126" fmla="*/ 186927 h 4939827"/>
              <a:gd name="connsiteX127" fmla="*/ 3761342 w 12192000"/>
              <a:gd name="connsiteY127" fmla="*/ 177474 h 4939827"/>
              <a:gd name="connsiteX128" fmla="*/ 3799748 w 12192000"/>
              <a:gd name="connsiteY128" fmla="*/ 167154 h 4939827"/>
              <a:gd name="connsiteX129" fmla="*/ 3922756 w 12192000"/>
              <a:gd name="connsiteY129" fmla="*/ 194044 h 4939827"/>
              <a:gd name="connsiteX130" fmla="*/ 4028476 w 12192000"/>
              <a:gd name="connsiteY130" fmla="*/ 223679 h 4939827"/>
              <a:gd name="connsiteX131" fmla="*/ 4191582 w 12192000"/>
              <a:gd name="connsiteY131" fmla="*/ 238952 h 4939827"/>
              <a:gd name="connsiteX132" fmla="*/ 4251024 w 12192000"/>
              <a:gd name="connsiteY132" fmla="*/ 240874 h 4939827"/>
              <a:gd name="connsiteX133" fmla="*/ 4355275 w 12192000"/>
              <a:gd name="connsiteY133" fmla="*/ 260205 h 4939827"/>
              <a:gd name="connsiteX134" fmla="*/ 4423807 w 12192000"/>
              <a:gd name="connsiteY134" fmla="*/ 270366 h 4939827"/>
              <a:gd name="connsiteX135" fmla="*/ 4558432 w 12192000"/>
              <a:gd name="connsiteY135" fmla="*/ 269194 h 4939827"/>
              <a:gd name="connsiteX136" fmla="*/ 4635061 w 12192000"/>
              <a:gd name="connsiteY136" fmla="*/ 280682 h 4939827"/>
              <a:gd name="connsiteX137" fmla="*/ 4807427 w 12192000"/>
              <a:gd name="connsiteY137" fmla="*/ 276835 h 4939827"/>
              <a:gd name="connsiteX138" fmla="*/ 5028933 w 12192000"/>
              <a:gd name="connsiteY138" fmla="*/ 183887 h 4939827"/>
              <a:gd name="connsiteX139" fmla="*/ 5093642 w 12192000"/>
              <a:gd name="connsiteY139" fmla="*/ 177214 h 4939827"/>
              <a:gd name="connsiteX140" fmla="*/ 5102642 w 12192000"/>
              <a:gd name="connsiteY140" fmla="*/ 186816 h 4939827"/>
              <a:gd name="connsiteX141" fmla="*/ 5193590 w 12192000"/>
              <a:gd name="connsiteY141" fmla="*/ 156458 h 4939827"/>
              <a:gd name="connsiteX142" fmla="*/ 5323922 w 12192000"/>
              <a:gd name="connsiteY142" fmla="*/ 146332 h 4939827"/>
              <a:gd name="connsiteX143" fmla="*/ 5421860 w 12192000"/>
              <a:gd name="connsiteY143" fmla="*/ 167298 h 4939827"/>
              <a:gd name="connsiteX144" fmla="*/ 5476948 w 12192000"/>
              <a:gd name="connsiteY144" fmla="*/ 173249 h 4939827"/>
              <a:gd name="connsiteX145" fmla="*/ 5516842 w 12192000"/>
              <a:gd name="connsiteY145" fmla="*/ 184018 h 4939827"/>
              <a:gd name="connsiteX146" fmla="*/ 5619415 w 12192000"/>
              <a:gd name="connsiteY146" fmla="*/ 176781 h 4939827"/>
              <a:gd name="connsiteX147" fmla="*/ 5789867 w 12192000"/>
              <a:gd name="connsiteY147" fmla="*/ 150304 h 4939827"/>
              <a:gd name="connsiteX148" fmla="*/ 5825953 w 12192000"/>
              <a:gd name="connsiteY148" fmla="*/ 147907 h 4939827"/>
              <a:gd name="connsiteX149" fmla="*/ 5856168 w 12192000"/>
              <a:gd name="connsiteY149" fmla="*/ 158719 h 4939827"/>
              <a:gd name="connsiteX150" fmla="*/ 5862476 w 12192000"/>
              <a:gd name="connsiteY150" fmla="*/ 172447 h 4939827"/>
              <a:gd name="connsiteX151" fmla="*/ 5882195 w 12192000"/>
              <a:gd name="connsiteY151" fmla="*/ 173195 h 4939827"/>
              <a:gd name="connsiteX152" fmla="*/ 5887271 w 12192000"/>
              <a:gd name="connsiteY152" fmla="*/ 176084 h 4939827"/>
              <a:gd name="connsiteX153" fmla="*/ 5921577 w 12192000"/>
              <a:gd name="connsiteY153" fmla="*/ 169858 h 4939827"/>
              <a:gd name="connsiteX154" fmla="*/ 5983240 w 12192000"/>
              <a:gd name="connsiteY154" fmla="*/ 152755 h 4939827"/>
              <a:gd name="connsiteX155" fmla="*/ 6152287 w 12192000"/>
              <a:gd name="connsiteY155" fmla="*/ 116736 h 4939827"/>
              <a:gd name="connsiteX156" fmla="*/ 6415830 w 12192000"/>
              <a:gd name="connsiteY156" fmla="*/ 136006 h 4939827"/>
              <a:gd name="connsiteX157" fmla="*/ 6756965 w 12192000"/>
              <a:gd name="connsiteY157" fmla="*/ 57636 h 4939827"/>
              <a:gd name="connsiteX158" fmla="*/ 6819400 w 12192000"/>
              <a:gd name="connsiteY158" fmla="*/ 30742 h 4939827"/>
              <a:gd name="connsiteX159" fmla="*/ 6986370 w 12192000"/>
              <a:gd name="connsiteY159" fmla="*/ 12659 h 4939827"/>
              <a:gd name="connsiteX160" fmla="*/ 6989536 w 12192000"/>
              <a:gd name="connsiteY160" fmla="*/ 14528 h 4939827"/>
              <a:gd name="connsiteX161" fmla="*/ 7015933 w 12192000"/>
              <a:gd name="connsiteY161" fmla="*/ 9653 h 4939827"/>
              <a:gd name="connsiteX162" fmla="*/ 7020592 w 12192000"/>
              <a:gd name="connsiteY162" fmla="*/ 1651 h 4939827"/>
              <a:gd name="connsiteX163" fmla="*/ 7025905 w 12192000"/>
              <a:gd name="connsiteY163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5983240 w 12192000"/>
              <a:gd name="connsiteY153" fmla="*/ 152755 h 4939827"/>
              <a:gd name="connsiteX154" fmla="*/ 6152287 w 12192000"/>
              <a:gd name="connsiteY154" fmla="*/ 116736 h 4939827"/>
              <a:gd name="connsiteX155" fmla="*/ 6415830 w 12192000"/>
              <a:gd name="connsiteY155" fmla="*/ 136006 h 4939827"/>
              <a:gd name="connsiteX156" fmla="*/ 6756965 w 12192000"/>
              <a:gd name="connsiteY156" fmla="*/ 57636 h 4939827"/>
              <a:gd name="connsiteX157" fmla="*/ 6819400 w 12192000"/>
              <a:gd name="connsiteY157" fmla="*/ 30742 h 4939827"/>
              <a:gd name="connsiteX158" fmla="*/ 6986370 w 12192000"/>
              <a:gd name="connsiteY158" fmla="*/ 12659 h 4939827"/>
              <a:gd name="connsiteX159" fmla="*/ 6989536 w 12192000"/>
              <a:gd name="connsiteY159" fmla="*/ 14528 h 4939827"/>
              <a:gd name="connsiteX160" fmla="*/ 7015933 w 12192000"/>
              <a:gd name="connsiteY160" fmla="*/ 9653 h 4939827"/>
              <a:gd name="connsiteX161" fmla="*/ 7020592 w 12192000"/>
              <a:gd name="connsiteY161" fmla="*/ 1651 h 4939827"/>
              <a:gd name="connsiteX162" fmla="*/ 7025905 w 12192000"/>
              <a:gd name="connsiteY162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5983240 w 12192000"/>
              <a:gd name="connsiteY153" fmla="*/ 152755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952585 w 12192000"/>
              <a:gd name="connsiteY151" fmla="*/ 161012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952585 w 12192000"/>
              <a:gd name="connsiteY151" fmla="*/ 161012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33396 w 12192000"/>
              <a:gd name="connsiteY50" fmla="*/ 274803 h 4939827"/>
              <a:gd name="connsiteX51" fmla="*/ 9256213 w 12192000"/>
              <a:gd name="connsiteY51" fmla="*/ 281576 h 4939827"/>
              <a:gd name="connsiteX52" fmla="*/ 9371484 w 12192000"/>
              <a:gd name="connsiteY52" fmla="*/ 329634 h 4939827"/>
              <a:gd name="connsiteX53" fmla="*/ 9404829 w 12192000"/>
              <a:gd name="connsiteY53" fmla="*/ 339038 h 4939827"/>
              <a:gd name="connsiteX54" fmla="*/ 9427021 w 12192000"/>
              <a:gd name="connsiteY54" fmla="*/ 358784 h 4939827"/>
              <a:gd name="connsiteX55" fmla="*/ 9670844 w 12192000"/>
              <a:gd name="connsiteY55" fmla="*/ 405128 h 4939827"/>
              <a:gd name="connsiteX56" fmla="*/ 9816083 w 12192000"/>
              <a:gd name="connsiteY56" fmla="*/ 416573 h 4939827"/>
              <a:gd name="connsiteX57" fmla="*/ 9936741 w 12192000"/>
              <a:gd name="connsiteY57" fmla="*/ 437044 h 4939827"/>
              <a:gd name="connsiteX58" fmla="*/ 10050093 w 12192000"/>
              <a:gd name="connsiteY58" fmla="*/ 443783 h 4939827"/>
              <a:gd name="connsiteX59" fmla="*/ 10130090 w 12192000"/>
              <a:gd name="connsiteY59" fmla="*/ 459520 h 4939827"/>
              <a:gd name="connsiteX60" fmla="*/ 10173456 w 12192000"/>
              <a:gd name="connsiteY60" fmla="*/ 457749 h 4939827"/>
              <a:gd name="connsiteX61" fmla="*/ 10218232 w 12192000"/>
              <a:gd name="connsiteY61" fmla="*/ 459820 h 4939827"/>
              <a:gd name="connsiteX62" fmla="*/ 10354176 w 12192000"/>
              <a:gd name="connsiteY62" fmla="*/ 471377 h 4939827"/>
              <a:gd name="connsiteX63" fmla="*/ 10430681 w 12192000"/>
              <a:gd name="connsiteY63" fmla="*/ 481226 h 4939827"/>
              <a:gd name="connsiteX64" fmla="*/ 10478169 w 12192000"/>
              <a:gd name="connsiteY64" fmla="*/ 481774 h 4939827"/>
              <a:gd name="connsiteX65" fmla="*/ 10540907 w 12192000"/>
              <a:gd name="connsiteY65" fmla="*/ 485607 h 4939827"/>
              <a:gd name="connsiteX66" fmla="*/ 10614941 w 12192000"/>
              <a:gd name="connsiteY66" fmla="*/ 487592 h 4939827"/>
              <a:gd name="connsiteX67" fmla="*/ 10674098 w 12192000"/>
              <a:gd name="connsiteY67" fmla="*/ 521656 h 4939827"/>
              <a:gd name="connsiteX68" fmla="*/ 10874834 w 12192000"/>
              <a:gd name="connsiteY68" fmla="*/ 574867 h 4939827"/>
              <a:gd name="connsiteX69" fmla="*/ 10944981 w 12192000"/>
              <a:gd name="connsiteY69" fmla="*/ 615042 h 4939827"/>
              <a:gd name="connsiteX70" fmla="*/ 11006376 w 12192000"/>
              <a:gd name="connsiteY70" fmla="*/ 645957 h 4939827"/>
              <a:gd name="connsiteX71" fmla="*/ 11076308 w 12192000"/>
              <a:gd name="connsiteY71" fmla="*/ 675698 h 4939827"/>
              <a:gd name="connsiteX72" fmla="*/ 11148789 w 12192000"/>
              <a:gd name="connsiteY72" fmla="*/ 685041 h 4939827"/>
              <a:gd name="connsiteX73" fmla="*/ 11249129 w 12192000"/>
              <a:gd name="connsiteY73" fmla="*/ 684218 h 4939827"/>
              <a:gd name="connsiteX74" fmla="*/ 11299915 w 12192000"/>
              <a:gd name="connsiteY74" fmla="*/ 692177 h 4939827"/>
              <a:gd name="connsiteX75" fmla="*/ 11386973 w 12192000"/>
              <a:gd name="connsiteY75" fmla="*/ 708209 h 4939827"/>
              <a:gd name="connsiteX76" fmla="*/ 11500105 w 12192000"/>
              <a:gd name="connsiteY76" fmla="*/ 735014 h 4939827"/>
              <a:gd name="connsiteX77" fmla="*/ 11621735 w 12192000"/>
              <a:gd name="connsiteY77" fmla="*/ 789584 h 4939827"/>
              <a:gd name="connsiteX78" fmla="*/ 11691200 w 12192000"/>
              <a:gd name="connsiteY78" fmla="*/ 867902 h 4939827"/>
              <a:gd name="connsiteX79" fmla="*/ 11819427 w 12192000"/>
              <a:gd name="connsiteY79" fmla="*/ 911634 h 4939827"/>
              <a:gd name="connsiteX80" fmla="*/ 11969720 w 12192000"/>
              <a:gd name="connsiteY80" fmla="*/ 964737 h 4939827"/>
              <a:gd name="connsiteX81" fmla="*/ 12055766 w 12192000"/>
              <a:gd name="connsiteY81" fmla="*/ 991268 h 4939827"/>
              <a:gd name="connsiteX82" fmla="*/ 12171539 w 12192000"/>
              <a:gd name="connsiteY82" fmla="*/ 995427 h 4939827"/>
              <a:gd name="connsiteX83" fmla="*/ 12187831 w 12192000"/>
              <a:gd name="connsiteY83" fmla="*/ 996580 h 4939827"/>
              <a:gd name="connsiteX84" fmla="*/ 12192000 w 12192000"/>
              <a:gd name="connsiteY84" fmla="*/ 996726 h 4939827"/>
              <a:gd name="connsiteX85" fmla="*/ 12192000 w 12192000"/>
              <a:gd name="connsiteY85" fmla="*/ 4939827 h 4939827"/>
              <a:gd name="connsiteX86" fmla="*/ 0 w 12192000"/>
              <a:gd name="connsiteY86" fmla="*/ 4939827 h 4939827"/>
              <a:gd name="connsiteX87" fmla="*/ 0 w 12192000"/>
              <a:gd name="connsiteY87" fmla="*/ 512043 h 4939827"/>
              <a:gd name="connsiteX88" fmla="*/ 7381 w 12192000"/>
              <a:gd name="connsiteY88" fmla="*/ 512580 h 4939827"/>
              <a:gd name="connsiteX89" fmla="*/ 100029 w 12192000"/>
              <a:gd name="connsiteY89" fmla="*/ 504758 h 4939827"/>
              <a:gd name="connsiteX90" fmla="*/ 155244 w 12192000"/>
              <a:gd name="connsiteY90" fmla="*/ 525130 h 4939827"/>
              <a:gd name="connsiteX91" fmla="*/ 254366 w 12192000"/>
              <a:gd name="connsiteY91" fmla="*/ 534449 h 4939827"/>
              <a:gd name="connsiteX92" fmla="*/ 447292 w 12192000"/>
              <a:gd name="connsiteY92" fmla="*/ 542725 h 4939827"/>
              <a:gd name="connsiteX93" fmla="*/ 628105 w 12192000"/>
              <a:gd name="connsiteY93" fmla="*/ 547853 h 4939827"/>
              <a:gd name="connsiteX94" fmla="*/ 783146 w 12192000"/>
              <a:gd name="connsiteY94" fmla="*/ 591799 h 4939827"/>
              <a:gd name="connsiteX95" fmla="*/ 1043676 w 12192000"/>
              <a:gd name="connsiteY95" fmla="*/ 591887 h 4939827"/>
              <a:gd name="connsiteX96" fmla="*/ 1281816 w 12192000"/>
              <a:gd name="connsiteY96" fmla="*/ 520946 h 4939827"/>
              <a:gd name="connsiteX97" fmla="*/ 1486347 w 12192000"/>
              <a:gd name="connsiteY97" fmla="*/ 487310 h 4939827"/>
              <a:gd name="connsiteX98" fmla="*/ 1568079 w 12192000"/>
              <a:gd name="connsiteY98" fmla="*/ 462531 h 4939827"/>
              <a:gd name="connsiteX99" fmla="*/ 1622516 w 12192000"/>
              <a:gd name="connsiteY99" fmla="*/ 466058 h 4939827"/>
              <a:gd name="connsiteX100" fmla="*/ 1655457 w 12192000"/>
              <a:gd name="connsiteY100" fmla="*/ 465359 h 4939827"/>
              <a:gd name="connsiteX101" fmla="*/ 1717454 w 12192000"/>
              <a:gd name="connsiteY101" fmla="*/ 417203 h 4939827"/>
              <a:gd name="connsiteX102" fmla="*/ 1913794 w 12192000"/>
              <a:gd name="connsiteY102" fmla="*/ 365255 h 4939827"/>
              <a:gd name="connsiteX103" fmla="*/ 2129762 w 12192000"/>
              <a:gd name="connsiteY103" fmla="*/ 367832 h 4939827"/>
              <a:gd name="connsiteX104" fmla="*/ 2376970 w 12192000"/>
              <a:gd name="connsiteY104" fmla="*/ 350129 h 4939827"/>
              <a:gd name="connsiteX105" fmla="*/ 2480155 w 12192000"/>
              <a:gd name="connsiteY105" fmla="*/ 359227 h 4939827"/>
              <a:gd name="connsiteX106" fmla="*/ 2586782 w 12192000"/>
              <a:gd name="connsiteY106" fmla="*/ 339352 h 4939827"/>
              <a:gd name="connsiteX107" fmla="*/ 2679617 w 12192000"/>
              <a:gd name="connsiteY107" fmla="*/ 305383 h 4939827"/>
              <a:gd name="connsiteX108" fmla="*/ 2788947 w 12192000"/>
              <a:gd name="connsiteY108" fmla="*/ 250375 h 4939827"/>
              <a:gd name="connsiteX109" fmla="*/ 2965530 w 12192000"/>
              <a:gd name="connsiteY109" fmla="*/ 245958 h 4939827"/>
              <a:gd name="connsiteX110" fmla="*/ 3103677 w 12192000"/>
              <a:gd name="connsiteY110" fmla="*/ 209527 h 4939827"/>
              <a:gd name="connsiteX111" fmla="*/ 3126759 w 12192000"/>
              <a:gd name="connsiteY111" fmla="*/ 211226 h 4939827"/>
              <a:gd name="connsiteX112" fmla="*/ 3164020 w 12192000"/>
              <a:gd name="connsiteY112" fmla="*/ 212779 h 4939827"/>
              <a:gd name="connsiteX113" fmla="*/ 3285019 w 12192000"/>
              <a:gd name="connsiteY113" fmla="*/ 220535 h 4939827"/>
              <a:gd name="connsiteX114" fmla="*/ 3365154 w 12192000"/>
              <a:gd name="connsiteY114" fmla="*/ 226416 h 4939827"/>
              <a:gd name="connsiteX115" fmla="*/ 3367507 w 12192000"/>
              <a:gd name="connsiteY115" fmla="*/ 225416 h 4939827"/>
              <a:gd name="connsiteX116" fmla="*/ 3387567 w 12192000"/>
              <a:gd name="connsiteY116" fmla="*/ 227103 h 4939827"/>
              <a:gd name="connsiteX117" fmla="*/ 3498001 w 12192000"/>
              <a:gd name="connsiteY117" fmla="*/ 231941 h 4939827"/>
              <a:gd name="connsiteX118" fmla="*/ 3561557 w 12192000"/>
              <a:gd name="connsiteY118" fmla="*/ 228095 h 4939827"/>
              <a:gd name="connsiteX119" fmla="*/ 3611920 w 12192000"/>
              <a:gd name="connsiteY119" fmla="*/ 218094 h 4939827"/>
              <a:gd name="connsiteX120" fmla="*/ 3620528 w 12192000"/>
              <a:gd name="connsiteY120" fmla="*/ 218788 h 4939827"/>
              <a:gd name="connsiteX121" fmla="*/ 3620766 w 12192000"/>
              <a:gd name="connsiteY121" fmla="*/ 218511 h 4939827"/>
              <a:gd name="connsiteX122" fmla="*/ 3629977 w 12192000"/>
              <a:gd name="connsiteY122" fmla="*/ 218664 h 4939827"/>
              <a:gd name="connsiteX123" fmla="*/ 3636217 w 12192000"/>
              <a:gd name="connsiteY123" fmla="*/ 220048 h 4939827"/>
              <a:gd name="connsiteX124" fmla="*/ 3709484 w 12192000"/>
              <a:gd name="connsiteY124" fmla="*/ 186927 h 4939827"/>
              <a:gd name="connsiteX125" fmla="*/ 3761342 w 12192000"/>
              <a:gd name="connsiteY125" fmla="*/ 177474 h 4939827"/>
              <a:gd name="connsiteX126" fmla="*/ 3799748 w 12192000"/>
              <a:gd name="connsiteY126" fmla="*/ 167154 h 4939827"/>
              <a:gd name="connsiteX127" fmla="*/ 3922756 w 12192000"/>
              <a:gd name="connsiteY127" fmla="*/ 194044 h 4939827"/>
              <a:gd name="connsiteX128" fmla="*/ 4028476 w 12192000"/>
              <a:gd name="connsiteY128" fmla="*/ 223679 h 4939827"/>
              <a:gd name="connsiteX129" fmla="*/ 4191582 w 12192000"/>
              <a:gd name="connsiteY129" fmla="*/ 238952 h 4939827"/>
              <a:gd name="connsiteX130" fmla="*/ 4251024 w 12192000"/>
              <a:gd name="connsiteY130" fmla="*/ 240874 h 4939827"/>
              <a:gd name="connsiteX131" fmla="*/ 4355275 w 12192000"/>
              <a:gd name="connsiteY131" fmla="*/ 260205 h 4939827"/>
              <a:gd name="connsiteX132" fmla="*/ 4423807 w 12192000"/>
              <a:gd name="connsiteY132" fmla="*/ 270366 h 4939827"/>
              <a:gd name="connsiteX133" fmla="*/ 4558432 w 12192000"/>
              <a:gd name="connsiteY133" fmla="*/ 269194 h 4939827"/>
              <a:gd name="connsiteX134" fmla="*/ 4635061 w 12192000"/>
              <a:gd name="connsiteY134" fmla="*/ 280682 h 4939827"/>
              <a:gd name="connsiteX135" fmla="*/ 4807427 w 12192000"/>
              <a:gd name="connsiteY135" fmla="*/ 276835 h 4939827"/>
              <a:gd name="connsiteX136" fmla="*/ 5028933 w 12192000"/>
              <a:gd name="connsiteY136" fmla="*/ 183887 h 4939827"/>
              <a:gd name="connsiteX137" fmla="*/ 5093642 w 12192000"/>
              <a:gd name="connsiteY137" fmla="*/ 177214 h 4939827"/>
              <a:gd name="connsiteX138" fmla="*/ 5102642 w 12192000"/>
              <a:gd name="connsiteY138" fmla="*/ 186816 h 4939827"/>
              <a:gd name="connsiteX139" fmla="*/ 5193590 w 12192000"/>
              <a:gd name="connsiteY139" fmla="*/ 156458 h 4939827"/>
              <a:gd name="connsiteX140" fmla="*/ 5323922 w 12192000"/>
              <a:gd name="connsiteY140" fmla="*/ 146332 h 4939827"/>
              <a:gd name="connsiteX141" fmla="*/ 5421860 w 12192000"/>
              <a:gd name="connsiteY141" fmla="*/ 167298 h 4939827"/>
              <a:gd name="connsiteX142" fmla="*/ 5476948 w 12192000"/>
              <a:gd name="connsiteY142" fmla="*/ 173249 h 4939827"/>
              <a:gd name="connsiteX143" fmla="*/ 5516842 w 12192000"/>
              <a:gd name="connsiteY143" fmla="*/ 184018 h 4939827"/>
              <a:gd name="connsiteX144" fmla="*/ 5619415 w 12192000"/>
              <a:gd name="connsiteY144" fmla="*/ 176781 h 4939827"/>
              <a:gd name="connsiteX145" fmla="*/ 5789867 w 12192000"/>
              <a:gd name="connsiteY145" fmla="*/ 150304 h 4939827"/>
              <a:gd name="connsiteX146" fmla="*/ 5825953 w 12192000"/>
              <a:gd name="connsiteY146" fmla="*/ 147907 h 4939827"/>
              <a:gd name="connsiteX147" fmla="*/ 5856168 w 12192000"/>
              <a:gd name="connsiteY147" fmla="*/ 158719 h 4939827"/>
              <a:gd name="connsiteX148" fmla="*/ 5862476 w 12192000"/>
              <a:gd name="connsiteY148" fmla="*/ 172447 h 4939827"/>
              <a:gd name="connsiteX149" fmla="*/ 5882195 w 12192000"/>
              <a:gd name="connsiteY149" fmla="*/ 173195 h 4939827"/>
              <a:gd name="connsiteX150" fmla="*/ 5952585 w 12192000"/>
              <a:gd name="connsiteY150" fmla="*/ 161012 h 4939827"/>
              <a:gd name="connsiteX151" fmla="*/ 6001964 w 12192000"/>
              <a:gd name="connsiteY151" fmla="*/ 154786 h 4939827"/>
              <a:gd name="connsiteX152" fmla="*/ 6184207 w 12192000"/>
              <a:gd name="connsiteY152" fmla="*/ 132658 h 4939827"/>
              <a:gd name="connsiteX153" fmla="*/ 6415830 w 12192000"/>
              <a:gd name="connsiteY153" fmla="*/ 136006 h 4939827"/>
              <a:gd name="connsiteX154" fmla="*/ 6756965 w 12192000"/>
              <a:gd name="connsiteY154" fmla="*/ 57636 h 4939827"/>
              <a:gd name="connsiteX155" fmla="*/ 6819400 w 12192000"/>
              <a:gd name="connsiteY155" fmla="*/ 30742 h 4939827"/>
              <a:gd name="connsiteX156" fmla="*/ 6986370 w 12192000"/>
              <a:gd name="connsiteY156" fmla="*/ 12659 h 4939827"/>
              <a:gd name="connsiteX157" fmla="*/ 6989536 w 12192000"/>
              <a:gd name="connsiteY157" fmla="*/ 14528 h 4939827"/>
              <a:gd name="connsiteX158" fmla="*/ 7015933 w 12192000"/>
              <a:gd name="connsiteY158" fmla="*/ 9653 h 4939827"/>
              <a:gd name="connsiteX159" fmla="*/ 7020592 w 12192000"/>
              <a:gd name="connsiteY159" fmla="*/ 1651 h 4939827"/>
              <a:gd name="connsiteX160" fmla="*/ 7025905 w 12192000"/>
              <a:gd name="connsiteY16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33396 w 12192000"/>
              <a:gd name="connsiteY50" fmla="*/ 274803 h 4939827"/>
              <a:gd name="connsiteX51" fmla="*/ 9371484 w 12192000"/>
              <a:gd name="connsiteY51" fmla="*/ 329634 h 4939827"/>
              <a:gd name="connsiteX52" fmla="*/ 9404829 w 12192000"/>
              <a:gd name="connsiteY52" fmla="*/ 339038 h 4939827"/>
              <a:gd name="connsiteX53" fmla="*/ 9427021 w 12192000"/>
              <a:gd name="connsiteY53" fmla="*/ 358784 h 4939827"/>
              <a:gd name="connsiteX54" fmla="*/ 9670844 w 12192000"/>
              <a:gd name="connsiteY54" fmla="*/ 405128 h 4939827"/>
              <a:gd name="connsiteX55" fmla="*/ 9816083 w 12192000"/>
              <a:gd name="connsiteY55" fmla="*/ 416573 h 4939827"/>
              <a:gd name="connsiteX56" fmla="*/ 9936741 w 12192000"/>
              <a:gd name="connsiteY56" fmla="*/ 437044 h 4939827"/>
              <a:gd name="connsiteX57" fmla="*/ 10050093 w 12192000"/>
              <a:gd name="connsiteY57" fmla="*/ 443783 h 4939827"/>
              <a:gd name="connsiteX58" fmla="*/ 10130090 w 12192000"/>
              <a:gd name="connsiteY58" fmla="*/ 459520 h 4939827"/>
              <a:gd name="connsiteX59" fmla="*/ 10173456 w 12192000"/>
              <a:gd name="connsiteY59" fmla="*/ 457749 h 4939827"/>
              <a:gd name="connsiteX60" fmla="*/ 10218232 w 12192000"/>
              <a:gd name="connsiteY60" fmla="*/ 459820 h 4939827"/>
              <a:gd name="connsiteX61" fmla="*/ 10354176 w 12192000"/>
              <a:gd name="connsiteY61" fmla="*/ 471377 h 4939827"/>
              <a:gd name="connsiteX62" fmla="*/ 10430681 w 12192000"/>
              <a:gd name="connsiteY62" fmla="*/ 481226 h 4939827"/>
              <a:gd name="connsiteX63" fmla="*/ 10478169 w 12192000"/>
              <a:gd name="connsiteY63" fmla="*/ 481774 h 4939827"/>
              <a:gd name="connsiteX64" fmla="*/ 10540907 w 12192000"/>
              <a:gd name="connsiteY64" fmla="*/ 485607 h 4939827"/>
              <a:gd name="connsiteX65" fmla="*/ 10614941 w 12192000"/>
              <a:gd name="connsiteY65" fmla="*/ 487592 h 4939827"/>
              <a:gd name="connsiteX66" fmla="*/ 10674098 w 12192000"/>
              <a:gd name="connsiteY66" fmla="*/ 521656 h 4939827"/>
              <a:gd name="connsiteX67" fmla="*/ 10874834 w 12192000"/>
              <a:gd name="connsiteY67" fmla="*/ 574867 h 4939827"/>
              <a:gd name="connsiteX68" fmla="*/ 10944981 w 12192000"/>
              <a:gd name="connsiteY68" fmla="*/ 615042 h 4939827"/>
              <a:gd name="connsiteX69" fmla="*/ 11006376 w 12192000"/>
              <a:gd name="connsiteY69" fmla="*/ 645957 h 4939827"/>
              <a:gd name="connsiteX70" fmla="*/ 11076308 w 12192000"/>
              <a:gd name="connsiteY70" fmla="*/ 675698 h 4939827"/>
              <a:gd name="connsiteX71" fmla="*/ 11148789 w 12192000"/>
              <a:gd name="connsiteY71" fmla="*/ 685041 h 4939827"/>
              <a:gd name="connsiteX72" fmla="*/ 11249129 w 12192000"/>
              <a:gd name="connsiteY72" fmla="*/ 684218 h 4939827"/>
              <a:gd name="connsiteX73" fmla="*/ 11299915 w 12192000"/>
              <a:gd name="connsiteY73" fmla="*/ 692177 h 4939827"/>
              <a:gd name="connsiteX74" fmla="*/ 11386973 w 12192000"/>
              <a:gd name="connsiteY74" fmla="*/ 708209 h 4939827"/>
              <a:gd name="connsiteX75" fmla="*/ 11500105 w 12192000"/>
              <a:gd name="connsiteY75" fmla="*/ 735014 h 4939827"/>
              <a:gd name="connsiteX76" fmla="*/ 11621735 w 12192000"/>
              <a:gd name="connsiteY76" fmla="*/ 789584 h 4939827"/>
              <a:gd name="connsiteX77" fmla="*/ 11691200 w 12192000"/>
              <a:gd name="connsiteY77" fmla="*/ 867902 h 4939827"/>
              <a:gd name="connsiteX78" fmla="*/ 11819427 w 12192000"/>
              <a:gd name="connsiteY78" fmla="*/ 911634 h 4939827"/>
              <a:gd name="connsiteX79" fmla="*/ 11969720 w 12192000"/>
              <a:gd name="connsiteY79" fmla="*/ 964737 h 4939827"/>
              <a:gd name="connsiteX80" fmla="*/ 12055766 w 12192000"/>
              <a:gd name="connsiteY80" fmla="*/ 991268 h 4939827"/>
              <a:gd name="connsiteX81" fmla="*/ 12171539 w 12192000"/>
              <a:gd name="connsiteY81" fmla="*/ 995427 h 4939827"/>
              <a:gd name="connsiteX82" fmla="*/ 12187831 w 12192000"/>
              <a:gd name="connsiteY82" fmla="*/ 996580 h 4939827"/>
              <a:gd name="connsiteX83" fmla="*/ 12192000 w 12192000"/>
              <a:gd name="connsiteY83" fmla="*/ 996726 h 4939827"/>
              <a:gd name="connsiteX84" fmla="*/ 12192000 w 12192000"/>
              <a:gd name="connsiteY84" fmla="*/ 4939827 h 4939827"/>
              <a:gd name="connsiteX85" fmla="*/ 0 w 12192000"/>
              <a:gd name="connsiteY85" fmla="*/ 4939827 h 4939827"/>
              <a:gd name="connsiteX86" fmla="*/ 0 w 12192000"/>
              <a:gd name="connsiteY86" fmla="*/ 512043 h 4939827"/>
              <a:gd name="connsiteX87" fmla="*/ 7381 w 12192000"/>
              <a:gd name="connsiteY87" fmla="*/ 512580 h 4939827"/>
              <a:gd name="connsiteX88" fmla="*/ 100029 w 12192000"/>
              <a:gd name="connsiteY88" fmla="*/ 504758 h 4939827"/>
              <a:gd name="connsiteX89" fmla="*/ 155244 w 12192000"/>
              <a:gd name="connsiteY89" fmla="*/ 525130 h 4939827"/>
              <a:gd name="connsiteX90" fmla="*/ 254366 w 12192000"/>
              <a:gd name="connsiteY90" fmla="*/ 534449 h 4939827"/>
              <a:gd name="connsiteX91" fmla="*/ 447292 w 12192000"/>
              <a:gd name="connsiteY91" fmla="*/ 542725 h 4939827"/>
              <a:gd name="connsiteX92" fmla="*/ 628105 w 12192000"/>
              <a:gd name="connsiteY92" fmla="*/ 547853 h 4939827"/>
              <a:gd name="connsiteX93" fmla="*/ 783146 w 12192000"/>
              <a:gd name="connsiteY93" fmla="*/ 591799 h 4939827"/>
              <a:gd name="connsiteX94" fmla="*/ 1043676 w 12192000"/>
              <a:gd name="connsiteY94" fmla="*/ 591887 h 4939827"/>
              <a:gd name="connsiteX95" fmla="*/ 1281816 w 12192000"/>
              <a:gd name="connsiteY95" fmla="*/ 520946 h 4939827"/>
              <a:gd name="connsiteX96" fmla="*/ 1486347 w 12192000"/>
              <a:gd name="connsiteY96" fmla="*/ 487310 h 4939827"/>
              <a:gd name="connsiteX97" fmla="*/ 1568079 w 12192000"/>
              <a:gd name="connsiteY97" fmla="*/ 462531 h 4939827"/>
              <a:gd name="connsiteX98" fmla="*/ 1622516 w 12192000"/>
              <a:gd name="connsiteY98" fmla="*/ 466058 h 4939827"/>
              <a:gd name="connsiteX99" fmla="*/ 1655457 w 12192000"/>
              <a:gd name="connsiteY99" fmla="*/ 465359 h 4939827"/>
              <a:gd name="connsiteX100" fmla="*/ 1717454 w 12192000"/>
              <a:gd name="connsiteY100" fmla="*/ 417203 h 4939827"/>
              <a:gd name="connsiteX101" fmla="*/ 1913794 w 12192000"/>
              <a:gd name="connsiteY101" fmla="*/ 365255 h 4939827"/>
              <a:gd name="connsiteX102" fmla="*/ 2129762 w 12192000"/>
              <a:gd name="connsiteY102" fmla="*/ 367832 h 4939827"/>
              <a:gd name="connsiteX103" fmla="*/ 2376970 w 12192000"/>
              <a:gd name="connsiteY103" fmla="*/ 350129 h 4939827"/>
              <a:gd name="connsiteX104" fmla="*/ 2480155 w 12192000"/>
              <a:gd name="connsiteY104" fmla="*/ 359227 h 4939827"/>
              <a:gd name="connsiteX105" fmla="*/ 2586782 w 12192000"/>
              <a:gd name="connsiteY105" fmla="*/ 339352 h 4939827"/>
              <a:gd name="connsiteX106" fmla="*/ 2679617 w 12192000"/>
              <a:gd name="connsiteY106" fmla="*/ 305383 h 4939827"/>
              <a:gd name="connsiteX107" fmla="*/ 2788947 w 12192000"/>
              <a:gd name="connsiteY107" fmla="*/ 250375 h 4939827"/>
              <a:gd name="connsiteX108" fmla="*/ 2965530 w 12192000"/>
              <a:gd name="connsiteY108" fmla="*/ 245958 h 4939827"/>
              <a:gd name="connsiteX109" fmla="*/ 3103677 w 12192000"/>
              <a:gd name="connsiteY109" fmla="*/ 209527 h 4939827"/>
              <a:gd name="connsiteX110" fmla="*/ 3126759 w 12192000"/>
              <a:gd name="connsiteY110" fmla="*/ 211226 h 4939827"/>
              <a:gd name="connsiteX111" fmla="*/ 3164020 w 12192000"/>
              <a:gd name="connsiteY111" fmla="*/ 212779 h 4939827"/>
              <a:gd name="connsiteX112" fmla="*/ 3285019 w 12192000"/>
              <a:gd name="connsiteY112" fmla="*/ 220535 h 4939827"/>
              <a:gd name="connsiteX113" fmla="*/ 3365154 w 12192000"/>
              <a:gd name="connsiteY113" fmla="*/ 226416 h 4939827"/>
              <a:gd name="connsiteX114" fmla="*/ 3367507 w 12192000"/>
              <a:gd name="connsiteY114" fmla="*/ 225416 h 4939827"/>
              <a:gd name="connsiteX115" fmla="*/ 3387567 w 12192000"/>
              <a:gd name="connsiteY115" fmla="*/ 227103 h 4939827"/>
              <a:gd name="connsiteX116" fmla="*/ 3498001 w 12192000"/>
              <a:gd name="connsiteY116" fmla="*/ 231941 h 4939827"/>
              <a:gd name="connsiteX117" fmla="*/ 3561557 w 12192000"/>
              <a:gd name="connsiteY117" fmla="*/ 228095 h 4939827"/>
              <a:gd name="connsiteX118" fmla="*/ 3611920 w 12192000"/>
              <a:gd name="connsiteY118" fmla="*/ 218094 h 4939827"/>
              <a:gd name="connsiteX119" fmla="*/ 3620528 w 12192000"/>
              <a:gd name="connsiteY119" fmla="*/ 218788 h 4939827"/>
              <a:gd name="connsiteX120" fmla="*/ 3620766 w 12192000"/>
              <a:gd name="connsiteY120" fmla="*/ 218511 h 4939827"/>
              <a:gd name="connsiteX121" fmla="*/ 3629977 w 12192000"/>
              <a:gd name="connsiteY121" fmla="*/ 218664 h 4939827"/>
              <a:gd name="connsiteX122" fmla="*/ 3636217 w 12192000"/>
              <a:gd name="connsiteY122" fmla="*/ 220048 h 4939827"/>
              <a:gd name="connsiteX123" fmla="*/ 3709484 w 12192000"/>
              <a:gd name="connsiteY123" fmla="*/ 186927 h 4939827"/>
              <a:gd name="connsiteX124" fmla="*/ 3761342 w 12192000"/>
              <a:gd name="connsiteY124" fmla="*/ 177474 h 4939827"/>
              <a:gd name="connsiteX125" fmla="*/ 3799748 w 12192000"/>
              <a:gd name="connsiteY125" fmla="*/ 167154 h 4939827"/>
              <a:gd name="connsiteX126" fmla="*/ 3922756 w 12192000"/>
              <a:gd name="connsiteY126" fmla="*/ 194044 h 4939827"/>
              <a:gd name="connsiteX127" fmla="*/ 4028476 w 12192000"/>
              <a:gd name="connsiteY127" fmla="*/ 223679 h 4939827"/>
              <a:gd name="connsiteX128" fmla="*/ 4191582 w 12192000"/>
              <a:gd name="connsiteY128" fmla="*/ 238952 h 4939827"/>
              <a:gd name="connsiteX129" fmla="*/ 4251024 w 12192000"/>
              <a:gd name="connsiteY129" fmla="*/ 240874 h 4939827"/>
              <a:gd name="connsiteX130" fmla="*/ 4355275 w 12192000"/>
              <a:gd name="connsiteY130" fmla="*/ 260205 h 4939827"/>
              <a:gd name="connsiteX131" fmla="*/ 4423807 w 12192000"/>
              <a:gd name="connsiteY131" fmla="*/ 270366 h 4939827"/>
              <a:gd name="connsiteX132" fmla="*/ 4558432 w 12192000"/>
              <a:gd name="connsiteY132" fmla="*/ 269194 h 4939827"/>
              <a:gd name="connsiteX133" fmla="*/ 4635061 w 12192000"/>
              <a:gd name="connsiteY133" fmla="*/ 280682 h 4939827"/>
              <a:gd name="connsiteX134" fmla="*/ 4807427 w 12192000"/>
              <a:gd name="connsiteY134" fmla="*/ 276835 h 4939827"/>
              <a:gd name="connsiteX135" fmla="*/ 5028933 w 12192000"/>
              <a:gd name="connsiteY135" fmla="*/ 183887 h 4939827"/>
              <a:gd name="connsiteX136" fmla="*/ 5093642 w 12192000"/>
              <a:gd name="connsiteY136" fmla="*/ 177214 h 4939827"/>
              <a:gd name="connsiteX137" fmla="*/ 5102642 w 12192000"/>
              <a:gd name="connsiteY137" fmla="*/ 186816 h 4939827"/>
              <a:gd name="connsiteX138" fmla="*/ 5193590 w 12192000"/>
              <a:gd name="connsiteY138" fmla="*/ 156458 h 4939827"/>
              <a:gd name="connsiteX139" fmla="*/ 5323922 w 12192000"/>
              <a:gd name="connsiteY139" fmla="*/ 146332 h 4939827"/>
              <a:gd name="connsiteX140" fmla="*/ 5421860 w 12192000"/>
              <a:gd name="connsiteY140" fmla="*/ 167298 h 4939827"/>
              <a:gd name="connsiteX141" fmla="*/ 5476948 w 12192000"/>
              <a:gd name="connsiteY141" fmla="*/ 173249 h 4939827"/>
              <a:gd name="connsiteX142" fmla="*/ 5516842 w 12192000"/>
              <a:gd name="connsiteY142" fmla="*/ 184018 h 4939827"/>
              <a:gd name="connsiteX143" fmla="*/ 5619415 w 12192000"/>
              <a:gd name="connsiteY143" fmla="*/ 176781 h 4939827"/>
              <a:gd name="connsiteX144" fmla="*/ 5789867 w 12192000"/>
              <a:gd name="connsiteY144" fmla="*/ 150304 h 4939827"/>
              <a:gd name="connsiteX145" fmla="*/ 5825953 w 12192000"/>
              <a:gd name="connsiteY145" fmla="*/ 147907 h 4939827"/>
              <a:gd name="connsiteX146" fmla="*/ 5856168 w 12192000"/>
              <a:gd name="connsiteY146" fmla="*/ 158719 h 4939827"/>
              <a:gd name="connsiteX147" fmla="*/ 5862476 w 12192000"/>
              <a:gd name="connsiteY147" fmla="*/ 172447 h 4939827"/>
              <a:gd name="connsiteX148" fmla="*/ 5882195 w 12192000"/>
              <a:gd name="connsiteY148" fmla="*/ 173195 h 4939827"/>
              <a:gd name="connsiteX149" fmla="*/ 5952585 w 12192000"/>
              <a:gd name="connsiteY149" fmla="*/ 161012 h 4939827"/>
              <a:gd name="connsiteX150" fmla="*/ 6001964 w 12192000"/>
              <a:gd name="connsiteY150" fmla="*/ 154786 h 4939827"/>
              <a:gd name="connsiteX151" fmla="*/ 6184207 w 12192000"/>
              <a:gd name="connsiteY151" fmla="*/ 132658 h 4939827"/>
              <a:gd name="connsiteX152" fmla="*/ 6415830 w 12192000"/>
              <a:gd name="connsiteY152" fmla="*/ 136006 h 4939827"/>
              <a:gd name="connsiteX153" fmla="*/ 6756965 w 12192000"/>
              <a:gd name="connsiteY153" fmla="*/ 57636 h 4939827"/>
              <a:gd name="connsiteX154" fmla="*/ 6819400 w 12192000"/>
              <a:gd name="connsiteY154" fmla="*/ 30742 h 4939827"/>
              <a:gd name="connsiteX155" fmla="*/ 6986370 w 12192000"/>
              <a:gd name="connsiteY155" fmla="*/ 12659 h 4939827"/>
              <a:gd name="connsiteX156" fmla="*/ 6989536 w 12192000"/>
              <a:gd name="connsiteY156" fmla="*/ 14528 h 4939827"/>
              <a:gd name="connsiteX157" fmla="*/ 7015933 w 12192000"/>
              <a:gd name="connsiteY157" fmla="*/ 9653 h 4939827"/>
              <a:gd name="connsiteX158" fmla="*/ 7020592 w 12192000"/>
              <a:gd name="connsiteY158" fmla="*/ 1651 h 4939827"/>
              <a:gd name="connsiteX159" fmla="*/ 7025905 w 12192000"/>
              <a:gd name="connsiteY15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83638 w 12192000"/>
              <a:gd name="connsiteY50" fmla="*/ 299924 h 4939827"/>
              <a:gd name="connsiteX51" fmla="*/ 9371484 w 12192000"/>
              <a:gd name="connsiteY51" fmla="*/ 329634 h 4939827"/>
              <a:gd name="connsiteX52" fmla="*/ 9404829 w 12192000"/>
              <a:gd name="connsiteY52" fmla="*/ 339038 h 4939827"/>
              <a:gd name="connsiteX53" fmla="*/ 9427021 w 12192000"/>
              <a:gd name="connsiteY53" fmla="*/ 358784 h 4939827"/>
              <a:gd name="connsiteX54" fmla="*/ 9670844 w 12192000"/>
              <a:gd name="connsiteY54" fmla="*/ 405128 h 4939827"/>
              <a:gd name="connsiteX55" fmla="*/ 9816083 w 12192000"/>
              <a:gd name="connsiteY55" fmla="*/ 416573 h 4939827"/>
              <a:gd name="connsiteX56" fmla="*/ 9936741 w 12192000"/>
              <a:gd name="connsiteY56" fmla="*/ 437044 h 4939827"/>
              <a:gd name="connsiteX57" fmla="*/ 10050093 w 12192000"/>
              <a:gd name="connsiteY57" fmla="*/ 443783 h 4939827"/>
              <a:gd name="connsiteX58" fmla="*/ 10130090 w 12192000"/>
              <a:gd name="connsiteY58" fmla="*/ 459520 h 4939827"/>
              <a:gd name="connsiteX59" fmla="*/ 10173456 w 12192000"/>
              <a:gd name="connsiteY59" fmla="*/ 457749 h 4939827"/>
              <a:gd name="connsiteX60" fmla="*/ 10218232 w 12192000"/>
              <a:gd name="connsiteY60" fmla="*/ 459820 h 4939827"/>
              <a:gd name="connsiteX61" fmla="*/ 10354176 w 12192000"/>
              <a:gd name="connsiteY61" fmla="*/ 471377 h 4939827"/>
              <a:gd name="connsiteX62" fmla="*/ 10430681 w 12192000"/>
              <a:gd name="connsiteY62" fmla="*/ 481226 h 4939827"/>
              <a:gd name="connsiteX63" fmla="*/ 10478169 w 12192000"/>
              <a:gd name="connsiteY63" fmla="*/ 481774 h 4939827"/>
              <a:gd name="connsiteX64" fmla="*/ 10540907 w 12192000"/>
              <a:gd name="connsiteY64" fmla="*/ 485607 h 4939827"/>
              <a:gd name="connsiteX65" fmla="*/ 10614941 w 12192000"/>
              <a:gd name="connsiteY65" fmla="*/ 487592 h 4939827"/>
              <a:gd name="connsiteX66" fmla="*/ 10674098 w 12192000"/>
              <a:gd name="connsiteY66" fmla="*/ 521656 h 4939827"/>
              <a:gd name="connsiteX67" fmla="*/ 10874834 w 12192000"/>
              <a:gd name="connsiteY67" fmla="*/ 574867 h 4939827"/>
              <a:gd name="connsiteX68" fmla="*/ 10944981 w 12192000"/>
              <a:gd name="connsiteY68" fmla="*/ 615042 h 4939827"/>
              <a:gd name="connsiteX69" fmla="*/ 11006376 w 12192000"/>
              <a:gd name="connsiteY69" fmla="*/ 645957 h 4939827"/>
              <a:gd name="connsiteX70" fmla="*/ 11076308 w 12192000"/>
              <a:gd name="connsiteY70" fmla="*/ 675698 h 4939827"/>
              <a:gd name="connsiteX71" fmla="*/ 11148789 w 12192000"/>
              <a:gd name="connsiteY71" fmla="*/ 685041 h 4939827"/>
              <a:gd name="connsiteX72" fmla="*/ 11249129 w 12192000"/>
              <a:gd name="connsiteY72" fmla="*/ 684218 h 4939827"/>
              <a:gd name="connsiteX73" fmla="*/ 11299915 w 12192000"/>
              <a:gd name="connsiteY73" fmla="*/ 692177 h 4939827"/>
              <a:gd name="connsiteX74" fmla="*/ 11386973 w 12192000"/>
              <a:gd name="connsiteY74" fmla="*/ 708209 h 4939827"/>
              <a:gd name="connsiteX75" fmla="*/ 11500105 w 12192000"/>
              <a:gd name="connsiteY75" fmla="*/ 735014 h 4939827"/>
              <a:gd name="connsiteX76" fmla="*/ 11621735 w 12192000"/>
              <a:gd name="connsiteY76" fmla="*/ 789584 h 4939827"/>
              <a:gd name="connsiteX77" fmla="*/ 11691200 w 12192000"/>
              <a:gd name="connsiteY77" fmla="*/ 867902 h 4939827"/>
              <a:gd name="connsiteX78" fmla="*/ 11819427 w 12192000"/>
              <a:gd name="connsiteY78" fmla="*/ 911634 h 4939827"/>
              <a:gd name="connsiteX79" fmla="*/ 11969720 w 12192000"/>
              <a:gd name="connsiteY79" fmla="*/ 964737 h 4939827"/>
              <a:gd name="connsiteX80" fmla="*/ 12055766 w 12192000"/>
              <a:gd name="connsiteY80" fmla="*/ 991268 h 4939827"/>
              <a:gd name="connsiteX81" fmla="*/ 12171539 w 12192000"/>
              <a:gd name="connsiteY81" fmla="*/ 995427 h 4939827"/>
              <a:gd name="connsiteX82" fmla="*/ 12187831 w 12192000"/>
              <a:gd name="connsiteY82" fmla="*/ 996580 h 4939827"/>
              <a:gd name="connsiteX83" fmla="*/ 12192000 w 12192000"/>
              <a:gd name="connsiteY83" fmla="*/ 996726 h 4939827"/>
              <a:gd name="connsiteX84" fmla="*/ 12192000 w 12192000"/>
              <a:gd name="connsiteY84" fmla="*/ 4939827 h 4939827"/>
              <a:gd name="connsiteX85" fmla="*/ 0 w 12192000"/>
              <a:gd name="connsiteY85" fmla="*/ 4939827 h 4939827"/>
              <a:gd name="connsiteX86" fmla="*/ 0 w 12192000"/>
              <a:gd name="connsiteY86" fmla="*/ 512043 h 4939827"/>
              <a:gd name="connsiteX87" fmla="*/ 7381 w 12192000"/>
              <a:gd name="connsiteY87" fmla="*/ 512580 h 4939827"/>
              <a:gd name="connsiteX88" fmla="*/ 100029 w 12192000"/>
              <a:gd name="connsiteY88" fmla="*/ 504758 h 4939827"/>
              <a:gd name="connsiteX89" fmla="*/ 155244 w 12192000"/>
              <a:gd name="connsiteY89" fmla="*/ 525130 h 4939827"/>
              <a:gd name="connsiteX90" fmla="*/ 254366 w 12192000"/>
              <a:gd name="connsiteY90" fmla="*/ 534449 h 4939827"/>
              <a:gd name="connsiteX91" fmla="*/ 447292 w 12192000"/>
              <a:gd name="connsiteY91" fmla="*/ 542725 h 4939827"/>
              <a:gd name="connsiteX92" fmla="*/ 628105 w 12192000"/>
              <a:gd name="connsiteY92" fmla="*/ 547853 h 4939827"/>
              <a:gd name="connsiteX93" fmla="*/ 783146 w 12192000"/>
              <a:gd name="connsiteY93" fmla="*/ 591799 h 4939827"/>
              <a:gd name="connsiteX94" fmla="*/ 1043676 w 12192000"/>
              <a:gd name="connsiteY94" fmla="*/ 591887 h 4939827"/>
              <a:gd name="connsiteX95" fmla="*/ 1281816 w 12192000"/>
              <a:gd name="connsiteY95" fmla="*/ 520946 h 4939827"/>
              <a:gd name="connsiteX96" fmla="*/ 1486347 w 12192000"/>
              <a:gd name="connsiteY96" fmla="*/ 487310 h 4939827"/>
              <a:gd name="connsiteX97" fmla="*/ 1568079 w 12192000"/>
              <a:gd name="connsiteY97" fmla="*/ 462531 h 4939827"/>
              <a:gd name="connsiteX98" fmla="*/ 1622516 w 12192000"/>
              <a:gd name="connsiteY98" fmla="*/ 466058 h 4939827"/>
              <a:gd name="connsiteX99" fmla="*/ 1655457 w 12192000"/>
              <a:gd name="connsiteY99" fmla="*/ 465359 h 4939827"/>
              <a:gd name="connsiteX100" fmla="*/ 1717454 w 12192000"/>
              <a:gd name="connsiteY100" fmla="*/ 417203 h 4939827"/>
              <a:gd name="connsiteX101" fmla="*/ 1913794 w 12192000"/>
              <a:gd name="connsiteY101" fmla="*/ 365255 h 4939827"/>
              <a:gd name="connsiteX102" fmla="*/ 2129762 w 12192000"/>
              <a:gd name="connsiteY102" fmla="*/ 367832 h 4939827"/>
              <a:gd name="connsiteX103" fmla="*/ 2376970 w 12192000"/>
              <a:gd name="connsiteY103" fmla="*/ 350129 h 4939827"/>
              <a:gd name="connsiteX104" fmla="*/ 2480155 w 12192000"/>
              <a:gd name="connsiteY104" fmla="*/ 359227 h 4939827"/>
              <a:gd name="connsiteX105" fmla="*/ 2586782 w 12192000"/>
              <a:gd name="connsiteY105" fmla="*/ 339352 h 4939827"/>
              <a:gd name="connsiteX106" fmla="*/ 2679617 w 12192000"/>
              <a:gd name="connsiteY106" fmla="*/ 305383 h 4939827"/>
              <a:gd name="connsiteX107" fmla="*/ 2788947 w 12192000"/>
              <a:gd name="connsiteY107" fmla="*/ 250375 h 4939827"/>
              <a:gd name="connsiteX108" fmla="*/ 2965530 w 12192000"/>
              <a:gd name="connsiteY108" fmla="*/ 245958 h 4939827"/>
              <a:gd name="connsiteX109" fmla="*/ 3103677 w 12192000"/>
              <a:gd name="connsiteY109" fmla="*/ 209527 h 4939827"/>
              <a:gd name="connsiteX110" fmla="*/ 3126759 w 12192000"/>
              <a:gd name="connsiteY110" fmla="*/ 211226 h 4939827"/>
              <a:gd name="connsiteX111" fmla="*/ 3164020 w 12192000"/>
              <a:gd name="connsiteY111" fmla="*/ 212779 h 4939827"/>
              <a:gd name="connsiteX112" fmla="*/ 3285019 w 12192000"/>
              <a:gd name="connsiteY112" fmla="*/ 220535 h 4939827"/>
              <a:gd name="connsiteX113" fmla="*/ 3365154 w 12192000"/>
              <a:gd name="connsiteY113" fmla="*/ 226416 h 4939827"/>
              <a:gd name="connsiteX114" fmla="*/ 3367507 w 12192000"/>
              <a:gd name="connsiteY114" fmla="*/ 225416 h 4939827"/>
              <a:gd name="connsiteX115" fmla="*/ 3387567 w 12192000"/>
              <a:gd name="connsiteY115" fmla="*/ 227103 h 4939827"/>
              <a:gd name="connsiteX116" fmla="*/ 3498001 w 12192000"/>
              <a:gd name="connsiteY116" fmla="*/ 231941 h 4939827"/>
              <a:gd name="connsiteX117" fmla="*/ 3561557 w 12192000"/>
              <a:gd name="connsiteY117" fmla="*/ 228095 h 4939827"/>
              <a:gd name="connsiteX118" fmla="*/ 3611920 w 12192000"/>
              <a:gd name="connsiteY118" fmla="*/ 218094 h 4939827"/>
              <a:gd name="connsiteX119" fmla="*/ 3620528 w 12192000"/>
              <a:gd name="connsiteY119" fmla="*/ 218788 h 4939827"/>
              <a:gd name="connsiteX120" fmla="*/ 3620766 w 12192000"/>
              <a:gd name="connsiteY120" fmla="*/ 218511 h 4939827"/>
              <a:gd name="connsiteX121" fmla="*/ 3629977 w 12192000"/>
              <a:gd name="connsiteY121" fmla="*/ 218664 h 4939827"/>
              <a:gd name="connsiteX122" fmla="*/ 3636217 w 12192000"/>
              <a:gd name="connsiteY122" fmla="*/ 220048 h 4939827"/>
              <a:gd name="connsiteX123" fmla="*/ 3709484 w 12192000"/>
              <a:gd name="connsiteY123" fmla="*/ 186927 h 4939827"/>
              <a:gd name="connsiteX124" fmla="*/ 3761342 w 12192000"/>
              <a:gd name="connsiteY124" fmla="*/ 177474 h 4939827"/>
              <a:gd name="connsiteX125" fmla="*/ 3799748 w 12192000"/>
              <a:gd name="connsiteY125" fmla="*/ 167154 h 4939827"/>
              <a:gd name="connsiteX126" fmla="*/ 3922756 w 12192000"/>
              <a:gd name="connsiteY126" fmla="*/ 194044 h 4939827"/>
              <a:gd name="connsiteX127" fmla="*/ 4028476 w 12192000"/>
              <a:gd name="connsiteY127" fmla="*/ 223679 h 4939827"/>
              <a:gd name="connsiteX128" fmla="*/ 4191582 w 12192000"/>
              <a:gd name="connsiteY128" fmla="*/ 238952 h 4939827"/>
              <a:gd name="connsiteX129" fmla="*/ 4251024 w 12192000"/>
              <a:gd name="connsiteY129" fmla="*/ 240874 h 4939827"/>
              <a:gd name="connsiteX130" fmla="*/ 4355275 w 12192000"/>
              <a:gd name="connsiteY130" fmla="*/ 260205 h 4939827"/>
              <a:gd name="connsiteX131" fmla="*/ 4423807 w 12192000"/>
              <a:gd name="connsiteY131" fmla="*/ 270366 h 4939827"/>
              <a:gd name="connsiteX132" fmla="*/ 4558432 w 12192000"/>
              <a:gd name="connsiteY132" fmla="*/ 269194 h 4939827"/>
              <a:gd name="connsiteX133" fmla="*/ 4635061 w 12192000"/>
              <a:gd name="connsiteY133" fmla="*/ 280682 h 4939827"/>
              <a:gd name="connsiteX134" fmla="*/ 4807427 w 12192000"/>
              <a:gd name="connsiteY134" fmla="*/ 276835 h 4939827"/>
              <a:gd name="connsiteX135" fmla="*/ 5028933 w 12192000"/>
              <a:gd name="connsiteY135" fmla="*/ 183887 h 4939827"/>
              <a:gd name="connsiteX136" fmla="*/ 5093642 w 12192000"/>
              <a:gd name="connsiteY136" fmla="*/ 177214 h 4939827"/>
              <a:gd name="connsiteX137" fmla="*/ 5102642 w 12192000"/>
              <a:gd name="connsiteY137" fmla="*/ 186816 h 4939827"/>
              <a:gd name="connsiteX138" fmla="*/ 5193590 w 12192000"/>
              <a:gd name="connsiteY138" fmla="*/ 156458 h 4939827"/>
              <a:gd name="connsiteX139" fmla="*/ 5323922 w 12192000"/>
              <a:gd name="connsiteY139" fmla="*/ 146332 h 4939827"/>
              <a:gd name="connsiteX140" fmla="*/ 5421860 w 12192000"/>
              <a:gd name="connsiteY140" fmla="*/ 167298 h 4939827"/>
              <a:gd name="connsiteX141" fmla="*/ 5476948 w 12192000"/>
              <a:gd name="connsiteY141" fmla="*/ 173249 h 4939827"/>
              <a:gd name="connsiteX142" fmla="*/ 5516842 w 12192000"/>
              <a:gd name="connsiteY142" fmla="*/ 184018 h 4939827"/>
              <a:gd name="connsiteX143" fmla="*/ 5619415 w 12192000"/>
              <a:gd name="connsiteY143" fmla="*/ 176781 h 4939827"/>
              <a:gd name="connsiteX144" fmla="*/ 5789867 w 12192000"/>
              <a:gd name="connsiteY144" fmla="*/ 150304 h 4939827"/>
              <a:gd name="connsiteX145" fmla="*/ 5825953 w 12192000"/>
              <a:gd name="connsiteY145" fmla="*/ 147907 h 4939827"/>
              <a:gd name="connsiteX146" fmla="*/ 5856168 w 12192000"/>
              <a:gd name="connsiteY146" fmla="*/ 158719 h 4939827"/>
              <a:gd name="connsiteX147" fmla="*/ 5862476 w 12192000"/>
              <a:gd name="connsiteY147" fmla="*/ 172447 h 4939827"/>
              <a:gd name="connsiteX148" fmla="*/ 5882195 w 12192000"/>
              <a:gd name="connsiteY148" fmla="*/ 173195 h 4939827"/>
              <a:gd name="connsiteX149" fmla="*/ 5952585 w 12192000"/>
              <a:gd name="connsiteY149" fmla="*/ 161012 h 4939827"/>
              <a:gd name="connsiteX150" fmla="*/ 6001964 w 12192000"/>
              <a:gd name="connsiteY150" fmla="*/ 154786 h 4939827"/>
              <a:gd name="connsiteX151" fmla="*/ 6184207 w 12192000"/>
              <a:gd name="connsiteY151" fmla="*/ 132658 h 4939827"/>
              <a:gd name="connsiteX152" fmla="*/ 6415830 w 12192000"/>
              <a:gd name="connsiteY152" fmla="*/ 136006 h 4939827"/>
              <a:gd name="connsiteX153" fmla="*/ 6756965 w 12192000"/>
              <a:gd name="connsiteY153" fmla="*/ 57636 h 4939827"/>
              <a:gd name="connsiteX154" fmla="*/ 6819400 w 12192000"/>
              <a:gd name="connsiteY154" fmla="*/ 30742 h 4939827"/>
              <a:gd name="connsiteX155" fmla="*/ 6986370 w 12192000"/>
              <a:gd name="connsiteY155" fmla="*/ 12659 h 4939827"/>
              <a:gd name="connsiteX156" fmla="*/ 6989536 w 12192000"/>
              <a:gd name="connsiteY156" fmla="*/ 14528 h 4939827"/>
              <a:gd name="connsiteX157" fmla="*/ 7015933 w 12192000"/>
              <a:gd name="connsiteY157" fmla="*/ 9653 h 4939827"/>
              <a:gd name="connsiteX158" fmla="*/ 7020592 w 12192000"/>
              <a:gd name="connsiteY158" fmla="*/ 1651 h 4939827"/>
              <a:gd name="connsiteX159" fmla="*/ 7025905 w 12192000"/>
              <a:gd name="connsiteY15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672650 w 12192000"/>
              <a:gd name="connsiteY30" fmla="*/ 254821 h 4939827"/>
              <a:gd name="connsiteX31" fmla="*/ 8785543 w 12192000"/>
              <a:gd name="connsiteY31" fmla="*/ 263406 h 4939827"/>
              <a:gd name="connsiteX32" fmla="*/ 8830588 w 12192000"/>
              <a:gd name="connsiteY32" fmla="*/ 265483 h 4939827"/>
              <a:gd name="connsiteX33" fmla="*/ 8905142 w 12192000"/>
              <a:gd name="connsiteY33" fmla="*/ 264958 h 4939827"/>
              <a:gd name="connsiteX34" fmla="*/ 8968582 w 12192000"/>
              <a:gd name="connsiteY34" fmla="*/ 262728 h 4939827"/>
              <a:gd name="connsiteX35" fmla="*/ 8972994 w 12192000"/>
              <a:gd name="connsiteY35" fmla="*/ 263284 h 4939827"/>
              <a:gd name="connsiteX36" fmla="*/ 9004605 w 12192000"/>
              <a:gd name="connsiteY36" fmla="*/ 258041 h 4939827"/>
              <a:gd name="connsiteX37" fmla="*/ 9016165 w 12192000"/>
              <a:gd name="connsiteY37" fmla="*/ 261258 h 4939827"/>
              <a:gd name="connsiteX38" fmla="*/ 9043297 w 12192000"/>
              <a:gd name="connsiteY38" fmla="*/ 281547 h 4939827"/>
              <a:gd name="connsiteX39" fmla="*/ 9048315 w 12192000"/>
              <a:gd name="connsiteY39" fmla="*/ 279264 h 4939827"/>
              <a:gd name="connsiteX40" fmla="*/ 9054706 w 12192000"/>
              <a:gd name="connsiteY40" fmla="*/ 278538 h 4939827"/>
              <a:gd name="connsiteX41" fmla="*/ 9070919 w 12192000"/>
              <a:gd name="connsiteY41" fmla="*/ 281810 h 4939827"/>
              <a:gd name="connsiteX42" fmla="*/ 9076813 w 12192000"/>
              <a:gd name="connsiteY42" fmla="*/ 283909 h 4939827"/>
              <a:gd name="connsiteX43" fmla="*/ 9085871 w 12192000"/>
              <a:gd name="connsiteY43" fmla="*/ 285133 h 4939827"/>
              <a:gd name="connsiteX44" fmla="*/ 9086159 w 12192000"/>
              <a:gd name="connsiteY44" fmla="*/ 284887 h 4939827"/>
              <a:gd name="connsiteX45" fmla="*/ 9134606 w 12192000"/>
              <a:gd name="connsiteY45" fmla="*/ 288168 h 4939827"/>
              <a:gd name="connsiteX46" fmla="*/ 9195590 w 12192000"/>
              <a:gd name="connsiteY46" fmla="*/ 279568 h 4939827"/>
              <a:gd name="connsiteX47" fmla="*/ 9219336 w 12192000"/>
              <a:gd name="connsiteY47" fmla="*/ 278133 h 4939827"/>
              <a:gd name="connsiteX48" fmla="*/ 9232362 w 12192000"/>
              <a:gd name="connsiteY48" fmla="*/ 275894 h 4939827"/>
              <a:gd name="connsiteX49" fmla="*/ 9283638 w 12192000"/>
              <a:gd name="connsiteY49" fmla="*/ 299924 h 4939827"/>
              <a:gd name="connsiteX50" fmla="*/ 9371484 w 12192000"/>
              <a:gd name="connsiteY50" fmla="*/ 329634 h 4939827"/>
              <a:gd name="connsiteX51" fmla="*/ 9404829 w 12192000"/>
              <a:gd name="connsiteY51" fmla="*/ 339038 h 4939827"/>
              <a:gd name="connsiteX52" fmla="*/ 9427021 w 12192000"/>
              <a:gd name="connsiteY52" fmla="*/ 358784 h 4939827"/>
              <a:gd name="connsiteX53" fmla="*/ 9670844 w 12192000"/>
              <a:gd name="connsiteY53" fmla="*/ 405128 h 4939827"/>
              <a:gd name="connsiteX54" fmla="*/ 9816083 w 12192000"/>
              <a:gd name="connsiteY54" fmla="*/ 416573 h 4939827"/>
              <a:gd name="connsiteX55" fmla="*/ 9936741 w 12192000"/>
              <a:gd name="connsiteY55" fmla="*/ 437044 h 4939827"/>
              <a:gd name="connsiteX56" fmla="*/ 10050093 w 12192000"/>
              <a:gd name="connsiteY56" fmla="*/ 443783 h 4939827"/>
              <a:gd name="connsiteX57" fmla="*/ 10130090 w 12192000"/>
              <a:gd name="connsiteY57" fmla="*/ 459520 h 4939827"/>
              <a:gd name="connsiteX58" fmla="*/ 10173456 w 12192000"/>
              <a:gd name="connsiteY58" fmla="*/ 457749 h 4939827"/>
              <a:gd name="connsiteX59" fmla="*/ 10218232 w 12192000"/>
              <a:gd name="connsiteY59" fmla="*/ 459820 h 4939827"/>
              <a:gd name="connsiteX60" fmla="*/ 10354176 w 12192000"/>
              <a:gd name="connsiteY60" fmla="*/ 471377 h 4939827"/>
              <a:gd name="connsiteX61" fmla="*/ 10430681 w 12192000"/>
              <a:gd name="connsiteY61" fmla="*/ 481226 h 4939827"/>
              <a:gd name="connsiteX62" fmla="*/ 10478169 w 12192000"/>
              <a:gd name="connsiteY62" fmla="*/ 481774 h 4939827"/>
              <a:gd name="connsiteX63" fmla="*/ 10540907 w 12192000"/>
              <a:gd name="connsiteY63" fmla="*/ 485607 h 4939827"/>
              <a:gd name="connsiteX64" fmla="*/ 10614941 w 12192000"/>
              <a:gd name="connsiteY64" fmla="*/ 487592 h 4939827"/>
              <a:gd name="connsiteX65" fmla="*/ 10674098 w 12192000"/>
              <a:gd name="connsiteY65" fmla="*/ 521656 h 4939827"/>
              <a:gd name="connsiteX66" fmla="*/ 10874834 w 12192000"/>
              <a:gd name="connsiteY66" fmla="*/ 574867 h 4939827"/>
              <a:gd name="connsiteX67" fmla="*/ 10944981 w 12192000"/>
              <a:gd name="connsiteY67" fmla="*/ 615042 h 4939827"/>
              <a:gd name="connsiteX68" fmla="*/ 11006376 w 12192000"/>
              <a:gd name="connsiteY68" fmla="*/ 645957 h 4939827"/>
              <a:gd name="connsiteX69" fmla="*/ 11076308 w 12192000"/>
              <a:gd name="connsiteY69" fmla="*/ 675698 h 4939827"/>
              <a:gd name="connsiteX70" fmla="*/ 11148789 w 12192000"/>
              <a:gd name="connsiteY70" fmla="*/ 685041 h 4939827"/>
              <a:gd name="connsiteX71" fmla="*/ 11249129 w 12192000"/>
              <a:gd name="connsiteY71" fmla="*/ 684218 h 4939827"/>
              <a:gd name="connsiteX72" fmla="*/ 11299915 w 12192000"/>
              <a:gd name="connsiteY72" fmla="*/ 692177 h 4939827"/>
              <a:gd name="connsiteX73" fmla="*/ 11386973 w 12192000"/>
              <a:gd name="connsiteY73" fmla="*/ 708209 h 4939827"/>
              <a:gd name="connsiteX74" fmla="*/ 11500105 w 12192000"/>
              <a:gd name="connsiteY74" fmla="*/ 735014 h 4939827"/>
              <a:gd name="connsiteX75" fmla="*/ 11621735 w 12192000"/>
              <a:gd name="connsiteY75" fmla="*/ 789584 h 4939827"/>
              <a:gd name="connsiteX76" fmla="*/ 11691200 w 12192000"/>
              <a:gd name="connsiteY76" fmla="*/ 867902 h 4939827"/>
              <a:gd name="connsiteX77" fmla="*/ 11819427 w 12192000"/>
              <a:gd name="connsiteY77" fmla="*/ 911634 h 4939827"/>
              <a:gd name="connsiteX78" fmla="*/ 11969720 w 12192000"/>
              <a:gd name="connsiteY78" fmla="*/ 964737 h 4939827"/>
              <a:gd name="connsiteX79" fmla="*/ 12055766 w 12192000"/>
              <a:gd name="connsiteY79" fmla="*/ 991268 h 4939827"/>
              <a:gd name="connsiteX80" fmla="*/ 12171539 w 12192000"/>
              <a:gd name="connsiteY80" fmla="*/ 995427 h 4939827"/>
              <a:gd name="connsiteX81" fmla="*/ 12187831 w 12192000"/>
              <a:gd name="connsiteY81" fmla="*/ 996580 h 4939827"/>
              <a:gd name="connsiteX82" fmla="*/ 12192000 w 12192000"/>
              <a:gd name="connsiteY82" fmla="*/ 996726 h 4939827"/>
              <a:gd name="connsiteX83" fmla="*/ 12192000 w 12192000"/>
              <a:gd name="connsiteY83" fmla="*/ 4939827 h 4939827"/>
              <a:gd name="connsiteX84" fmla="*/ 0 w 12192000"/>
              <a:gd name="connsiteY84" fmla="*/ 4939827 h 4939827"/>
              <a:gd name="connsiteX85" fmla="*/ 0 w 12192000"/>
              <a:gd name="connsiteY85" fmla="*/ 512043 h 4939827"/>
              <a:gd name="connsiteX86" fmla="*/ 7381 w 12192000"/>
              <a:gd name="connsiteY86" fmla="*/ 512580 h 4939827"/>
              <a:gd name="connsiteX87" fmla="*/ 100029 w 12192000"/>
              <a:gd name="connsiteY87" fmla="*/ 504758 h 4939827"/>
              <a:gd name="connsiteX88" fmla="*/ 155244 w 12192000"/>
              <a:gd name="connsiteY88" fmla="*/ 525130 h 4939827"/>
              <a:gd name="connsiteX89" fmla="*/ 254366 w 12192000"/>
              <a:gd name="connsiteY89" fmla="*/ 534449 h 4939827"/>
              <a:gd name="connsiteX90" fmla="*/ 447292 w 12192000"/>
              <a:gd name="connsiteY90" fmla="*/ 542725 h 4939827"/>
              <a:gd name="connsiteX91" fmla="*/ 628105 w 12192000"/>
              <a:gd name="connsiteY91" fmla="*/ 547853 h 4939827"/>
              <a:gd name="connsiteX92" fmla="*/ 783146 w 12192000"/>
              <a:gd name="connsiteY92" fmla="*/ 591799 h 4939827"/>
              <a:gd name="connsiteX93" fmla="*/ 1043676 w 12192000"/>
              <a:gd name="connsiteY93" fmla="*/ 591887 h 4939827"/>
              <a:gd name="connsiteX94" fmla="*/ 1281816 w 12192000"/>
              <a:gd name="connsiteY94" fmla="*/ 520946 h 4939827"/>
              <a:gd name="connsiteX95" fmla="*/ 1486347 w 12192000"/>
              <a:gd name="connsiteY95" fmla="*/ 487310 h 4939827"/>
              <a:gd name="connsiteX96" fmla="*/ 1568079 w 12192000"/>
              <a:gd name="connsiteY96" fmla="*/ 462531 h 4939827"/>
              <a:gd name="connsiteX97" fmla="*/ 1622516 w 12192000"/>
              <a:gd name="connsiteY97" fmla="*/ 466058 h 4939827"/>
              <a:gd name="connsiteX98" fmla="*/ 1655457 w 12192000"/>
              <a:gd name="connsiteY98" fmla="*/ 465359 h 4939827"/>
              <a:gd name="connsiteX99" fmla="*/ 1717454 w 12192000"/>
              <a:gd name="connsiteY99" fmla="*/ 417203 h 4939827"/>
              <a:gd name="connsiteX100" fmla="*/ 1913794 w 12192000"/>
              <a:gd name="connsiteY100" fmla="*/ 365255 h 4939827"/>
              <a:gd name="connsiteX101" fmla="*/ 2129762 w 12192000"/>
              <a:gd name="connsiteY101" fmla="*/ 367832 h 4939827"/>
              <a:gd name="connsiteX102" fmla="*/ 2376970 w 12192000"/>
              <a:gd name="connsiteY102" fmla="*/ 350129 h 4939827"/>
              <a:gd name="connsiteX103" fmla="*/ 2480155 w 12192000"/>
              <a:gd name="connsiteY103" fmla="*/ 359227 h 4939827"/>
              <a:gd name="connsiteX104" fmla="*/ 2586782 w 12192000"/>
              <a:gd name="connsiteY104" fmla="*/ 339352 h 4939827"/>
              <a:gd name="connsiteX105" fmla="*/ 2679617 w 12192000"/>
              <a:gd name="connsiteY105" fmla="*/ 305383 h 4939827"/>
              <a:gd name="connsiteX106" fmla="*/ 2788947 w 12192000"/>
              <a:gd name="connsiteY106" fmla="*/ 250375 h 4939827"/>
              <a:gd name="connsiteX107" fmla="*/ 2965530 w 12192000"/>
              <a:gd name="connsiteY107" fmla="*/ 245958 h 4939827"/>
              <a:gd name="connsiteX108" fmla="*/ 3103677 w 12192000"/>
              <a:gd name="connsiteY108" fmla="*/ 209527 h 4939827"/>
              <a:gd name="connsiteX109" fmla="*/ 3126759 w 12192000"/>
              <a:gd name="connsiteY109" fmla="*/ 211226 h 4939827"/>
              <a:gd name="connsiteX110" fmla="*/ 3164020 w 12192000"/>
              <a:gd name="connsiteY110" fmla="*/ 212779 h 4939827"/>
              <a:gd name="connsiteX111" fmla="*/ 3285019 w 12192000"/>
              <a:gd name="connsiteY111" fmla="*/ 220535 h 4939827"/>
              <a:gd name="connsiteX112" fmla="*/ 3365154 w 12192000"/>
              <a:gd name="connsiteY112" fmla="*/ 226416 h 4939827"/>
              <a:gd name="connsiteX113" fmla="*/ 3367507 w 12192000"/>
              <a:gd name="connsiteY113" fmla="*/ 225416 h 4939827"/>
              <a:gd name="connsiteX114" fmla="*/ 3387567 w 12192000"/>
              <a:gd name="connsiteY114" fmla="*/ 227103 h 4939827"/>
              <a:gd name="connsiteX115" fmla="*/ 3498001 w 12192000"/>
              <a:gd name="connsiteY115" fmla="*/ 231941 h 4939827"/>
              <a:gd name="connsiteX116" fmla="*/ 3561557 w 12192000"/>
              <a:gd name="connsiteY116" fmla="*/ 228095 h 4939827"/>
              <a:gd name="connsiteX117" fmla="*/ 3611920 w 12192000"/>
              <a:gd name="connsiteY117" fmla="*/ 218094 h 4939827"/>
              <a:gd name="connsiteX118" fmla="*/ 3620528 w 12192000"/>
              <a:gd name="connsiteY118" fmla="*/ 218788 h 4939827"/>
              <a:gd name="connsiteX119" fmla="*/ 3620766 w 12192000"/>
              <a:gd name="connsiteY119" fmla="*/ 218511 h 4939827"/>
              <a:gd name="connsiteX120" fmla="*/ 3629977 w 12192000"/>
              <a:gd name="connsiteY120" fmla="*/ 218664 h 4939827"/>
              <a:gd name="connsiteX121" fmla="*/ 3636217 w 12192000"/>
              <a:gd name="connsiteY121" fmla="*/ 220048 h 4939827"/>
              <a:gd name="connsiteX122" fmla="*/ 3709484 w 12192000"/>
              <a:gd name="connsiteY122" fmla="*/ 186927 h 4939827"/>
              <a:gd name="connsiteX123" fmla="*/ 3761342 w 12192000"/>
              <a:gd name="connsiteY123" fmla="*/ 177474 h 4939827"/>
              <a:gd name="connsiteX124" fmla="*/ 3799748 w 12192000"/>
              <a:gd name="connsiteY124" fmla="*/ 167154 h 4939827"/>
              <a:gd name="connsiteX125" fmla="*/ 3922756 w 12192000"/>
              <a:gd name="connsiteY125" fmla="*/ 194044 h 4939827"/>
              <a:gd name="connsiteX126" fmla="*/ 4028476 w 12192000"/>
              <a:gd name="connsiteY126" fmla="*/ 223679 h 4939827"/>
              <a:gd name="connsiteX127" fmla="*/ 4191582 w 12192000"/>
              <a:gd name="connsiteY127" fmla="*/ 238952 h 4939827"/>
              <a:gd name="connsiteX128" fmla="*/ 4251024 w 12192000"/>
              <a:gd name="connsiteY128" fmla="*/ 240874 h 4939827"/>
              <a:gd name="connsiteX129" fmla="*/ 4355275 w 12192000"/>
              <a:gd name="connsiteY129" fmla="*/ 260205 h 4939827"/>
              <a:gd name="connsiteX130" fmla="*/ 4423807 w 12192000"/>
              <a:gd name="connsiteY130" fmla="*/ 270366 h 4939827"/>
              <a:gd name="connsiteX131" fmla="*/ 4558432 w 12192000"/>
              <a:gd name="connsiteY131" fmla="*/ 269194 h 4939827"/>
              <a:gd name="connsiteX132" fmla="*/ 4635061 w 12192000"/>
              <a:gd name="connsiteY132" fmla="*/ 280682 h 4939827"/>
              <a:gd name="connsiteX133" fmla="*/ 4807427 w 12192000"/>
              <a:gd name="connsiteY133" fmla="*/ 276835 h 4939827"/>
              <a:gd name="connsiteX134" fmla="*/ 5028933 w 12192000"/>
              <a:gd name="connsiteY134" fmla="*/ 183887 h 4939827"/>
              <a:gd name="connsiteX135" fmla="*/ 5093642 w 12192000"/>
              <a:gd name="connsiteY135" fmla="*/ 177214 h 4939827"/>
              <a:gd name="connsiteX136" fmla="*/ 5102642 w 12192000"/>
              <a:gd name="connsiteY136" fmla="*/ 186816 h 4939827"/>
              <a:gd name="connsiteX137" fmla="*/ 5193590 w 12192000"/>
              <a:gd name="connsiteY137" fmla="*/ 156458 h 4939827"/>
              <a:gd name="connsiteX138" fmla="*/ 5323922 w 12192000"/>
              <a:gd name="connsiteY138" fmla="*/ 146332 h 4939827"/>
              <a:gd name="connsiteX139" fmla="*/ 5421860 w 12192000"/>
              <a:gd name="connsiteY139" fmla="*/ 167298 h 4939827"/>
              <a:gd name="connsiteX140" fmla="*/ 5476948 w 12192000"/>
              <a:gd name="connsiteY140" fmla="*/ 173249 h 4939827"/>
              <a:gd name="connsiteX141" fmla="*/ 5516842 w 12192000"/>
              <a:gd name="connsiteY141" fmla="*/ 184018 h 4939827"/>
              <a:gd name="connsiteX142" fmla="*/ 5619415 w 12192000"/>
              <a:gd name="connsiteY142" fmla="*/ 176781 h 4939827"/>
              <a:gd name="connsiteX143" fmla="*/ 5789867 w 12192000"/>
              <a:gd name="connsiteY143" fmla="*/ 150304 h 4939827"/>
              <a:gd name="connsiteX144" fmla="*/ 5825953 w 12192000"/>
              <a:gd name="connsiteY144" fmla="*/ 147907 h 4939827"/>
              <a:gd name="connsiteX145" fmla="*/ 5856168 w 12192000"/>
              <a:gd name="connsiteY145" fmla="*/ 158719 h 4939827"/>
              <a:gd name="connsiteX146" fmla="*/ 5862476 w 12192000"/>
              <a:gd name="connsiteY146" fmla="*/ 172447 h 4939827"/>
              <a:gd name="connsiteX147" fmla="*/ 5882195 w 12192000"/>
              <a:gd name="connsiteY147" fmla="*/ 173195 h 4939827"/>
              <a:gd name="connsiteX148" fmla="*/ 5952585 w 12192000"/>
              <a:gd name="connsiteY148" fmla="*/ 161012 h 4939827"/>
              <a:gd name="connsiteX149" fmla="*/ 6001964 w 12192000"/>
              <a:gd name="connsiteY149" fmla="*/ 154786 h 4939827"/>
              <a:gd name="connsiteX150" fmla="*/ 6184207 w 12192000"/>
              <a:gd name="connsiteY150" fmla="*/ 132658 h 4939827"/>
              <a:gd name="connsiteX151" fmla="*/ 6415830 w 12192000"/>
              <a:gd name="connsiteY151" fmla="*/ 136006 h 4939827"/>
              <a:gd name="connsiteX152" fmla="*/ 6756965 w 12192000"/>
              <a:gd name="connsiteY152" fmla="*/ 57636 h 4939827"/>
              <a:gd name="connsiteX153" fmla="*/ 6819400 w 12192000"/>
              <a:gd name="connsiteY153" fmla="*/ 30742 h 4939827"/>
              <a:gd name="connsiteX154" fmla="*/ 6986370 w 12192000"/>
              <a:gd name="connsiteY154" fmla="*/ 12659 h 4939827"/>
              <a:gd name="connsiteX155" fmla="*/ 6989536 w 12192000"/>
              <a:gd name="connsiteY155" fmla="*/ 14528 h 4939827"/>
              <a:gd name="connsiteX156" fmla="*/ 7015933 w 12192000"/>
              <a:gd name="connsiteY156" fmla="*/ 9653 h 4939827"/>
              <a:gd name="connsiteX157" fmla="*/ 7020592 w 12192000"/>
              <a:gd name="connsiteY157" fmla="*/ 1651 h 4939827"/>
              <a:gd name="connsiteX158" fmla="*/ 7025905 w 12192000"/>
              <a:gd name="connsiteY15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622021 w 12192000"/>
              <a:gd name="connsiteY29" fmla="*/ 261028 h 4939827"/>
              <a:gd name="connsiteX30" fmla="*/ 8672650 w 12192000"/>
              <a:gd name="connsiteY30" fmla="*/ 254821 h 4939827"/>
              <a:gd name="connsiteX31" fmla="*/ 8785543 w 12192000"/>
              <a:gd name="connsiteY31" fmla="*/ 263406 h 4939827"/>
              <a:gd name="connsiteX32" fmla="*/ 8830588 w 12192000"/>
              <a:gd name="connsiteY32" fmla="*/ 265483 h 4939827"/>
              <a:gd name="connsiteX33" fmla="*/ 8905142 w 12192000"/>
              <a:gd name="connsiteY33" fmla="*/ 264958 h 4939827"/>
              <a:gd name="connsiteX34" fmla="*/ 8968582 w 12192000"/>
              <a:gd name="connsiteY34" fmla="*/ 262728 h 4939827"/>
              <a:gd name="connsiteX35" fmla="*/ 8972994 w 12192000"/>
              <a:gd name="connsiteY35" fmla="*/ 263284 h 4939827"/>
              <a:gd name="connsiteX36" fmla="*/ 9004605 w 12192000"/>
              <a:gd name="connsiteY36" fmla="*/ 258041 h 4939827"/>
              <a:gd name="connsiteX37" fmla="*/ 9016165 w 12192000"/>
              <a:gd name="connsiteY37" fmla="*/ 261258 h 4939827"/>
              <a:gd name="connsiteX38" fmla="*/ 9043297 w 12192000"/>
              <a:gd name="connsiteY38" fmla="*/ 281547 h 4939827"/>
              <a:gd name="connsiteX39" fmla="*/ 9048315 w 12192000"/>
              <a:gd name="connsiteY39" fmla="*/ 279264 h 4939827"/>
              <a:gd name="connsiteX40" fmla="*/ 9054706 w 12192000"/>
              <a:gd name="connsiteY40" fmla="*/ 278538 h 4939827"/>
              <a:gd name="connsiteX41" fmla="*/ 9070919 w 12192000"/>
              <a:gd name="connsiteY41" fmla="*/ 281810 h 4939827"/>
              <a:gd name="connsiteX42" fmla="*/ 9076813 w 12192000"/>
              <a:gd name="connsiteY42" fmla="*/ 283909 h 4939827"/>
              <a:gd name="connsiteX43" fmla="*/ 9085871 w 12192000"/>
              <a:gd name="connsiteY43" fmla="*/ 285133 h 4939827"/>
              <a:gd name="connsiteX44" fmla="*/ 9086159 w 12192000"/>
              <a:gd name="connsiteY44" fmla="*/ 284887 h 4939827"/>
              <a:gd name="connsiteX45" fmla="*/ 9134606 w 12192000"/>
              <a:gd name="connsiteY45" fmla="*/ 288168 h 4939827"/>
              <a:gd name="connsiteX46" fmla="*/ 9195590 w 12192000"/>
              <a:gd name="connsiteY46" fmla="*/ 279568 h 4939827"/>
              <a:gd name="connsiteX47" fmla="*/ 9219336 w 12192000"/>
              <a:gd name="connsiteY47" fmla="*/ 278133 h 4939827"/>
              <a:gd name="connsiteX48" fmla="*/ 9232362 w 12192000"/>
              <a:gd name="connsiteY48" fmla="*/ 275894 h 4939827"/>
              <a:gd name="connsiteX49" fmla="*/ 9283638 w 12192000"/>
              <a:gd name="connsiteY49" fmla="*/ 299924 h 4939827"/>
              <a:gd name="connsiteX50" fmla="*/ 9371484 w 12192000"/>
              <a:gd name="connsiteY50" fmla="*/ 329634 h 4939827"/>
              <a:gd name="connsiteX51" fmla="*/ 9404829 w 12192000"/>
              <a:gd name="connsiteY51" fmla="*/ 339038 h 4939827"/>
              <a:gd name="connsiteX52" fmla="*/ 9427021 w 12192000"/>
              <a:gd name="connsiteY52" fmla="*/ 358784 h 4939827"/>
              <a:gd name="connsiteX53" fmla="*/ 9670844 w 12192000"/>
              <a:gd name="connsiteY53" fmla="*/ 405128 h 4939827"/>
              <a:gd name="connsiteX54" fmla="*/ 9816083 w 12192000"/>
              <a:gd name="connsiteY54" fmla="*/ 416573 h 4939827"/>
              <a:gd name="connsiteX55" fmla="*/ 9936741 w 12192000"/>
              <a:gd name="connsiteY55" fmla="*/ 437044 h 4939827"/>
              <a:gd name="connsiteX56" fmla="*/ 10050093 w 12192000"/>
              <a:gd name="connsiteY56" fmla="*/ 443783 h 4939827"/>
              <a:gd name="connsiteX57" fmla="*/ 10130090 w 12192000"/>
              <a:gd name="connsiteY57" fmla="*/ 459520 h 4939827"/>
              <a:gd name="connsiteX58" fmla="*/ 10173456 w 12192000"/>
              <a:gd name="connsiteY58" fmla="*/ 457749 h 4939827"/>
              <a:gd name="connsiteX59" fmla="*/ 10218232 w 12192000"/>
              <a:gd name="connsiteY59" fmla="*/ 459820 h 4939827"/>
              <a:gd name="connsiteX60" fmla="*/ 10354176 w 12192000"/>
              <a:gd name="connsiteY60" fmla="*/ 471377 h 4939827"/>
              <a:gd name="connsiteX61" fmla="*/ 10430681 w 12192000"/>
              <a:gd name="connsiteY61" fmla="*/ 481226 h 4939827"/>
              <a:gd name="connsiteX62" fmla="*/ 10478169 w 12192000"/>
              <a:gd name="connsiteY62" fmla="*/ 481774 h 4939827"/>
              <a:gd name="connsiteX63" fmla="*/ 10540907 w 12192000"/>
              <a:gd name="connsiteY63" fmla="*/ 485607 h 4939827"/>
              <a:gd name="connsiteX64" fmla="*/ 10614941 w 12192000"/>
              <a:gd name="connsiteY64" fmla="*/ 487592 h 4939827"/>
              <a:gd name="connsiteX65" fmla="*/ 10674098 w 12192000"/>
              <a:gd name="connsiteY65" fmla="*/ 521656 h 4939827"/>
              <a:gd name="connsiteX66" fmla="*/ 10874834 w 12192000"/>
              <a:gd name="connsiteY66" fmla="*/ 574867 h 4939827"/>
              <a:gd name="connsiteX67" fmla="*/ 10944981 w 12192000"/>
              <a:gd name="connsiteY67" fmla="*/ 615042 h 4939827"/>
              <a:gd name="connsiteX68" fmla="*/ 11006376 w 12192000"/>
              <a:gd name="connsiteY68" fmla="*/ 645957 h 4939827"/>
              <a:gd name="connsiteX69" fmla="*/ 11076308 w 12192000"/>
              <a:gd name="connsiteY69" fmla="*/ 675698 h 4939827"/>
              <a:gd name="connsiteX70" fmla="*/ 11148789 w 12192000"/>
              <a:gd name="connsiteY70" fmla="*/ 685041 h 4939827"/>
              <a:gd name="connsiteX71" fmla="*/ 11249129 w 12192000"/>
              <a:gd name="connsiteY71" fmla="*/ 684218 h 4939827"/>
              <a:gd name="connsiteX72" fmla="*/ 11299915 w 12192000"/>
              <a:gd name="connsiteY72" fmla="*/ 692177 h 4939827"/>
              <a:gd name="connsiteX73" fmla="*/ 11386973 w 12192000"/>
              <a:gd name="connsiteY73" fmla="*/ 708209 h 4939827"/>
              <a:gd name="connsiteX74" fmla="*/ 11500105 w 12192000"/>
              <a:gd name="connsiteY74" fmla="*/ 735014 h 4939827"/>
              <a:gd name="connsiteX75" fmla="*/ 11621735 w 12192000"/>
              <a:gd name="connsiteY75" fmla="*/ 789584 h 4939827"/>
              <a:gd name="connsiteX76" fmla="*/ 11691200 w 12192000"/>
              <a:gd name="connsiteY76" fmla="*/ 867902 h 4939827"/>
              <a:gd name="connsiteX77" fmla="*/ 11819427 w 12192000"/>
              <a:gd name="connsiteY77" fmla="*/ 911634 h 4939827"/>
              <a:gd name="connsiteX78" fmla="*/ 11969720 w 12192000"/>
              <a:gd name="connsiteY78" fmla="*/ 964737 h 4939827"/>
              <a:gd name="connsiteX79" fmla="*/ 12055766 w 12192000"/>
              <a:gd name="connsiteY79" fmla="*/ 991268 h 4939827"/>
              <a:gd name="connsiteX80" fmla="*/ 12171539 w 12192000"/>
              <a:gd name="connsiteY80" fmla="*/ 995427 h 4939827"/>
              <a:gd name="connsiteX81" fmla="*/ 12187831 w 12192000"/>
              <a:gd name="connsiteY81" fmla="*/ 996580 h 4939827"/>
              <a:gd name="connsiteX82" fmla="*/ 12192000 w 12192000"/>
              <a:gd name="connsiteY82" fmla="*/ 996726 h 4939827"/>
              <a:gd name="connsiteX83" fmla="*/ 12192000 w 12192000"/>
              <a:gd name="connsiteY83" fmla="*/ 4939827 h 4939827"/>
              <a:gd name="connsiteX84" fmla="*/ 0 w 12192000"/>
              <a:gd name="connsiteY84" fmla="*/ 4939827 h 4939827"/>
              <a:gd name="connsiteX85" fmla="*/ 0 w 12192000"/>
              <a:gd name="connsiteY85" fmla="*/ 512043 h 4939827"/>
              <a:gd name="connsiteX86" fmla="*/ 7381 w 12192000"/>
              <a:gd name="connsiteY86" fmla="*/ 512580 h 4939827"/>
              <a:gd name="connsiteX87" fmla="*/ 100029 w 12192000"/>
              <a:gd name="connsiteY87" fmla="*/ 504758 h 4939827"/>
              <a:gd name="connsiteX88" fmla="*/ 155244 w 12192000"/>
              <a:gd name="connsiteY88" fmla="*/ 525130 h 4939827"/>
              <a:gd name="connsiteX89" fmla="*/ 254366 w 12192000"/>
              <a:gd name="connsiteY89" fmla="*/ 534449 h 4939827"/>
              <a:gd name="connsiteX90" fmla="*/ 447292 w 12192000"/>
              <a:gd name="connsiteY90" fmla="*/ 542725 h 4939827"/>
              <a:gd name="connsiteX91" fmla="*/ 628105 w 12192000"/>
              <a:gd name="connsiteY91" fmla="*/ 547853 h 4939827"/>
              <a:gd name="connsiteX92" fmla="*/ 783146 w 12192000"/>
              <a:gd name="connsiteY92" fmla="*/ 591799 h 4939827"/>
              <a:gd name="connsiteX93" fmla="*/ 1043676 w 12192000"/>
              <a:gd name="connsiteY93" fmla="*/ 591887 h 4939827"/>
              <a:gd name="connsiteX94" fmla="*/ 1281816 w 12192000"/>
              <a:gd name="connsiteY94" fmla="*/ 520946 h 4939827"/>
              <a:gd name="connsiteX95" fmla="*/ 1486347 w 12192000"/>
              <a:gd name="connsiteY95" fmla="*/ 487310 h 4939827"/>
              <a:gd name="connsiteX96" fmla="*/ 1568079 w 12192000"/>
              <a:gd name="connsiteY96" fmla="*/ 462531 h 4939827"/>
              <a:gd name="connsiteX97" fmla="*/ 1622516 w 12192000"/>
              <a:gd name="connsiteY97" fmla="*/ 466058 h 4939827"/>
              <a:gd name="connsiteX98" fmla="*/ 1655457 w 12192000"/>
              <a:gd name="connsiteY98" fmla="*/ 465359 h 4939827"/>
              <a:gd name="connsiteX99" fmla="*/ 1717454 w 12192000"/>
              <a:gd name="connsiteY99" fmla="*/ 417203 h 4939827"/>
              <a:gd name="connsiteX100" fmla="*/ 1913794 w 12192000"/>
              <a:gd name="connsiteY100" fmla="*/ 365255 h 4939827"/>
              <a:gd name="connsiteX101" fmla="*/ 2129762 w 12192000"/>
              <a:gd name="connsiteY101" fmla="*/ 367832 h 4939827"/>
              <a:gd name="connsiteX102" fmla="*/ 2376970 w 12192000"/>
              <a:gd name="connsiteY102" fmla="*/ 350129 h 4939827"/>
              <a:gd name="connsiteX103" fmla="*/ 2480155 w 12192000"/>
              <a:gd name="connsiteY103" fmla="*/ 359227 h 4939827"/>
              <a:gd name="connsiteX104" fmla="*/ 2586782 w 12192000"/>
              <a:gd name="connsiteY104" fmla="*/ 339352 h 4939827"/>
              <a:gd name="connsiteX105" fmla="*/ 2679617 w 12192000"/>
              <a:gd name="connsiteY105" fmla="*/ 305383 h 4939827"/>
              <a:gd name="connsiteX106" fmla="*/ 2788947 w 12192000"/>
              <a:gd name="connsiteY106" fmla="*/ 250375 h 4939827"/>
              <a:gd name="connsiteX107" fmla="*/ 2965530 w 12192000"/>
              <a:gd name="connsiteY107" fmla="*/ 245958 h 4939827"/>
              <a:gd name="connsiteX108" fmla="*/ 3103677 w 12192000"/>
              <a:gd name="connsiteY108" fmla="*/ 209527 h 4939827"/>
              <a:gd name="connsiteX109" fmla="*/ 3126759 w 12192000"/>
              <a:gd name="connsiteY109" fmla="*/ 211226 h 4939827"/>
              <a:gd name="connsiteX110" fmla="*/ 3164020 w 12192000"/>
              <a:gd name="connsiteY110" fmla="*/ 212779 h 4939827"/>
              <a:gd name="connsiteX111" fmla="*/ 3285019 w 12192000"/>
              <a:gd name="connsiteY111" fmla="*/ 220535 h 4939827"/>
              <a:gd name="connsiteX112" fmla="*/ 3365154 w 12192000"/>
              <a:gd name="connsiteY112" fmla="*/ 226416 h 4939827"/>
              <a:gd name="connsiteX113" fmla="*/ 3367507 w 12192000"/>
              <a:gd name="connsiteY113" fmla="*/ 225416 h 4939827"/>
              <a:gd name="connsiteX114" fmla="*/ 3387567 w 12192000"/>
              <a:gd name="connsiteY114" fmla="*/ 227103 h 4939827"/>
              <a:gd name="connsiteX115" fmla="*/ 3498001 w 12192000"/>
              <a:gd name="connsiteY115" fmla="*/ 231941 h 4939827"/>
              <a:gd name="connsiteX116" fmla="*/ 3561557 w 12192000"/>
              <a:gd name="connsiteY116" fmla="*/ 228095 h 4939827"/>
              <a:gd name="connsiteX117" fmla="*/ 3611920 w 12192000"/>
              <a:gd name="connsiteY117" fmla="*/ 218094 h 4939827"/>
              <a:gd name="connsiteX118" fmla="*/ 3620528 w 12192000"/>
              <a:gd name="connsiteY118" fmla="*/ 218788 h 4939827"/>
              <a:gd name="connsiteX119" fmla="*/ 3620766 w 12192000"/>
              <a:gd name="connsiteY119" fmla="*/ 218511 h 4939827"/>
              <a:gd name="connsiteX120" fmla="*/ 3629977 w 12192000"/>
              <a:gd name="connsiteY120" fmla="*/ 218664 h 4939827"/>
              <a:gd name="connsiteX121" fmla="*/ 3636217 w 12192000"/>
              <a:gd name="connsiteY121" fmla="*/ 220048 h 4939827"/>
              <a:gd name="connsiteX122" fmla="*/ 3709484 w 12192000"/>
              <a:gd name="connsiteY122" fmla="*/ 186927 h 4939827"/>
              <a:gd name="connsiteX123" fmla="*/ 3761342 w 12192000"/>
              <a:gd name="connsiteY123" fmla="*/ 177474 h 4939827"/>
              <a:gd name="connsiteX124" fmla="*/ 3799748 w 12192000"/>
              <a:gd name="connsiteY124" fmla="*/ 167154 h 4939827"/>
              <a:gd name="connsiteX125" fmla="*/ 3922756 w 12192000"/>
              <a:gd name="connsiteY125" fmla="*/ 194044 h 4939827"/>
              <a:gd name="connsiteX126" fmla="*/ 4028476 w 12192000"/>
              <a:gd name="connsiteY126" fmla="*/ 223679 h 4939827"/>
              <a:gd name="connsiteX127" fmla="*/ 4191582 w 12192000"/>
              <a:gd name="connsiteY127" fmla="*/ 238952 h 4939827"/>
              <a:gd name="connsiteX128" fmla="*/ 4251024 w 12192000"/>
              <a:gd name="connsiteY128" fmla="*/ 240874 h 4939827"/>
              <a:gd name="connsiteX129" fmla="*/ 4355275 w 12192000"/>
              <a:gd name="connsiteY129" fmla="*/ 260205 h 4939827"/>
              <a:gd name="connsiteX130" fmla="*/ 4423807 w 12192000"/>
              <a:gd name="connsiteY130" fmla="*/ 270366 h 4939827"/>
              <a:gd name="connsiteX131" fmla="*/ 4558432 w 12192000"/>
              <a:gd name="connsiteY131" fmla="*/ 269194 h 4939827"/>
              <a:gd name="connsiteX132" fmla="*/ 4635061 w 12192000"/>
              <a:gd name="connsiteY132" fmla="*/ 280682 h 4939827"/>
              <a:gd name="connsiteX133" fmla="*/ 4807427 w 12192000"/>
              <a:gd name="connsiteY133" fmla="*/ 276835 h 4939827"/>
              <a:gd name="connsiteX134" fmla="*/ 5028933 w 12192000"/>
              <a:gd name="connsiteY134" fmla="*/ 183887 h 4939827"/>
              <a:gd name="connsiteX135" fmla="*/ 5093642 w 12192000"/>
              <a:gd name="connsiteY135" fmla="*/ 177214 h 4939827"/>
              <a:gd name="connsiteX136" fmla="*/ 5102642 w 12192000"/>
              <a:gd name="connsiteY136" fmla="*/ 186816 h 4939827"/>
              <a:gd name="connsiteX137" fmla="*/ 5193590 w 12192000"/>
              <a:gd name="connsiteY137" fmla="*/ 156458 h 4939827"/>
              <a:gd name="connsiteX138" fmla="*/ 5323922 w 12192000"/>
              <a:gd name="connsiteY138" fmla="*/ 146332 h 4939827"/>
              <a:gd name="connsiteX139" fmla="*/ 5421860 w 12192000"/>
              <a:gd name="connsiteY139" fmla="*/ 167298 h 4939827"/>
              <a:gd name="connsiteX140" fmla="*/ 5476948 w 12192000"/>
              <a:gd name="connsiteY140" fmla="*/ 173249 h 4939827"/>
              <a:gd name="connsiteX141" fmla="*/ 5516842 w 12192000"/>
              <a:gd name="connsiteY141" fmla="*/ 184018 h 4939827"/>
              <a:gd name="connsiteX142" fmla="*/ 5619415 w 12192000"/>
              <a:gd name="connsiteY142" fmla="*/ 176781 h 4939827"/>
              <a:gd name="connsiteX143" fmla="*/ 5789867 w 12192000"/>
              <a:gd name="connsiteY143" fmla="*/ 150304 h 4939827"/>
              <a:gd name="connsiteX144" fmla="*/ 5825953 w 12192000"/>
              <a:gd name="connsiteY144" fmla="*/ 147907 h 4939827"/>
              <a:gd name="connsiteX145" fmla="*/ 5856168 w 12192000"/>
              <a:gd name="connsiteY145" fmla="*/ 158719 h 4939827"/>
              <a:gd name="connsiteX146" fmla="*/ 5862476 w 12192000"/>
              <a:gd name="connsiteY146" fmla="*/ 172447 h 4939827"/>
              <a:gd name="connsiteX147" fmla="*/ 5882195 w 12192000"/>
              <a:gd name="connsiteY147" fmla="*/ 173195 h 4939827"/>
              <a:gd name="connsiteX148" fmla="*/ 5952585 w 12192000"/>
              <a:gd name="connsiteY148" fmla="*/ 161012 h 4939827"/>
              <a:gd name="connsiteX149" fmla="*/ 6001964 w 12192000"/>
              <a:gd name="connsiteY149" fmla="*/ 154786 h 4939827"/>
              <a:gd name="connsiteX150" fmla="*/ 6184207 w 12192000"/>
              <a:gd name="connsiteY150" fmla="*/ 132658 h 4939827"/>
              <a:gd name="connsiteX151" fmla="*/ 6415830 w 12192000"/>
              <a:gd name="connsiteY151" fmla="*/ 136006 h 4939827"/>
              <a:gd name="connsiteX152" fmla="*/ 6756965 w 12192000"/>
              <a:gd name="connsiteY152" fmla="*/ 57636 h 4939827"/>
              <a:gd name="connsiteX153" fmla="*/ 6819400 w 12192000"/>
              <a:gd name="connsiteY153" fmla="*/ 30742 h 4939827"/>
              <a:gd name="connsiteX154" fmla="*/ 6986370 w 12192000"/>
              <a:gd name="connsiteY154" fmla="*/ 12659 h 4939827"/>
              <a:gd name="connsiteX155" fmla="*/ 6989536 w 12192000"/>
              <a:gd name="connsiteY155" fmla="*/ 14528 h 4939827"/>
              <a:gd name="connsiteX156" fmla="*/ 7015933 w 12192000"/>
              <a:gd name="connsiteY156" fmla="*/ 9653 h 4939827"/>
              <a:gd name="connsiteX157" fmla="*/ 7020592 w 12192000"/>
              <a:gd name="connsiteY157" fmla="*/ 1651 h 4939827"/>
              <a:gd name="connsiteX158" fmla="*/ 7025905 w 12192000"/>
              <a:gd name="connsiteY15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281371 w 12192000"/>
              <a:gd name="connsiteY19" fmla="*/ 256875 h 4939827"/>
              <a:gd name="connsiteX20" fmla="*/ 8381609 w 12192000"/>
              <a:gd name="connsiteY20" fmla="*/ 240618 h 4939827"/>
              <a:gd name="connsiteX21" fmla="*/ 8406759 w 12192000"/>
              <a:gd name="connsiteY21" fmla="*/ 232517 h 4939827"/>
              <a:gd name="connsiteX22" fmla="*/ 8426506 w 12192000"/>
              <a:gd name="connsiteY22" fmla="*/ 241842 h 4939827"/>
              <a:gd name="connsiteX23" fmla="*/ 8427949 w 12192000"/>
              <a:gd name="connsiteY23" fmla="*/ 240981 h 4939827"/>
              <a:gd name="connsiteX24" fmla="*/ 8441468 w 12192000"/>
              <a:gd name="connsiteY24" fmla="*/ 241157 h 4939827"/>
              <a:gd name="connsiteX25" fmla="*/ 8565757 w 12192000"/>
              <a:gd name="connsiteY25" fmla="*/ 255317 h 4939827"/>
              <a:gd name="connsiteX26" fmla="*/ 8573171 w 12192000"/>
              <a:gd name="connsiteY26" fmla="*/ 258426 h 4939827"/>
              <a:gd name="connsiteX27" fmla="*/ 8573548 w 12192000"/>
              <a:gd name="connsiteY27" fmla="*/ 258241 h 4939827"/>
              <a:gd name="connsiteX28" fmla="*/ 8622021 w 12192000"/>
              <a:gd name="connsiteY28" fmla="*/ 261028 h 4939827"/>
              <a:gd name="connsiteX29" fmla="*/ 8672650 w 12192000"/>
              <a:gd name="connsiteY29" fmla="*/ 254821 h 4939827"/>
              <a:gd name="connsiteX30" fmla="*/ 8785543 w 12192000"/>
              <a:gd name="connsiteY30" fmla="*/ 263406 h 4939827"/>
              <a:gd name="connsiteX31" fmla="*/ 8830588 w 12192000"/>
              <a:gd name="connsiteY31" fmla="*/ 265483 h 4939827"/>
              <a:gd name="connsiteX32" fmla="*/ 8905142 w 12192000"/>
              <a:gd name="connsiteY32" fmla="*/ 264958 h 4939827"/>
              <a:gd name="connsiteX33" fmla="*/ 8968582 w 12192000"/>
              <a:gd name="connsiteY33" fmla="*/ 262728 h 4939827"/>
              <a:gd name="connsiteX34" fmla="*/ 8972994 w 12192000"/>
              <a:gd name="connsiteY34" fmla="*/ 263284 h 4939827"/>
              <a:gd name="connsiteX35" fmla="*/ 9004605 w 12192000"/>
              <a:gd name="connsiteY35" fmla="*/ 258041 h 4939827"/>
              <a:gd name="connsiteX36" fmla="*/ 9016165 w 12192000"/>
              <a:gd name="connsiteY36" fmla="*/ 261258 h 4939827"/>
              <a:gd name="connsiteX37" fmla="*/ 9043297 w 12192000"/>
              <a:gd name="connsiteY37" fmla="*/ 281547 h 4939827"/>
              <a:gd name="connsiteX38" fmla="*/ 9048315 w 12192000"/>
              <a:gd name="connsiteY38" fmla="*/ 279264 h 4939827"/>
              <a:gd name="connsiteX39" fmla="*/ 9054706 w 12192000"/>
              <a:gd name="connsiteY39" fmla="*/ 278538 h 4939827"/>
              <a:gd name="connsiteX40" fmla="*/ 9070919 w 12192000"/>
              <a:gd name="connsiteY40" fmla="*/ 281810 h 4939827"/>
              <a:gd name="connsiteX41" fmla="*/ 9076813 w 12192000"/>
              <a:gd name="connsiteY41" fmla="*/ 283909 h 4939827"/>
              <a:gd name="connsiteX42" fmla="*/ 9085871 w 12192000"/>
              <a:gd name="connsiteY42" fmla="*/ 285133 h 4939827"/>
              <a:gd name="connsiteX43" fmla="*/ 9086159 w 12192000"/>
              <a:gd name="connsiteY43" fmla="*/ 284887 h 4939827"/>
              <a:gd name="connsiteX44" fmla="*/ 9134606 w 12192000"/>
              <a:gd name="connsiteY44" fmla="*/ 288168 h 4939827"/>
              <a:gd name="connsiteX45" fmla="*/ 9195590 w 12192000"/>
              <a:gd name="connsiteY45" fmla="*/ 279568 h 4939827"/>
              <a:gd name="connsiteX46" fmla="*/ 9219336 w 12192000"/>
              <a:gd name="connsiteY46" fmla="*/ 278133 h 4939827"/>
              <a:gd name="connsiteX47" fmla="*/ 9232362 w 12192000"/>
              <a:gd name="connsiteY47" fmla="*/ 275894 h 4939827"/>
              <a:gd name="connsiteX48" fmla="*/ 9283638 w 12192000"/>
              <a:gd name="connsiteY48" fmla="*/ 299924 h 4939827"/>
              <a:gd name="connsiteX49" fmla="*/ 9371484 w 12192000"/>
              <a:gd name="connsiteY49" fmla="*/ 329634 h 4939827"/>
              <a:gd name="connsiteX50" fmla="*/ 9404829 w 12192000"/>
              <a:gd name="connsiteY50" fmla="*/ 339038 h 4939827"/>
              <a:gd name="connsiteX51" fmla="*/ 9427021 w 12192000"/>
              <a:gd name="connsiteY51" fmla="*/ 358784 h 4939827"/>
              <a:gd name="connsiteX52" fmla="*/ 9670844 w 12192000"/>
              <a:gd name="connsiteY52" fmla="*/ 405128 h 4939827"/>
              <a:gd name="connsiteX53" fmla="*/ 9816083 w 12192000"/>
              <a:gd name="connsiteY53" fmla="*/ 416573 h 4939827"/>
              <a:gd name="connsiteX54" fmla="*/ 9936741 w 12192000"/>
              <a:gd name="connsiteY54" fmla="*/ 437044 h 4939827"/>
              <a:gd name="connsiteX55" fmla="*/ 10050093 w 12192000"/>
              <a:gd name="connsiteY55" fmla="*/ 443783 h 4939827"/>
              <a:gd name="connsiteX56" fmla="*/ 10130090 w 12192000"/>
              <a:gd name="connsiteY56" fmla="*/ 459520 h 4939827"/>
              <a:gd name="connsiteX57" fmla="*/ 10173456 w 12192000"/>
              <a:gd name="connsiteY57" fmla="*/ 457749 h 4939827"/>
              <a:gd name="connsiteX58" fmla="*/ 10218232 w 12192000"/>
              <a:gd name="connsiteY58" fmla="*/ 459820 h 4939827"/>
              <a:gd name="connsiteX59" fmla="*/ 10354176 w 12192000"/>
              <a:gd name="connsiteY59" fmla="*/ 471377 h 4939827"/>
              <a:gd name="connsiteX60" fmla="*/ 10430681 w 12192000"/>
              <a:gd name="connsiteY60" fmla="*/ 481226 h 4939827"/>
              <a:gd name="connsiteX61" fmla="*/ 10478169 w 12192000"/>
              <a:gd name="connsiteY61" fmla="*/ 481774 h 4939827"/>
              <a:gd name="connsiteX62" fmla="*/ 10540907 w 12192000"/>
              <a:gd name="connsiteY62" fmla="*/ 485607 h 4939827"/>
              <a:gd name="connsiteX63" fmla="*/ 10614941 w 12192000"/>
              <a:gd name="connsiteY63" fmla="*/ 487592 h 4939827"/>
              <a:gd name="connsiteX64" fmla="*/ 10674098 w 12192000"/>
              <a:gd name="connsiteY64" fmla="*/ 521656 h 4939827"/>
              <a:gd name="connsiteX65" fmla="*/ 10874834 w 12192000"/>
              <a:gd name="connsiteY65" fmla="*/ 574867 h 4939827"/>
              <a:gd name="connsiteX66" fmla="*/ 10944981 w 12192000"/>
              <a:gd name="connsiteY66" fmla="*/ 615042 h 4939827"/>
              <a:gd name="connsiteX67" fmla="*/ 11006376 w 12192000"/>
              <a:gd name="connsiteY67" fmla="*/ 645957 h 4939827"/>
              <a:gd name="connsiteX68" fmla="*/ 11076308 w 12192000"/>
              <a:gd name="connsiteY68" fmla="*/ 675698 h 4939827"/>
              <a:gd name="connsiteX69" fmla="*/ 11148789 w 12192000"/>
              <a:gd name="connsiteY69" fmla="*/ 685041 h 4939827"/>
              <a:gd name="connsiteX70" fmla="*/ 11249129 w 12192000"/>
              <a:gd name="connsiteY70" fmla="*/ 684218 h 4939827"/>
              <a:gd name="connsiteX71" fmla="*/ 11299915 w 12192000"/>
              <a:gd name="connsiteY71" fmla="*/ 692177 h 4939827"/>
              <a:gd name="connsiteX72" fmla="*/ 11386973 w 12192000"/>
              <a:gd name="connsiteY72" fmla="*/ 708209 h 4939827"/>
              <a:gd name="connsiteX73" fmla="*/ 11500105 w 12192000"/>
              <a:gd name="connsiteY73" fmla="*/ 735014 h 4939827"/>
              <a:gd name="connsiteX74" fmla="*/ 11621735 w 12192000"/>
              <a:gd name="connsiteY74" fmla="*/ 789584 h 4939827"/>
              <a:gd name="connsiteX75" fmla="*/ 11691200 w 12192000"/>
              <a:gd name="connsiteY75" fmla="*/ 867902 h 4939827"/>
              <a:gd name="connsiteX76" fmla="*/ 11819427 w 12192000"/>
              <a:gd name="connsiteY76" fmla="*/ 911634 h 4939827"/>
              <a:gd name="connsiteX77" fmla="*/ 11969720 w 12192000"/>
              <a:gd name="connsiteY77" fmla="*/ 964737 h 4939827"/>
              <a:gd name="connsiteX78" fmla="*/ 12055766 w 12192000"/>
              <a:gd name="connsiteY78" fmla="*/ 991268 h 4939827"/>
              <a:gd name="connsiteX79" fmla="*/ 12171539 w 12192000"/>
              <a:gd name="connsiteY79" fmla="*/ 995427 h 4939827"/>
              <a:gd name="connsiteX80" fmla="*/ 12187831 w 12192000"/>
              <a:gd name="connsiteY80" fmla="*/ 996580 h 4939827"/>
              <a:gd name="connsiteX81" fmla="*/ 12192000 w 12192000"/>
              <a:gd name="connsiteY81" fmla="*/ 996726 h 4939827"/>
              <a:gd name="connsiteX82" fmla="*/ 12192000 w 12192000"/>
              <a:gd name="connsiteY82" fmla="*/ 4939827 h 4939827"/>
              <a:gd name="connsiteX83" fmla="*/ 0 w 12192000"/>
              <a:gd name="connsiteY83" fmla="*/ 4939827 h 4939827"/>
              <a:gd name="connsiteX84" fmla="*/ 0 w 12192000"/>
              <a:gd name="connsiteY84" fmla="*/ 512043 h 4939827"/>
              <a:gd name="connsiteX85" fmla="*/ 7381 w 12192000"/>
              <a:gd name="connsiteY85" fmla="*/ 512580 h 4939827"/>
              <a:gd name="connsiteX86" fmla="*/ 100029 w 12192000"/>
              <a:gd name="connsiteY86" fmla="*/ 504758 h 4939827"/>
              <a:gd name="connsiteX87" fmla="*/ 155244 w 12192000"/>
              <a:gd name="connsiteY87" fmla="*/ 525130 h 4939827"/>
              <a:gd name="connsiteX88" fmla="*/ 254366 w 12192000"/>
              <a:gd name="connsiteY88" fmla="*/ 534449 h 4939827"/>
              <a:gd name="connsiteX89" fmla="*/ 447292 w 12192000"/>
              <a:gd name="connsiteY89" fmla="*/ 542725 h 4939827"/>
              <a:gd name="connsiteX90" fmla="*/ 628105 w 12192000"/>
              <a:gd name="connsiteY90" fmla="*/ 547853 h 4939827"/>
              <a:gd name="connsiteX91" fmla="*/ 783146 w 12192000"/>
              <a:gd name="connsiteY91" fmla="*/ 591799 h 4939827"/>
              <a:gd name="connsiteX92" fmla="*/ 1043676 w 12192000"/>
              <a:gd name="connsiteY92" fmla="*/ 591887 h 4939827"/>
              <a:gd name="connsiteX93" fmla="*/ 1281816 w 12192000"/>
              <a:gd name="connsiteY93" fmla="*/ 520946 h 4939827"/>
              <a:gd name="connsiteX94" fmla="*/ 1486347 w 12192000"/>
              <a:gd name="connsiteY94" fmla="*/ 487310 h 4939827"/>
              <a:gd name="connsiteX95" fmla="*/ 1568079 w 12192000"/>
              <a:gd name="connsiteY95" fmla="*/ 462531 h 4939827"/>
              <a:gd name="connsiteX96" fmla="*/ 1622516 w 12192000"/>
              <a:gd name="connsiteY96" fmla="*/ 466058 h 4939827"/>
              <a:gd name="connsiteX97" fmla="*/ 1655457 w 12192000"/>
              <a:gd name="connsiteY97" fmla="*/ 465359 h 4939827"/>
              <a:gd name="connsiteX98" fmla="*/ 1717454 w 12192000"/>
              <a:gd name="connsiteY98" fmla="*/ 417203 h 4939827"/>
              <a:gd name="connsiteX99" fmla="*/ 1913794 w 12192000"/>
              <a:gd name="connsiteY99" fmla="*/ 365255 h 4939827"/>
              <a:gd name="connsiteX100" fmla="*/ 2129762 w 12192000"/>
              <a:gd name="connsiteY100" fmla="*/ 367832 h 4939827"/>
              <a:gd name="connsiteX101" fmla="*/ 2376970 w 12192000"/>
              <a:gd name="connsiteY101" fmla="*/ 350129 h 4939827"/>
              <a:gd name="connsiteX102" fmla="*/ 2480155 w 12192000"/>
              <a:gd name="connsiteY102" fmla="*/ 359227 h 4939827"/>
              <a:gd name="connsiteX103" fmla="*/ 2586782 w 12192000"/>
              <a:gd name="connsiteY103" fmla="*/ 339352 h 4939827"/>
              <a:gd name="connsiteX104" fmla="*/ 2679617 w 12192000"/>
              <a:gd name="connsiteY104" fmla="*/ 305383 h 4939827"/>
              <a:gd name="connsiteX105" fmla="*/ 2788947 w 12192000"/>
              <a:gd name="connsiteY105" fmla="*/ 250375 h 4939827"/>
              <a:gd name="connsiteX106" fmla="*/ 2965530 w 12192000"/>
              <a:gd name="connsiteY106" fmla="*/ 245958 h 4939827"/>
              <a:gd name="connsiteX107" fmla="*/ 3103677 w 12192000"/>
              <a:gd name="connsiteY107" fmla="*/ 209527 h 4939827"/>
              <a:gd name="connsiteX108" fmla="*/ 3126759 w 12192000"/>
              <a:gd name="connsiteY108" fmla="*/ 211226 h 4939827"/>
              <a:gd name="connsiteX109" fmla="*/ 3164020 w 12192000"/>
              <a:gd name="connsiteY109" fmla="*/ 212779 h 4939827"/>
              <a:gd name="connsiteX110" fmla="*/ 3285019 w 12192000"/>
              <a:gd name="connsiteY110" fmla="*/ 220535 h 4939827"/>
              <a:gd name="connsiteX111" fmla="*/ 3365154 w 12192000"/>
              <a:gd name="connsiteY111" fmla="*/ 226416 h 4939827"/>
              <a:gd name="connsiteX112" fmla="*/ 3367507 w 12192000"/>
              <a:gd name="connsiteY112" fmla="*/ 225416 h 4939827"/>
              <a:gd name="connsiteX113" fmla="*/ 3387567 w 12192000"/>
              <a:gd name="connsiteY113" fmla="*/ 227103 h 4939827"/>
              <a:gd name="connsiteX114" fmla="*/ 3498001 w 12192000"/>
              <a:gd name="connsiteY114" fmla="*/ 231941 h 4939827"/>
              <a:gd name="connsiteX115" fmla="*/ 3561557 w 12192000"/>
              <a:gd name="connsiteY115" fmla="*/ 228095 h 4939827"/>
              <a:gd name="connsiteX116" fmla="*/ 3611920 w 12192000"/>
              <a:gd name="connsiteY116" fmla="*/ 218094 h 4939827"/>
              <a:gd name="connsiteX117" fmla="*/ 3620528 w 12192000"/>
              <a:gd name="connsiteY117" fmla="*/ 218788 h 4939827"/>
              <a:gd name="connsiteX118" fmla="*/ 3620766 w 12192000"/>
              <a:gd name="connsiteY118" fmla="*/ 218511 h 4939827"/>
              <a:gd name="connsiteX119" fmla="*/ 3629977 w 12192000"/>
              <a:gd name="connsiteY119" fmla="*/ 218664 h 4939827"/>
              <a:gd name="connsiteX120" fmla="*/ 3636217 w 12192000"/>
              <a:gd name="connsiteY120" fmla="*/ 220048 h 4939827"/>
              <a:gd name="connsiteX121" fmla="*/ 3709484 w 12192000"/>
              <a:gd name="connsiteY121" fmla="*/ 186927 h 4939827"/>
              <a:gd name="connsiteX122" fmla="*/ 3761342 w 12192000"/>
              <a:gd name="connsiteY122" fmla="*/ 177474 h 4939827"/>
              <a:gd name="connsiteX123" fmla="*/ 3799748 w 12192000"/>
              <a:gd name="connsiteY123" fmla="*/ 167154 h 4939827"/>
              <a:gd name="connsiteX124" fmla="*/ 3922756 w 12192000"/>
              <a:gd name="connsiteY124" fmla="*/ 194044 h 4939827"/>
              <a:gd name="connsiteX125" fmla="*/ 4028476 w 12192000"/>
              <a:gd name="connsiteY125" fmla="*/ 223679 h 4939827"/>
              <a:gd name="connsiteX126" fmla="*/ 4191582 w 12192000"/>
              <a:gd name="connsiteY126" fmla="*/ 238952 h 4939827"/>
              <a:gd name="connsiteX127" fmla="*/ 4251024 w 12192000"/>
              <a:gd name="connsiteY127" fmla="*/ 240874 h 4939827"/>
              <a:gd name="connsiteX128" fmla="*/ 4355275 w 12192000"/>
              <a:gd name="connsiteY128" fmla="*/ 260205 h 4939827"/>
              <a:gd name="connsiteX129" fmla="*/ 4423807 w 12192000"/>
              <a:gd name="connsiteY129" fmla="*/ 270366 h 4939827"/>
              <a:gd name="connsiteX130" fmla="*/ 4558432 w 12192000"/>
              <a:gd name="connsiteY130" fmla="*/ 269194 h 4939827"/>
              <a:gd name="connsiteX131" fmla="*/ 4635061 w 12192000"/>
              <a:gd name="connsiteY131" fmla="*/ 280682 h 4939827"/>
              <a:gd name="connsiteX132" fmla="*/ 4807427 w 12192000"/>
              <a:gd name="connsiteY132" fmla="*/ 276835 h 4939827"/>
              <a:gd name="connsiteX133" fmla="*/ 5028933 w 12192000"/>
              <a:gd name="connsiteY133" fmla="*/ 183887 h 4939827"/>
              <a:gd name="connsiteX134" fmla="*/ 5093642 w 12192000"/>
              <a:gd name="connsiteY134" fmla="*/ 177214 h 4939827"/>
              <a:gd name="connsiteX135" fmla="*/ 5102642 w 12192000"/>
              <a:gd name="connsiteY135" fmla="*/ 186816 h 4939827"/>
              <a:gd name="connsiteX136" fmla="*/ 5193590 w 12192000"/>
              <a:gd name="connsiteY136" fmla="*/ 156458 h 4939827"/>
              <a:gd name="connsiteX137" fmla="*/ 5323922 w 12192000"/>
              <a:gd name="connsiteY137" fmla="*/ 146332 h 4939827"/>
              <a:gd name="connsiteX138" fmla="*/ 5421860 w 12192000"/>
              <a:gd name="connsiteY138" fmla="*/ 167298 h 4939827"/>
              <a:gd name="connsiteX139" fmla="*/ 5476948 w 12192000"/>
              <a:gd name="connsiteY139" fmla="*/ 173249 h 4939827"/>
              <a:gd name="connsiteX140" fmla="*/ 5516842 w 12192000"/>
              <a:gd name="connsiteY140" fmla="*/ 184018 h 4939827"/>
              <a:gd name="connsiteX141" fmla="*/ 5619415 w 12192000"/>
              <a:gd name="connsiteY141" fmla="*/ 176781 h 4939827"/>
              <a:gd name="connsiteX142" fmla="*/ 5789867 w 12192000"/>
              <a:gd name="connsiteY142" fmla="*/ 150304 h 4939827"/>
              <a:gd name="connsiteX143" fmla="*/ 5825953 w 12192000"/>
              <a:gd name="connsiteY143" fmla="*/ 147907 h 4939827"/>
              <a:gd name="connsiteX144" fmla="*/ 5856168 w 12192000"/>
              <a:gd name="connsiteY144" fmla="*/ 158719 h 4939827"/>
              <a:gd name="connsiteX145" fmla="*/ 5862476 w 12192000"/>
              <a:gd name="connsiteY145" fmla="*/ 172447 h 4939827"/>
              <a:gd name="connsiteX146" fmla="*/ 5882195 w 12192000"/>
              <a:gd name="connsiteY146" fmla="*/ 173195 h 4939827"/>
              <a:gd name="connsiteX147" fmla="*/ 5952585 w 12192000"/>
              <a:gd name="connsiteY147" fmla="*/ 161012 h 4939827"/>
              <a:gd name="connsiteX148" fmla="*/ 6001964 w 12192000"/>
              <a:gd name="connsiteY148" fmla="*/ 154786 h 4939827"/>
              <a:gd name="connsiteX149" fmla="*/ 6184207 w 12192000"/>
              <a:gd name="connsiteY149" fmla="*/ 132658 h 4939827"/>
              <a:gd name="connsiteX150" fmla="*/ 6415830 w 12192000"/>
              <a:gd name="connsiteY150" fmla="*/ 136006 h 4939827"/>
              <a:gd name="connsiteX151" fmla="*/ 6756965 w 12192000"/>
              <a:gd name="connsiteY151" fmla="*/ 57636 h 4939827"/>
              <a:gd name="connsiteX152" fmla="*/ 6819400 w 12192000"/>
              <a:gd name="connsiteY152" fmla="*/ 30742 h 4939827"/>
              <a:gd name="connsiteX153" fmla="*/ 6986370 w 12192000"/>
              <a:gd name="connsiteY153" fmla="*/ 12659 h 4939827"/>
              <a:gd name="connsiteX154" fmla="*/ 6989536 w 12192000"/>
              <a:gd name="connsiteY154" fmla="*/ 14528 h 4939827"/>
              <a:gd name="connsiteX155" fmla="*/ 7015933 w 12192000"/>
              <a:gd name="connsiteY155" fmla="*/ 9653 h 4939827"/>
              <a:gd name="connsiteX156" fmla="*/ 7020592 w 12192000"/>
              <a:gd name="connsiteY156" fmla="*/ 1651 h 4939827"/>
              <a:gd name="connsiteX157" fmla="*/ 7025905 w 12192000"/>
              <a:gd name="connsiteY15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58681 w 12192000"/>
              <a:gd name="connsiteY16" fmla="*/ 219431 h 4939827"/>
              <a:gd name="connsiteX17" fmla="*/ 8126175 w 12192000"/>
              <a:gd name="connsiteY17" fmla="*/ 240005 h 4939827"/>
              <a:gd name="connsiteX18" fmla="*/ 8281371 w 12192000"/>
              <a:gd name="connsiteY18" fmla="*/ 256875 h 4939827"/>
              <a:gd name="connsiteX19" fmla="*/ 8381609 w 12192000"/>
              <a:gd name="connsiteY19" fmla="*/ 240618 h 4939827"/>
              <a:gd name="connsiteX20" fmla="*/ 8406759 w 12192000"/>
              <a:gd name="connsiteY20" fmla="*/ 232517 h 4939827"/>
              <a:gd name="connsiteX21" fmla="*/ 8426506 w 12192000"/>
              <a:gd name="connsiteY21" fmla="*/ 241842 h 4939827"/>
              <a:gd name="connsiteX22" fmla="*/ 8427949 w 12192000"/>
              <a:gd name="connsiteY22" fmla="*/ 240981 h 4939827"/>
              <a:gd name="connsiteX23" fmla="*/ 8441468 w 12192000"/>
              <a:gd name="connsiteY23" fmla="*/ 241157 h 4939827"/>
              <a:gd name="connsiteX24" fmla="*/ 8565757 w 12192000"/>
              <a:gd name="connsiteY24" fmla="*/ 255317 h 4939827"/>
              <a:gd name="connsiteX25" fmla="*/ 8573171 w 12192000"/>
              <a:gd name="connsiteY25" fmla="*/ 258426 h 4939827"/>
              <a:gd name="connsiteX26" fmla="*/ 8573548 w 12192000"/>
              <a:gd name="connsiteY26" fmla="*/ 258241 h 4939827"/>
              <a:gd name="connsiteX27" fmla="*/ 8622021 w 12192000"/>
              <a:gd name="connsiteY27" fmla="*/ 261028 h 4939827"/>
              <a:gd name="connsiteX28" fmla="*/ 8672650 w 12192000"/>
              <a:gd name="connsiteY28" fmla="*/ 254821 h 4939827"/>
              <a:gd name="connsiteX29" fmla="*/ 8785543 w 12192000"/>
              <a:gd name="connsiteY29" fmla="*/ 263406 h 4939827"/>
              <a:gd name="connsiteX30" fmla="*/ 8830588 w 12192000"/>
              <a:gd name="connsiteY30" fmla="*/ 265483 h 4939827"/>
              <a:gd name="connsiteX31" fmla="*/ 8905142 w 12192000"/>
              <a:gd name="connsiteY31" fmla="*/ 264958 h 4939827"/>
              <a:gd name="connsiteX32" fmla="*/ 8968582 w 12192000"/>
              <a:gd name="connsiteY32" fmla="*/ 262728 h 4939827"/>
              <a:gd name="connsiteX33" fmla="*/ 8972994 w 12192000"/>
              <a:gd name="connsiteY33" fmla="*/ 263284 h 4939827"/>
              <a:gd name="connsiteX34" fmla="*/ 9004605 w 12192000"/>
              <a:gd name="connsiteY34" fmla="*/ 258041 h 4939827"/>
              <a:gd name="connsiteX35" fmla="*/ 9016165 w 12192000"/>
              <a:gd name="connsiteY35" fmla="*/ 261258 h 4939827"/>
              <a:gd name="connsiteX36" fmla="*/ 9043297 w 12192000"/>
              <a:gd name="connsiteY36" fmla="*/ 281547 h 4939827"/>
              <a:gd name="connsiteX37" fmla="*/ 9048315 w 12192000"/>
              <a:gd name="connsiteY37" fmla="*/ 279264 h 4939827"/>
              <a:gd name="connsiteX38" fmla="*/ 9054706 w 12192000"/>
              <a:gd name="connsiteY38" fmla="*/ 278538 h 4939827"/>
              <a:gd name="connsiteX39" fmla="*/ 9070919 w 12192000"/>
              <a:gd name="connsiteY39" fmla="*/ 281810 h 4939827"/>
              <a:gd name="connsiteX40" fmla="*/ 9076813 w 12192000"/>
              <a:gd name="connsiteY40" fmla="*/ 283909 h 4939827"/>
              <a:gd name="connsiteX41" fmla="*/ 9085871 w 12192000"/>
              <a:gd name="connsiteY41" fmla="*/ 285133 h 4939827"/>
              <a:gd name="connsiteX42" fmla="*/ 9086159 w 12192000"/>
              <a:gd name="connsiteY42" fmla="*/ 284887 h 4939827"/>
              <a:gd name="connsiteX43" fmla="*/ 9134606 w 12192000"/>
              <a:gd name="connsiteY43" fmla="*/ 288168 h 4939827"/>
              <a:gd name="connsiteX44" fmla="*/ 9195590 w 12192000"/>
              <a:gd name="connsiteY44" fmla="*/ 279568 h 4939827"/>
              <a:gd name="connsiteX45" fmla="*/ 9219336 w 12192000"/>
              <a:gd name="connsiteY45" fmla="*/ 278133 h 4939827"/>
              <a:gd name="connsiteX46" fmla="*/ 9232362 w 12192000"/>
              <a:gd name="connsiteY46" fmla="*/ 275894 h 4939827"/>
              <a:gd name="connsiteX47" fmla="*/ 9283638 w 12192000"/>
              <a:gd name="connsiteY47" fmla="*/ 299924 h 4939827"/>
              <a:gd name="connsiteX48" fmla="*/ 9371484 w 12192000"/>
              <a:gd name="connsiteY48" fmla="*/ 329634 h 4939827"/>
              <a:gd name="connsiteX49" fmla="*/ 9404829 w 12192000"/>
              <a:gd name="connsiteY49" fmla="*/ 339038 h 4939827"/>
              <a:gd name="connsiteX50" fmla="*/ 9427021 w 12192000"/>
              <a:gd name="connsiteY50" fmla="*/ 358784 h 4939827"/>
              <a:gd name="connsiteX51" fmla="*/ 9670844 w 12192000"/>
              <a:gd name="connsiteY51" fmla="*/ 405128 h 4939827"/>
              <a:gd name="connsiteX52" fmla="*/ 9816083 w 12192000"/>
              <a:gd name="connsiteY52" fmla="*/ 416573 h 4939827"/>
              <a:gd name="connsiteX53" fmla="*/ 9936741 w 12192000"/>
              <a:gd name="connsiteY53" fmla="*/ 437044 h 4939827"/>
              <a:gd name="connsiteX54" fmla="*/ 10050093 w 12192000"/>
              <a:gd name="connsiteY54" fmla="*/ 443783 h 4939827"/>
              <a:gd name="connsiteX55" fmla="*/ 10130090 w 12192000"/>
              <a:gd name="connsiteY55" fmla="*/ 459520 h 4939827"/>
              <a:gd name="connsiteX56" fmla="*/ 10173456 w 12192000"/>
              <a:gd name="connsiteY56" fmla="*/ 457749 h 4939827"/>
              <a:gd name="connsiteX57" fmla="*/ 10218232 w 12192000"/>
              <a:gd name="connsiteY57" fmla="*/ 459820 h 4939827"/>
              <a:gd name="connsiteX58" fmla="*/ 10354176 w 12192000"/>
              <a:gd name="connsiteY58" fmla="*/ 471377 h 4939827"/>
              <a:gd name="connsiteX59" fmla="*/ 10430681 w 12192000"/>
              <a:gd name="connsiteY59" fmla="*/ 481226 h 4939827"/>
              <a:gd name="connsiteX60" fmla="*/ 10478169 w 12192000"/>
              <a:gd name="connsiteY60" fmla="*/ 481774 h 4939827"/>
              <a:gd name="connsiteX61" fmla="*/ 10540907 w 12192000"/>
              <a:gd name="connsiteY61" fmla="*/ 485607 h 4939827"/>
              <a:gd name="connsiteX62" fmla="*/ 10614941 w 12192000"/>
              <a:gd name="connsiteY62" fmla="*/ 487592 h 4939827"/>
              <a:gd name="connsiteX63" fmla="*/ 10674098 w 12192000"/>
              <a:gd name="connsiteY63" fmla="*/ 521656 h 4939827"/>
              <a:gd name="connsiteX64" fmla="*/ 10874834 w 12192000"/>
              <a:gd name="connsiteY64" fmla="*/ 574867 h 4939827"/>
              <a:gd name="connsiteX65" fmla="*/ 10944981 w 12192000"/>
              <a:gd name="connsiteY65" fmla="*/ 615042 h 4939827"/>
              <a:gd name="connsiteX66" fmla="*/ 11006376 w 12192000"/>
              <a:gd name="connsiteY66" fmla="*/ 645957 h 4939827"/>
              <a:gd name="connsiteX67" fmla="*/ 11076308 w 12192000"/>
              <a:gd name="connsiteY67" fmla="*/ 675698 h 4939827"/>
              <a:gd name="connsiteX68" fmla="*/ 11148789 w 12192000"/>
              <a:gd name="connsiteY68" fmla="*/ 685041 h 4939827"/>
              <a:gd name="connsiteX69" fmla="*/ 11249129 w 12192000"/>
              <a:gd name="connsiteY69" fmla="*/ 684218 h 4939827"/>
              <a:gd name="connsiteX70" fmla="*/ 11299915 w 12192000"/>
              <a:gd name="connsiteY70" fmla="*/ 692177 h 4939827"/>
              <a:gd name="connsiteX71" fmla="*/ 11386973 w 12192000"/>
              <a:gd name="connsiteY71" fmla="*/ 708209 h 4939827"/>
              <a:gd name="connsiteX72" fmla="*/ 11500105 w 12192000"/>
              <a:gd name="connsiteY72" fmla="*/ 735014 h 4939827"/>
              <a:gd name="connsiteX73" fmla="*/ 11621735 w 12192000"/>
              <a:gd name="connsiteY73" fmla="*/ 789584 h 4939827"/>
              <a:gd name="connsiteX74" fmla="*/ 11691200 w 12192000"/>
              <a:gd name="connsiteY74" fmla="*/ 867902 h 4939827"/>
              <a:gd name="connsiteX75" fmla="*/ 11819427 w 12192000"/>
              <a:gd name="connsiteY75" fmla="*/ 911634 h 4939827"/>
              <a:gd name="connsiteX76" fmla="*/ 11969720 w 12192000"/>
              <a:gd name="connsiteY76" fmla="*/ 964737 h 4939827"/>
              <a:gd name="connsiteX77" fmla="*/ 12055766 w 12192000"/>
              <a:gd name="connsiteY77" fmla="*/ 991268 h 4939827"/>
              <a:gd name="connsiteX78" fmla="*/ 12171539 w 12192000"/>
              <a:gd name="connsiteY78" fmla="*/ 995427 h 4939827"/>
              <a:gd name="connsiteX79" fmla="*/ 12187831 w 12192000"/>
              <a:gd name="connsiteY79" fmla="*/ 996580 h 4939827"/>
              <a:gd name="connsiteX80" fmla="*/ 12192000 w 12192000"/>
              <a:gd name="connsiteY80" fmla="*/ 996726 h 4939827"/>
              <a:gd name="connsiteX81" fmla="*/ 12192000 w 12192000"/>
              <a:gd name="connsiteY81" fmla="*/ 4939827 h 4939827"/>
              <a:gd name="connsiteX82" fmla="*/ 0 w 12192000"/>
              <a:gd name="connsiteY82" fmla="*/ 4939827 h 4939827"/>
              <a:gd name="connsiteX83" fmla="*/ 0 w 12192000"/>
              <a:gd name="connsiteY83" fmla="*/ 512043 h 4939827"/>
              <a:gd name="connsiteX84" fmla="*/ 7381 w 12192000"/>
              <a:gd name="connsiteY84" fmla="*/ 512580 h 4939827"/>
              <a:gd name="connsiteX85" fmla="*/ 100029 w 12192000"/>
              <a:gd name="connsiteY85" fmla="*/ 504758 h 4939827"/>
              <a:gd name="connsiteX86" fmla="*/ 155244 w 12192000"/>
              <a:gd name="connsiteY86" fmla="*/ 525130 h 4939827"/>
              <a:gd name="connsiteX87" fmla="*/ 254366 w 12192000"/>
              <a:gd name="connsiteY87" fmla="*/ 534449 h 4939827"/>
              <a:gd name="connsiteX88" fmla="*/ 447292 w 12192000"/>
              <a:gd name="connsiteY88" fmla="*/ 542725 h 4939827"/>
              <a:gd name="connsiteX89" fmla="*/ 628105 w 12192000"/>
              <a:gd name="connsiteY89" fmla="*/ 547853 h 4939827"/>
              <a:gd name="connsiteX90" fmla="*/ 783146 w 12192000"/>
              <a:gd name="connsiteY90" fmla="*/ 591799 h 4939827"/>
              <a:gd name="connsiteX91" fmla="*/ 1043676 w 12192000"/>
              <a:gd name="connsiteY91" fmla="*/ 591887 h 4939827"/>
              <a:gd name="connsiteX92" fmla="*/ 1281816 w 12192000"/>
              <a:gd name="connsiteY92" fmla="*/ 520946 h 4939827"/>
              <a:gd name="connsiteX93" fmla="*/ 1486347 w 12192000"/>
              <a:gd name="connsiteY93" fmla="*/ 487310 h 4939827"/>
              <a:gd name="connsiteX94" fmla="*/ 1568079 w 12192000"/>
              <a:gd name="connsiteY94" fmla="*/ 462531 h 4939827"/>
              <a:gd name="connsiteX95" fmla="*/ 1622516 w 12192000"/>
              <a:gd name="connsiteY95" fmla="*/ 466058 h 4939827"/>
              <a:gd name="connsiteX96" fmla="*/ 1655457 w 12192000"/>
              <a:gd name="connsiteY96" fmla="*/ 465359 h 4939827"/>
              <a:gd name="connsiteX97" fmla="*/ 1717454 w 12192000"/>
              <a:gd name="connsiteY97" fmla="*/ 417203 h 4939827"/>
              <a:gd name="connsiteX98" fmla="*/ 1913794 w 12192000"/>
              <a:gd name="connsiteY98" fmla="*/ 365255 h 4939827"/>
              <a:gd name="connsiteX99" fmla="*/ 2129762 w 12192000"/>
              <a:gd name="connsiteY99" fmla="*/ 367832 h 4939827"/>
              <a:gd name="connsiteX100" fmla="*/ 2376970 w 12192000"/>
              <a:gd name="connsiteY100" fmla="*/ 350129 h 4939827"/>
              <a:gd name="connsiteX101" fmla="*/ 2480155 w 12192000"/>
              <a:gd name="connsiteY101" fmla="*/ 359227 h 4939827"/>
              <a:gd name="connsiteX102" fmla="*/ 2586782 w 12192000"/>
              <a:gd name="connsiteY102" fmla="*/ 339352 h 4939827"/>
              <a:gd name="connsiteX103" fmla="*/ 2679617 w 12192000"/>
              <a:gd name="connsiteY103" fmla="*/ 305383 h 4939827"/>
              <a:gd name="connsiteX104" fmla="*/ 2788947 w 12192000"/>
              <a:gd name="connsiteY104" fmla="*/ 250375 h 4939827"/>
              <a:gd name="connsiteX105" fmla="*/ 2965530 w 12192000"/>
              <a:gd name="connsiteY105" fmla="*/ 245958 h 4939827"/>
              <a:gd name="connsiteX106" fmla="*/ 3103677 w 12192000"/>
              <a:gd name="connsiteY106" fmla="*/ 209527 h 4939827"/>
              <a:gd name="connsiteX107" fmla="*/ 3126759 w 12192000"/>
              <a:gd name="connsiteY107" fmla="*/ 211226 h 4939827"/>
              <a:gd name="connsiteX108" fmla="*/ 3164020 w 12192000"/>
              <a:gd name="connsiteY108" fmla="*/ 212779 h 4939827"/>
              <a:gd name="connsiteX109" fmla="*/ 3285019 w 12192000"/>
              <a:gd name="connsiteY109" fmla="*/ 220535 h 4939827"/>
              <a:gd name="connsiteX110" fmla="*/ 3365154 w 12192000"/>
              <a:gd name="connsiteY110" fmla="*/ 226416 h 4939827"/>
              <a:gd name="connsiteX111" fmla="*/ 3367507 w 12192000"/>
              <a:gd name="connsiteY111" fmla="*/ 225416 h 4939827"/>
              <a:gd name="connsiteX112" fmla="*/ 3387567 w 12192000"/>
              <a:gd name="connsiteY112" fmla="*/ 227103 h 4939827"/>
              <a:gd name="connsiteX113" fmla="*/ 3498001 w 12192000"/>
              <a:gd name="connsiteY113" fmla="*/ 231941 h 4939827"/>
              <a:gd name="connsiteX114" fmla="*/ 3561557 w 12192000"/>
              <a:gd name="connsiteY114" fmla="*/ 228095 h 4939827"/>
              <a:gd name="connsiteX115" fmla="*/ 3611920 w 12192000"/>
              <a:gd name="connsiteY115" fmla="*/ 218094 h 4939827"/>
              <a:gd name="connsiteX116" fmla="*/ 3620528 w 12192000"/>
              <a:gd name="connsiteY116" fmla="*/ 218788 h 4939827"/>
              <a:gd name="connsiteX117" fmla="*/ 3620766 w 12192000"/>
              <a:gd name="connsiteY117" fmla="*/ 218511 h 4939827"/>
              <a:gd name="connsiteX118" fmla="*/ 3629977 w 12192000"/>
              <a:gd name="connsiteY118" fmla="*/ 218664 h 4939827"/>
              <a:gd name="connsiteX119" fmla="*/ 3636217 w 12192000"/>
              <a:gd name="connsiteY119" fmla="*/ 220048 h 4939827"/>
              <a:gd name="connsiteX120" fmla="*/ 3709484 w 12192000"/>
              <a:gd name="connsiteY120" fmla="*/ 186927 h 4939827"/>
              <a:gd name="connsiteX121" fmla="*/ 3761342 w 12192000"/>
              <a:gd name="connsiteY121" fmla="*/ 177474 h 4939827"/>
              <a:gd name="connsiteX122" fmla="*/ 3799748 w 12192000"/>
              <a:gd name="connsiteY122" fmla="*/ 167154 h 4939827"/>
              <a:gd name="connsiteX123" fmla="*/ 3922756 w 12192000"/>
              <a:gd name="connsiteY123" fmla="*/ 194044 h 4939827"/>
              <a:gd name="connsiteX124" fmla="*/ 4028476 w 12192000"/>
              <a:gd name="connsiteY124" fmla="*/ 223679 h 4939827"/>
              <a:gd name="connsiteX125" fmla="*/ 4191582 w 12192000"/>
              <a:gd name="connsiteY125" fmla="*/ 238952 h 4939827"/>
              <a:gd name="connsiteX126" fmla="*/ 4251024 w 12192000"/>
              <a:gd name="connsiteY126" fmla="*/ 240874 h 4939827"/>
              <a:gd name="connsiteX127" fmla="*/ 4355275 w 12192000"/>
              <a:gd name="connsiteY127" fmla="*/ 260205 h 4939827"/>
              <a:gd name="connsiteX128" fmla="*/ 4423807 w 12192000"/>
              <a:gd name="connsiteY128" fmla="*/ 270366 h 4939827"/>
              <a:gd name="connsiteX129" fmla="*/ 4558432 w 12192000"/>
              <a:gd name="connsiteY129" fmla="*/ 269194 h 4939827"/>
              <a:gd name="connsiteX130" fmla="*/ 4635061 w 12192000"/>
              <a:gd name="connsiteY130" fmla="*/ 280682 h 4939827"/>
              <a:gd name="connsiteX131" fmla="*/ 4807427 w 12192000"/>
              <a:gd name="connsiteY131" fmla="*/ 276835 h 4939827"/>
              <a:gd name="connsiteX132" fmla="*/ 5028933 w 12192000"/>
              <a:gd name="connsiteY132" fmla="*/ 183887 h 4939827"/>
              <a:gd name="connsiteX133" fmla="*/ 5093642 w 12192000"/>
              <a:gd name="connsiteY133" fmla="*/ 177214 h 4939827"/>
              <a:gd name="connsiteX134" fmla="*/ 5102642 w 12192000"/>
              <a:gd name="connsiteY134" fmla="*/ 186816 h 4939827"/>
              <a:gd name="connsiteX135" fmla="*/ 5193590 w 12192000"/>
              <a:gd name="connsiteY135" fmla="*/ 156458 h 4939827"/>
              <a:gd name="connsiteX136" fmla="*/ 5323922 w 12192000"/>
              <a:gd name="connsiteY136" fmla="*/ 146332 h 4939827"/>
              <a:gd name="connsiteX137" fmla="*/ 5421860 w 12192000"/>
              <a:gd name="connsiteY137" fmla="*/ 167298 h 4939827"/>
              <a:gd name="connsiteX138" fmla="*/ 5476948 w 12192000"/>
              <a:gd name="connsiteY138" fmla="*/ 173249 h 4939827"/>
              <a:gd name="connsiteX139" fmla="*/ 5516842 w 12192000"/>
              <a:gd name="connsiteY139" fmla="*/ 184018 h 4939827"/>
              <a:gd name="connsiteX140" fmla="*/ 5619415 w 12192000"/>
              <a:gd name="connsiteY140" fmla="*/ 176781 h 4939827"/>
              <a:gd name="connsiteX141" fmla="*/ 5789867 w 12192000"/>
              <a:gd name="connsiteY141" fmla="*/ 150304 h 4939827"/>
              <a:gd name="connsiteX142" fmla="*/ 5825953 w 12192000"/>
              <a:gd name="connsiteY142" fmla="*/ 147907 h 4939827"/>
              <a:gd name="connsiteX143" fmla="*/ 5856168 w 12192000"/>
              <a:gd name="connsiteY143" fmla="*/ 158719 h 4939827"/>
              <a:gd name="connsiteX144" fmla="*/ 5862476 w 12192000"/>
              <a:gd name="connsiteY144" fmla="*/ 172447 h 4939827"/>
              <a:gd name="connsiteX145" fmla="*/ 5882195 w 12192000"/>
              <a:gd name="connsiteY145" fmla="*/ 173195 h 4939827"/>
              <a:gd name="connsiteX146" fmla="*/ 5952585 w 12192000"/>
              <a:gd name="connsiteY146" fmla="*/ 161012 h 4939827"/>
              <a:gd name="connsiteX147" fmla="*/ 6001964 w 12192000"/>
              <a:gd name="connsiteY147" fmla="*/ 154786 h 4939827"/>
              <a:gd name="connsiteX148" fmla="*/ 6184207 w 12192000"/>
              <a:gd name="connsiteY148" fmla="*/ 132658 h 4939827"/>
              <a:gd name="connsiteX149" fmla="*/ 6415830 w 12192000"/>
              <a:gd name="connsiteY149" fmla="*/ 136006 h 4939827"/>
              <a:gd name="connsiteX150" fmla="*/ 6756965 w 12192000"/>
              <a:gd name="connsiteY150" fmla="*/ 57636 h 4939827"/>
              <a:gd name="connsiteX151" fmla="*/ 6819400 w 12192000"/>
              <a:gd name="connsiteY151" fmla="*/ 30742 h 4939827"/>
              <a:gd name="connsiteX152" fmla="*/ 6986370 w 12192000"/>
              <a:gd name="connsiteY152" fmla="*/ 12659 h 4939827"/>
              <a:gd name="connsiteX153" fmla="*/ 6989536 w 12192000"/>
              <a:gd name="connsiteY153" fmla="*/ 14528 h 4939827"/>
              <a:gd name="connsiteX154" fmla="*/ 7015933 w 12192000"/>
              <a:gd name="connsiteY154" fmla="*/ 9653 h 4939827"/>
              <a:gd name="connsiteX155" fmla="*/ 7020592 w 12192000"/>
              <a:gd name="connsiteY155" fmla="*/ 1651 h 4939827"/>
              <a:gd name="connsiteX156" fmla="*/ 7025905 w 12192000"/>
              <a:gd name="connsiteY156" fmla="*/ 0 h 4939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12192000" h="4939827">
                <a:moveTo>
                  <a:pt x="7025905" y="0"/>
                </a:moveTo>
                <a:lnTo>
                  <a:pt x="7032579" y="2808"/>
                </a:lnTo>
                <a:cubicBezTo>
                  <a:pt x="7044119" y="6590"/>
                  <a:pt x="7059062" y="10207"/>
                  <a:pt x="7079505" y="12971"/>
                </a:cubicBezTo>
                <a:cubicBezTo>
                  <a:pt x="7111522" y="10537"/>
                  <a:pt x="7122591" y="11519"/>
                  <a:pt x="7158791" y="12462"/>
                </a:cubicBezTo>
                <a:lnTo>
                  <a:pt x="7233338" y="24846"/>
                </a:lnTo>
                <a:cubicBezTo>
                  <a:pt x="7247177" y="23787"/>
                  <a:pt x="7254856" y="25962"/>
                  <a:pt x="7259791" y="29557"/>
                </a:cubicBezTo>
                <a:lnTo>
                  <a:pt x="7263923" y="35029"/>
                </a:lnTo>
                <a:lnTo>
                  <a:pt x="7281549" y="39654"/>
                </a:lnTo>
                <a:lnTo>
                  <a:pt x="7374735" y="65326"/>
                </a:lnTo>
                <a:lnTo>
                  <a:pt x="7376078" y="63849"/>
                </a:lnTo>
                <a:lnTo>
                  <a:pt x="7402026" y="60308"/>
                </a:lnTo>
                <a:lnTo>
                  <a:pt x="7415091" y="77403"/>
                </a:lnTo>
                <a:cubicBezTo>
                  <a:pt x="7421672" y="79965"/>
                  <a:pt x="7475806" y="92960"/>
                  <a:pt x="7488682" y="83440"/>
                </a:cubicBezTo>
                <a:cubicBezTo>
                  <a:pt x="7541625" y="94782"/>
                  <a:pt x="7683214" y="133614"/>
                  <a:pt x="7732750" y="145456"/>
                </a:cubicBezTo>
                <a:cubicBezTo>
                  <a:pt x="7748318" y="162765"/>
                  <a:pt x="7764581" y="171696"/>
                  <a:pt x="7785900" y="154493"/>
                </a:cubicBezTo>
                <a:cubicBezTo>
                  <a:pt x="7822539" y="158614"/>
                  <a:pt x="7915312" y="166523"/>
                  <a:pt x="7952584" y="170181"/>
                </a:cubicBezTo>
                <a:cubicBezTo>
                  <a:pt x="7998047" y="181004"/>
                  <a:pt x="8029749" y="207794"/>
                  <a:pt x="8058681" y="219431"/>
                </a:cubicBezTo>
                <a:cubicBezTo>
                  <a:pt x="8095466" y="185885"/>
                  <a:pt x="8090835" y="241759"/>
                  <a:pt x="8126175" y="240005"/>
                </a:cubicBezTo>
                <a:cubicBezTo>
                  <a:pt x="8163290" y="246246"/>
                  <a:pt x="8238799" y="256773"/>
                  <a:pt x="8281371" y="256875"/>
                </a:cubicBezTo>
                <a:cubicBezTo>
                  <a:pt x="8313651" y="251026"/>
                  <a:pt x="8346882" y="248570"/>
                  <a:pt x="8381609" y="240618"/>
                </a:cubicBezTo>
                <a:lnTo>
                  <a:pt x="8406759" y="232517"/>
                </a:lnTo>
                <a:lnTo>
                  <a:pt x="8426506" y="241842"/>
                </a:lnTo>
                <a:lnTo>
                  <a:pt x="8427949" y="240981"/>
                </a:lnTo>
                <a:cubicBezTo>
                  <a:pt x="8431925" y="239458"/>
                  <a:pt x="8436260" y="239096"/>
                  <a:pt x="8441468" y="241157"/>
                </a:cubicBezTo>
                <a:lnTo>
                  <a:pt x="8565757" y="255317"/>
                </a:lnTo>
                <a:lnTo>
                  <a:pt x="8573171" y="258426"/>
                </a:lnTo>
                <a:lnTo>
                  <a:pt x="8573548" y="258241"/>
                </a:lnTo>
                <a:cubicBezTo>
                  <a:pt x="8575650" y="258391"/>
                  <a:pt x="8618469" y="259217"/>
                  <a:pt x="8622021" y="261028"/>
                </a:cubicBezTo>
                <a:lnTo>
                  <a:pt x="8672650" y="254821"/>
                </a:lnTo>
                <a:cubicBezTo>
                  <a:pt x="8716151" y="260353"/>
                  <a:pt x="8748971" y="243487"/>
                  <a:pt x="8785543" y="263406"/>
                </a:cubicBezTo>
                <a:cubicBezTo>
                  <a:pt x="8826293" y="268498"/>
                  <a:pt x="8797654" y="254573"/>
                  <a:pt x="8830588" y="265483"/>
                </a:cubicBezTo>
                <a:cubicBezTo>
                  <a:pt x="8849202" y="267272"/>
                  <a:pt x="8877544" y="266277"/>
                  <a:pt x="8905142" y="264958"/>
                </a:cubicBezTo>
                <a:lnTo>
                  <a:pt x="8968582" y="262728"/>
                </a:lnTo>
                <a:lnTo>
                  <a:pt x="8972994" y="263284"/>
                </a:lnTo>
                <a:lnTo>
                  <a:pt x="9004605" y="258041"/>
                </a:lnTo>
                <a:lnTo>
                  <a:pt x="9016165" y="261258"/>
                </a:lnTo>
                <a:cubicBezTo>
                  <a:pt x="9028775" y="267579"/>
                  <a:pt x="9039083" y="277488"/>
                  <a:pt x="9043297" y="281547"/>
                </a:cubicBezTo>
                <a:lnTo>
                  <a:pt x="9048315" y="279264"/>
                </a:lnTo>
                <a:lnTo>
                  <a:pt x="9054706" y="278538"/>
                </a:lnTo>
                <a:lnTo>
                  <a:pt x="9070919" y="281810"/>
                </a:lnTo>
                <a:lnTo>
                  <a:pt x="9076813" y="283909"/>
                </a:lnTo>
                <a:cubicBezTo>
                  <a:pt x="9080948" y="285030"/>
                  <a:pt x="9083794" y="285362"/>
                  <a:pt x="9085871" y="285133"/>
                </a:cubicBezTo>
                <a:lnTo>
                  <a:pt x="9086159" y="284887"/>
                </a:lnTo>
                <a:lnTo>
                  <a:pt x="9134606" y="288168"/>
                </a:lnTo>
                <a:cubicBezTo>
                  <a:pt x="9149441" y="274272"/>
                  <a:pt x="9194106" y="309414"/>
                  <a:pt x="9195590" y="279568"/>
                </a:cubicBezTo>
                <a:cubicBezTo>
                  <a:pt x="9212898" y="284479"/>
                  <a:pt x="9220866" y="298055"/>
                  <a:pt x="9219336" y="278133"/>
                </a:cubicBezTo>
                <a:cubicBezTo>
                  <a:pt x="9225159" y="279201"/>
                  <a:pt x="9229164" y="278078"/>
                  <a:pt x="9232362" y="275894"/>
                </a:cubicBezTo>
                <a:lnTo>
                  <a:pt x="9283638" y="299924"/>
                </a:lnTo>
                <a:lnTo>
                  <a:pt x="9371484" y="329634"/>
                </a:lnTo>
                <a:lnTo>
                  <a:pt x="9404829" y="339038"/>
                </a:lnTo>
                <a:lnTo>
                  <a:pt x="9427021" y="358784"/>
                </a:lnTo>
                <a:cubicBezTo>
                  <a:pt x="9500124" y="364086"/>
                  <a:pt x="9604652" y="390635"/>
                  <a:pt x="9670844" y="405128"/>
                </a:cubicBezTo>
                <a:cubicBezTo>
                  <a:pt x="9688531" y="417998"/>
                  <a:pt x="9762277" y="426463"/>
                  <a:pt x="9816083" y="416573"/>
                </a:cubicBezTo>
                <a:lnTo>
                  <a:pt x="9936741" y="437044"/>
                </a:lnTo>
                <a:cubicBezTo>
                  <a:pt x="9978091" y="447025"/>
                  <a:pt x="10008641" y="443705"/>
                  <a:pt x="10050093" y="443783"/>
                </a:cubicBezTo>
                <a:cubicBezTo>
                  <a:pt x="10074709" y="448779"/>
                  <a:pt x="10088915" y="449258"/>
                  <a:pt x="10130090" y="459520"/>
                </a:cubicBezTo>
                <a:cubicBezTo>
                  <a:pt x="10137791" y="458564"/>
                  <a:pt x="10165777" y="459877"/>
                  <a:pt x="10173456" y="457749"/>
                </a:cubicBezTo>
                <a:lnTo>
                  <a:pt x="10218232" y="459820"/>
                </a:lnTo>
                <a:lnTo>
                  <a:pt x="10354176" y="471377"/>
                </a:lnTo>
                <a:cubicBezTo>
                  <a:pt x="10367946" y="478917"/>
                  <a:pt x="10417270" y="488110"/>
                  <a:pt x="10430681" y="481226"/>
                </a:cubicBezTo>
                <a:cubicBezTo>
                  <a:pt x="10441804" y="481366"/>
                  <a:pt x="10469025" y="490181"/>
                  <a:pt x="10478169" y="481774"/>
                </a:cubicBezTo>
                <a:cubicBezTo>
                  <a:pt x="10503830" y="488972"/>
                  <a:pt x="10531359" y="489751"/>
                  <a:pt x="10540907" y="485607"/>
                </a:cubicBezTo>
                <a:cubicBezTo>
                  <a:pt x="10569054" y="475472"/>
                  <a:pt x="10590882" y="489185"/>
                  <a:pt x="10614941" y="487592"/>
                </a:cubicBezTo>
                <a:cubicBezTo>
                  <a:pt x="10654657" y="492458"/>
                  <a:pt x="10645652" y="516778"/>
                  <a:pt x="10674098" y="521656"/>
                </a:cubicBezTo>
                <a:cubicBezTo>
                  <a:pt x="10737163" y="537583"/>
                  <a:pt x="10829686" y="559302"/>
                  <a:pt x="10874834" y="574867"/>
                </a:cubicBezTo>
                <a:cubicBezTo>
                  <a:pt x="10919981" y="590432"/>
                  <a:pt x="10878682" y="577481"/>
                  <a:pt x="10944981" y="615042"/>
                </a:cubicBezTo>
                <a:cubicBezTo>
                  <a:pt x="10976235" y="616974"/>
                  <a:pt x="10982969" y="648568"/>
                  <a:pt x="11006376" y="645957"/>
                </a:cubicBezTo>
                <a:cubicBezTo>
                  <a:pt x="11005343" y="630631"/>
                  <a:pt x="11047577" y="676048"/>
                  <a:pt x="11076308" y="675698"/>
                </a:cubicBezTo>
                <a:cubicBezTo>
                  <a:pt x="11093142" y="677175"/>
                  <a:pt x="11131116" y="681348"/>
                  <a:pt x="11148789" y="685041"/>
                </a:cubicBezTo>
                <a:cubicBezTo>
                  <a:pt x="11177310" y="688243"/>
                  <a:pt x="11217768" y="714725"/>
                  <a:pt x="11249129" y="684218"/>
                </a:cubicBezTo>
                <a:cubicBezTo>
                  <a:pt x="11276269" y="697037"/>
                  <a:pt x="11257432" y="693670"/>
                  <a:pt x="11299915" y="692177"/>
                </a:cubicBezTo>
                <a:cubicBezTo>
                  <a:pt x="11314401" y="703224"/>
                  <a:pt x="11371412" y="714421"/>
                  <a:pt x="11386973" y="708209"/>
                </a:cubicBezTo>
                <a:cubicBezTo>
                  <a:pt x="11425657" y="716286"/>
                  <a:pt x="11454555" y="715485"/>
                  <a:pt x="11500105" y="735014"/>
                </a:cubicBezTo>
                <a:cubicBezTo>
                  <a:pt x="11545172" y="751781"/>
                  <a:pt x="11573053" y="787789"/>
                  <a:pt x="11621735" y="789584"/>
                </a:cubicBezTo>
                <a:lnTo>
                  <a:pt x="11691200" y="867902"/>
                </a:lnTo>
                <a:cubicBezTo>
                  <a:pt x="11734106" y="911360"/>
                  <a:pt x="11773008" y="895495"/>
                  <a:pt x="11819427" y="911634"/>
                </a:cubicBezTo>
                <a:lnTo>
                  <a:pt x="11969720" y="964737"/>
                </a:lnTo>
                <a:cubicBezTo>
                  <a:pt x="12009110" y="978008"/>
                  <a:pt x="12010206" y="989588"/>
                  <a:pt x="12055766" y="991268"/>
                </a:cubicBezTo>
                <a:cubicBezTo>
                  <a:pt x="12105723" y="1003445"/>
                  <a:pt x="12068493" y="1020292"/>
                  <a:pt x="12171539" y="995427"/>
                </a:cubicBezTo>
                <a:cubicBezTo>
                  <a:pt x="12174929" y="995822"/>
                  <a:pt x="12180763" y="996228"/>
                  <a:pt x="12187831" y="996580"/>
                </a:cubicBezTo>
                <a:lnTo>
                  <a:pt x="12192000" y="996726"/>
                </a:lnTo>
                <a:lnTo>
                  <a:pt x="12192000" y="4939827"/>
                </a:lnTo>
                <a:lnTo>
                  <a:pt x="0" y="4939827"/>
                </a:lnTo>
                <a:lnTo>
                  <a:pt x="0" y="512043"/>
                </a:lnTo>
                <a:lnTo>
                  <a:pt x="7381" y="512580"/>
                </a:lnTo>
                <a:cubicBezTo>
                  <a:pt x="39359" y="514524"/>
                  <a:pt x="72732" y="514144"/>
                  <a:pt x="100029" y="504758"/>
                </a:cubicBezTo>
                <a:cubicBezTo>
                  <a:pt x="115935" y="525779"/>
                  <a:pt x="143126" y="489229"/>
                  <a:pt x="155244" y="525130"/>
                </a:cubicBezTo>
                <a:cubicBezTo>
                  <a:pt x="173881" y="522487"/>
                  <a:pt x="242791" y="514086"/>
                  <a:pt x="254366" y="534449"/>
                </a:cubicBezTo>
                <a:cubicBezTo>
                  <a:pt x="303041" y="537382"/>
                  <a:pt x="380161" y="541650"/>
                  <a:pt x="447292" y="542725"/>
                </a:cubicBezTo>
                <a:cubicBezTo>
                  <a:pt x="530282" y="553078"/>
                  <a:pt x="572130" y="539673"/>
                  <a:pt x="628105" y="547853"/>
                </a:cubicBezTo>
                <a:cubicBezTo>
                  <a:pt x="661608" y="509671"/>
                  <a:pt x="746152" y="605137"/>
                  <a:pt x="783146" y="591799"/>
                </a:cubicBezTo>
                <a:cubicBezTo>
                  <a:pt x="862499" y="590113"/>
                  <a:pt x="949481" y="579142"/>
                  <a:pt x="1043676" y="591887"/>
                </a:cubicBezTo>
                <a:cubicBezTo>
                  <a:pt x="1120353" y="576991"/>
                  <a:pt x="1172004" y="553592"/>
                  <a:pt x="1281816" y="520946"/>
                </a:cubicBezTo>
                <a:cubicBezTo>
                  <a:pt x="1339915" y="511282"/>
                  <a:pt x="1459480" y="554579"/>
                  <a:pt x="1486347" y="487310"/>
                </a:cubicBezTo>
                <a:cubicBezTo>
                  <a:pt x="1507765" y="532008"/>
                  <a:pt x="1539168" y="465954"/>
                  <a:pt x="1568079" y="462531"/>
                </a:cubicBezTo>
                <a:cubicBezTo>
                  <a:pt x="1587821" y="491525"/>
                  <a:pt x="1601468" y="469316"/>
                  <a:pt x="1622516" y="466058"/>
                </a:cubicBezTo>
                <a:cubicBezTo>
                  <a:pt x="1630056" y="483510"/>
                  <a:pt x="1647504" y="484261"/>
                  <a:pt x="1655457" y="465359"/>
                </a:cubicBezTo>
                <a:cubicBezTo>
                  <a:pt x="1651800" y="419723"/>
                  <a:pt x="1709718" y="447719"/>
                  <a:pt x="1717454" y="417203"/>
                </a:cubicBezTo>
                <a:cubicBezTo>
                  <a:pt x="1753115" y="414011"/>
                  <a:pt x="1882851" y="412376"/>
                  <a:pt x="1913794" y="365255"/>
                </a:cubicBezTo>
                <a:cubicBezTo>
                  <a:pt x="2001060" y="361067"/>
                  <a:pt x="2099559" y="366414"/>
                  <a:pt x="2129762" y="367832"/>
                </a:cubicBezTo>
                <a:cubicBezTo>
                  <a:pt x="2215380" y="355065"/>
                  <a:pt x="2248807" y="343296"/>
                  <a:pt x="2376970" y="350129"/>
                </a:cubicBezTo>
                <a:cubicBezTo>
                  <a:pt x="2393251" y="360463"/>
                  <a:pt x="2473371" y="379419"/>
                  <a:pt x="2480155" y="359227"/>
                </a:cubicBezTo>
                <a:cubicBezTo>
                  <a:pt x="2520060" y="359505"/>
                  <a:pt x="2561270" y="311415"/>
                  <a:pt x="2586782" y="339352"/>
                </a:cubicBezTo>
                <a:cubicBezTo>
                  <a:pt x="2585230" y="294982"/>
                  <a:pt x="2653633" y="316689"/>
                  <a:pt x="2679617" y="305383"/>
                </a:cubicBezTo>
                <a:cubicBezTo>
                  <a:pt x="2721434" y="266011"/>
                  <a:pt x="2746765" y="276002"/>
                  <a:pt x="2788947" y="250375"/>
                </a:cubicBezTo>
                <a:cubicBezTo>
                  <a:pt x="2851672" y="235447"/>
                  <a:pt x="2913075" y="252766"/>
                  <a:pt x="2965530" y="245958"/>
                </a:cubicBezTo>
                <a:cubicBezTo>
                  <a:pt x="3001911" y="238336"/>
                  <a:pt x="3090203" y="217828"/>
                  <a:pt x="3103677" y="209527"/>
                </a:cubicBezTo>
                <a:lnTo>
                  <a:pt x="3126759" y="211226"/>
                </a:lnTo>
                <a:cubicBezTo>
                  <a:pt x="3136908" y="211889"/>
                  <a:pt x="3148903" y="212490"/>
                  <a:pt x="3164020" y="212779"/>
                </a:cubicBezTo>
                <a:cubicBezTo>
                  <a:pt x="3225474" y="210084"/>
                  <a:pt x="3231859" y="218227"/>
                  <a:pt x="3285019" y="220535"/>
                </a:cubicBezTo>
                <a:cubicBezTo>
                  <a:pt x="3318541" y="222809"/>
                  <a:pt x="3359787" y="223898"/>
                  <a:pt x="3365154" y="226416"/>
                </a:cubicBezTo>
                <a:lnTo>
                  <a:pt x="3367507" y="225416"/>
                </a:lnTo>
                <a:cubicBezTo>
                  <a:pt x="3377583" y="223667"/>
                  <a:pt x="3383502" y="224760"/>
                  <a:pt x="3387567" y="227103"/>
                </a:cubicBezTo>
                <a:lnTo>
                  <a:pt x="3498001" y="231941"/>
                </a:lnTo>
                <a:cubicBezTo>
                  <a:pt x="3513569" y="226158"/>
                  <a:pt x="3539132" y="232525"/>
                  <a:pt x="3561557" y="228095"/>
                </a:cubicBezTo>
                <a:cubicBezTo>
                  <a:pt x="3574944" y="230843"/>
                  <a:pt x="3597426" y="216287"/>
                  <a:pt x="3611920" y="218094"/>
                </a:cubicBezTo>
                <a:lnTo>
                  <a:pt x="3620528" y="218788"/>
                </a:lnTo>
                <a:lnTo>
                  <a:pt x="3620766" y="218511"/>
                </a:lnTo>
                <a:cubicBezTo>
                  <a:pt x="3622780" y="218042"/>
                  <a:pt x="3625663" y="218038"/>
                  <a:pt x="3629977" y="218664"/>
                </a:cubicBezTo>
                <a:lnTo>
                  <a:pt x="3636217" y="220048"/>
                </a:lnTo>
                <a:lnTo>
                  <a:pt x="3709484" y="186927"/>
                </a:lnTo>
                <a:cubicBezTo>
                  <a:pt x="3731015" y="183190"/>
                  <a:pt x="3745790" y="180810"/>
                  <a:pt x="3761342" y="177474"/>
                </a:cubicBezTo>
                <a:lnTo>
                  <a:pt x="3799748" y="167154"/>
                </a:lnTo>
                <a:lnTo>
                  <a:pt x="3922756" y="194044"/>
                </a:lnTo>
                <a:cubicBezTo>
                  <a:pt x="3960877" y="203465"/>
                  <a:pt x="3965250" y="215357"/>
                  <a:pt x="4028476" y="223679"/>
                </a:cubicBezTo>
                <a:cubicBezTo>
                  <a:pt x="4088751" y="228019"/>
                  <a:pt x="4139112" y="248870"/>
                  <a:pt x="4191582" y="238952"/>
                </a:cubicBezTo>
                <a:cubicBezTo>
                  <a:pt x="4210842" y="254091"/>
                  <a:pt x="4229809" y="260810"/>
                  <a:pt x="4251024" y="240874"/>
                </a:cubicBezTo>
                <a:cubicBezTo>
                  <a:pt x="4306627" y="250935"/>
                  <a:pt x="4317066" y="281625"/>
                  <a:pt x="4355275" y="260205"/>
                </a:cubicBezTo>
                <a:cubicBezTo>
                  <a:pt x="4390577" y="327090"/>
                  <a:pt x="4385658" y="272111"/>
                  <a:pt x="4423807" y="270366"/>
                </a:cubicBezTo>
                <a:cubicBezTo>
                  <a:pt x="4457666" y="271864"/>
                  <a:pt x="4523223" y="267475"/>
                  <a:pt x="4558432" y="269194"/>
                </a:cubicBezTo>
                <a:cubicBezTo>
                  <a:pt x="4594553" y="230955"/>
                  <a:pt x="4596517" y="287120"/>
                  <a:pt x="4635061" y="280682"/>
                </a:cubicBezTo>
                <a:cubicBezTo>
                  <a:pt x="4676560" y="281955"/>
                  <a:pt x="4741782" y="292968"/>
                  <a:pt x="4807427" y="276835"/>
                </a:cubicBezTo>
                <a:cubicBezTo>
                  <a:pt x="4876769" y="256626"/>
                  <a:pt x="4951997" y="249407"/>
                  <a:pt x="5028933" y="183887"/>
                </a:cubicBezTo>
                <a:cubicBezTo>
                  <a:pt x="5044713" y="164149"/>
                  <a:pt x="5073685" y="161161"/>
                  <a:pt x="5093642" y="177214"/>
                </a:cubicBezTo>
                <a:cubicBezTo>
                  <a:pt x="5097077" y="179978"/>
                  <a:pt x="5100108" y="183212"/>
                  <a:pt x="5102642" y="186816"/>
                </a:cubicBezTo>
                <a:cubicBezTo>
                  <a:pt x="5150234" y="139156"/>
                  <a:pt x="5169674" y="190314"/>
                  <a:pt x="5193590" y="156458"/>
                </a:cubicBezTo>
                <a:cubicBezTo>
                  <a:pt x="5257854" y="151722"/>
                  <a:pt x="5301917" y="175841"/>
                  <a:pt x="5323922" y="146332"/>
                </a:cubicBezTo>
                <a:cubicBezTo>
                  <a:pt x="5355266" y="153538"/>
                  <a:pt x="5392601" y="198271"/>
                  <a:pt x="5421860" y="167298"/>
                </a:cubicBezTo>
                <a:cubicBezTo>
                  <a:pt x="5420630" y="196364"/>
                  <a:pt x="5461576" y="151467"/>
                  <a:pt x="5476948" y="173249"/>
                </a:cubicBezTo>
                <a:cubicBezTo>
                  <a:pt x="5487334" y="191763"/>
                  <a:pt x="5502178" y="182456"/>
                  <a:pt x="5516842" y="184018"/>
                </a:cubicBezTo>
                <a:cubicBezTo>
                  <a:pt x="5533140" y="200158"/>
                  <a:pt x="5599828" y="189750"/>
                  <a:pt x="5619415" y="176781"/>
                </a:cubicBezTo>
                <a:cubicBezTo>
                  <a:pt x="5690073" y="168499"/>
                  <a:pt x="5748631" y="186964"/>
                  <a:pt x="5789867" y="150304"/>
                </a:cubicBezTo>
                <a:cubicBezTo>
                  <a:pt x="5802836" y="146282"/>
                  <a:pt x="5814753" y="145947"/>
                  <a:pt x="5825953" y="147907"/>
                </a:cubicBezTo>
                <a:lnTo>
                  <a:pt x="5856168" y="158719"/>
                </a:lnTo>
                <a:lnTo>
                  <a:pt x="5862476" y="172447"/>
                </a:lnTo>
                <a:lnTo>
                  <a:pt x="5882195" y="173195"/>
                </a:lnTo>
                <a:lnTo>
                  <a:pt x="5952585" y="161012"/>
                </a:lnTo>
                <a:cubicBezTo>
                  <a:pt x="5962273" y="166588"/>
                  <a:pt x="5992020" y="151579"/>
                  <a:pt x="6001964" y="154786"/>
                </a:cubicBezTo>
                <a:cubicBezTo>
                  <a:pt x="6061748" y="122178"/>
                  <a:pt x="6101539" y="131534"/>
                  <a:pt x="6184207" y="132658"/>
                </a:cubicBezTo>
                <a:cubicBezTo>
                  <a:pt x="6266582" y="127016"/>
                  <a:pt x="6286876" y="151859"/>
                  <a:pt x="6415830" y="136006"/>
                </a:cubicBezTo>
                <a:cubicBezTo>
                  <a:pt x="6563502" y="116945"/>
                  <a:pt x="6684679" y="79367"/>
                  <a:pt x="6756965" y="57636"/>
                </a:cubicBezTo>
                <a:cubicBezTo>
                  <a:pt x="6761544" y="48663"/>
                  <a:pt x="6812642" y="36519"/>
                  <a:pt x="6819400" y="30742"/>
                </a:cubicBezTo>
                <a:lnTo>
                  <a:pt x="6986370" y="12659"/>
                </a:lnTo>
                <a:lnTo>
                  <a:pt x="6989536" y="14528"/>
                </a:lnTo>
                <a:cubicBezTo>
                  <a:pt x="7002946" y="17364"/>
                  <a:pt x="7010700" y="14716"/>
                  <a:pt x="7015933" y="9653"/>
                </a:cubicBezTo>
                <a:lnTo>
                  <a:pt x="7020592" y="1651"/>
                </a:lnTo>
                <a:lnTo>
                  <a:pt x="702590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27A617-EBC6-2348-7855-6F4F8C05E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116" y="7797252"/>
            <a:ext cx="14789427" cy="96419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Predictive Analytics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A990A-A684-C603-70B2-47CDFBEB3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8161" y="8892982"/>
            <a:ext cx="11747338" cy="61603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Intent data from predictive tools like 6Sense and Demandbase score and target high-value accounts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389D0BC-BA1D-4360-88F9-D9ECCBDAB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76925" y="971637"/>
            <a:ext cx="12532657" cy="6588978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screenshot of a web page&#10;&#10;Description automatically generated">
            <a:extLst>
              <a:ext uri="{FF2B5EF4-FFF2-40B4-BE49-F238E27FC236}">
                <a16:creationId xmlns:a16="http://schemas.microsoft.com/office/drawing/2014/main" id="{C7E51CF5-DDDD-EC08-64BA-433436D5E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718" y="1281774"/>
            <a:ext cx="12048564" cy="596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111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7998" cy="102860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45D7F0-B231-343F-1F01-F340571E0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1863" y="3034665"/>
            <a:ext cx="3704436" cy="42691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Client Success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150960" y="-1240850"/>
            <a:ext cx="2573217" cy="128751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27" y="996462"/>
            <a:ext cx="12123948" cy="84005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website&#10;&#10;Description automatically generated">
            <a:extLst>
              <a:ext uri="{FF2B5EF4-FFF2-40B4-BE49-F238E27FC236}">
                <a16:creationId xmlns:a16="http://schemas.microsoft.com/office/drawing/2014/main" id="{CA3C36AF-33EA-3A12-EEB8-A0E89C2021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57" y="2400665"/>
            <a:ext cx="11412456" cy="559210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925671" y="5088146"/>
            <a:ext cx="2578608" cy="2285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253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7998" cy="102860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1824895"/>
            <a:ext cx="1097278" cy="101019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118" y="920931"/>
            <a:ext cx="16361231" cy="28411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E8DB1E-309F-9E19-457B-B568A32C2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446" y="1214847"/>
            <a:ext cx="15259515" cy="2331720"/>
          </a:xfrm>
        </p:spPr>
        <p:txBody>
          <a:bodyPr anchor="ctr">
            <a:normAutofit/>
          </a:bodyPr>
          <a:lstStyle/>
          <a:p>
            <a:r>
              <a:rPr lang="en-US" sz="7200"/>
              <a:t>Create and train custom GPTs for your brand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57300" y="9727969"/>
            <a:ext cx="157734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FEF3F82-071B-A6DC-0E9F-D7D171DFE4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5750944"/>
              </p:ext>
            </p:extLst>
          </p:nvPr>
        </p:nvGraphicFramePr>
        <p:xfrm>
          <a:off x="1356903" y="4526278"/>
          <a:ext cx="15567660" cy="4814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06347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lowchart: Document 14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7262" y="0"/>
            <a:ext cx="4872038" cy="5100639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BBEE71-BC0F-0B4C-E498-C7BEF2004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56743"/>
            <a:ext cx="4260273" cy="35567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Research</a:t>
            </a:r>
          </a:p>
        </p:txBody>
      </p:sp>
      <p:pic>
        <p:nvPicPr>
          <p:cNvPr id="9" name="Content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9BAF226A-00EA-C3F8-0F26-C49F212A1D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899" y="1713852"/>
            <a:ext cx="11021306" cy="686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4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" y="0"/>
            <a:ext cx="18287997" cy="2363932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2193285" y="0"/>
            <a:ext cx="6094715" cy="236461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61666" y="-7961667"/>
            <a:ext cx="2364669" cy="18288003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89EC6F-346B-0945-7E89-736724B5F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395" y="523297"/>
            <a:ext cx="15066035" cy="1316594"/>
          </a:xfrm>
        </p:spPr>
        <p:txBody>
          <a:bodyPr anchor="ctr"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Agenda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B9607EA-FB7E-E912-3100-25160E50CD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843565"/>
              </p:ext>
            </p:extLst>
          </p:nvPr>
        </p:nvGraphicFramePr>
        <p:xfrm>
          <a:off x="966084" y="3168868"/>
          <a:ext cx="16391743" cy="6289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523843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7998" cy="102860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88BB48-89EC-0A38-4D09-2AE622096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596" y="788973"/>
            <a:ext cx="6424474" cy="18005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latin typeface="+mj-lt"/>
                <a:ea typeface="+mj-ea"/>
                <a:cs typeface="+mj-cs"/>
              </a:rPr>
              <a:t>Research and Social Listening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24799" y="2917369"/>
            <a:ext cx="6035040" cy="411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6E512-EF76-0B82-B786-5BB2F8BBB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599" y="3046651"/>
            <a:ext cx="6424476" cy="52679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en-US" sz="2700" kern="1200">
                <a:latin typeface="+mn-lt"/>
                <a:ea typeface="+mn-ea"/>
                <a:cs typeface="+mn-cs"/>
              </a:rPr>
              <a:t>Analyze competitor reviews for strengths and weaknesses to identify potential gaps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338765" y="9080040"/>
            <a:ext cx="1110996" cy="2311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857385" y="322802"/>
            <a:ext cx="1110996" cy="177502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45189" y="532438"/>
            <a:ext cx="9277460" cy="88728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315C9281-AD60-6B43-03C1-648890EFD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607" y="2225189"/>
            <a:ext cx="8442027" cy="548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0893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A0A2B7F3-65A0-4CC5-8310-3252C59E0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DD152D-7E28-69B7-FC94-F5D67042E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926087"/>
            <a:ext cx="15773400" cy="169904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600"/>
              <a:t>Deep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0C379-E029-1DAA-7609-87D35912A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7718374"/>
            <a:ext cx="15773400" cy="169904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/>
              <a:t>In-depth, multi-step research</a:t>
            </a:r>
          </a:p>
        </p:txBody>
      </p:sp>
      <p:pic>
        <p:nvPicPr>
          <p:cNvPr id="7170" name="Picture 2" descr="Game Changer or Just Another AI Gimmick ...">
            <a:extLst>
              <a:ext uri="{FF2B5EF4-FFF2-40B4-BE49-F238E27FC236}">
                <a16:creationId xmlns:a16="http://schemas.microsoft.com/office/drawing/2014/main" id="{EB911705-F1F2-BC84-EFFB-8AFEB583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45" b="332"/>
          <a:stretch/>
        </p:blipFill>
        <p:spPr bwMode="auto">
          <a:xfrm>
            <a:off x="2130391" y="457200"/>
            <a:ext cx="14088269" cy="5508609"/>
          </a:xfrm>
          <a:custGeom>
            <a:avLst/>
            <a:gdLst/>
            <a:ahLst/>
            <a:cxnLst/>
            <a:rect l="l" t="t" r="r" b="b"/>
            <a:pathLst>
              <a:path w="9392179" h="3672406">
                <a:moveTo>
                  <a:pt x="8328426" y="0"/>
                </a:moveTo>
                <a:cubicBezTo>
                  <a:pt x="8306669" y="212063"/>
                  <a:pt x="8209966" y="234386"/>
                  <a:pt x="8156780" y="365530"/>
                </a:cubicBezTo>
                <a:cubicBezTo>
                  <a:pt x="8193044" y="376692"/>
                  <a:pt x="8224472" y="390643"/>
                  <a:pt x="8255900" y="396224"/>
                </a:cubicBezTo>
                <a:cubicBezTo>
                  <a:pt x="8379195" y="424127"/>
                  <a:pt x="8497654" y="496675"/>
                  <a:pt x="8608861" y="619448"/>
                </a:cubicBezTo>
                <a:cubicBezTo>
                  <a:pt x="8693475" y="711528"/>
                  <a:pt x="8785341" y="750593"/>
                  <a:pt x="8877208" y="756173"/>
                </a:cubicBezTo>
                <a:cubicBezTo>
                  <a:pt x="8923141" y="758964"/>
                  <a:pt x="8971492" y="761754"/>
                  <a:pt x="9012590" y="795238"/>
                </a:cubicBezTo>
                <a:cubicBezTo>
                  <a:pt x="9053688" y="828721"/>
                  <a:pt x="9133466" y="814770"/>
                  <a:pt x="9106875" y="996140"/>
                </a:cubicBezTo>
                <a:cubicBezTo>
                  <a:pt x="9210828" y="1068688"/>
                  <a:pt x="9167313" y="1283542"/>
                  <a:pt x="9215663" y="1417476"/>
                </a:cubicBezTo>
                <a:cubicBezTo>
                  <a:pt x="9268849" y="1565363"/>
                  <a:pt x="9300277" y="1746734"/>
                  <a:pt x="9370386" y="1872297"/>
                </a:cubicBezTo>
                <a:cubicBezTo>
                  <a:pt x="9396979" y="1916942"/>
                  <a:pt x="9396979" y="1967168"/>
                  <a:pt x="9382473" y="2014603"/>
                </a:cubicBezTo>
                <a:cubicBezTo>
                  <a:pt x="9355881" y="2115054"/>
                  <a:pt x="9322035" y="2201554"/>
                  <a:pt x="9276102" y="2268521"/>
                </a:cubicBezTo>
                <a:cubicBezTo>
                  <a:pt x="9106875" y="2514068"/>
                  <a:pt x="8932811" y="2756825"/>
                  <a:pt x="8746660" y="2949356"/>
                </a:cubicBezTo>
                <a:cubicBezTo>
                  <a:pt x="8536335" y="3169790"/>
                  <a:pt x="8304251" y="3289774"/>
                  <a:pt x="8069749" y="3384644"/>
                </a:cubicBezTo>
                <a:cubicBezTo>
                  <a:pt x="7624922" y="3566014"/>
                  <a:pt x="7172842" y="3632982"/>
                  <a:pt x="6713509" y="3649724"/>
                </a:cubicBezTo>
                <a:cubicBezTo>
                  <a:pt x="6406482" y="3660885"/>
                  <a:pt x="6101872" y="3674836"/>
                  <a:pt x="5794844" y="3672046"/>
                </a:cubicBezTo>
                <a:cubicBezTo>
                  <a:pt x="5526498" y="3669256"/>
                  <a:pt x="5258151" y="3638562"/>
                  <a:pt x="4987387" y="3599498"/>
                </a:cubicBezTo>
                <a:cubicBezTo>
                  <a:pt x="4636843" y="3546482"/>
                  <a:pt x="3362799" y="3312096"/>
                  <a:pt x="2920390" y="3220016"/>
                </a:cubicBezTo>
                <a:cubicBezTo>
                  <a:pt x="2702811" y="3175371"/>
                  <a:pt x="1498875" y="2762406"/>
                  <a:pt x="1472282" y="2695438"/>
                </a:cubicBezTo>
                <a:cubicBezTo>
                  <a:pt x="1554478" y="2650793"/>
                  <a:pt x="1634257" y="2728922"/>
                  <a:pt x="1721289" y="2681487"/>
                </a:cubicBezTo>
                <a:cubicBezTo>
                  <a:pt x="1571401" y="2578245"/>
                  <a:pt x="1399756" y="2625681"/>
                  <a:pt x="1257121" y="2555923"/>
                </a:cubicBezTo>
                <a:cubicBezTo>
                  <a:pt x="1259538" y="2488955"/>
                  <a:pt x="1322394" y="2508488"/>
                  <a:pt x="1332064" y="2463843"/>
                </a:cubicBezTo>
                <a:cubicBezTo>
                  <a:pt x="1061300" y="2335488"/>
                  <a:pt x="759108" y="2341069"/>
                  <a:pt x="483508" y="2229457"/>
                </a:cubicBezTo>
                <a:cubicBezTo>
                  <a:pt x="734932" y="2184812"/>
                  <a:pt x="981521" y="2232247"/>
                  <a:pt x="1235363" y="2240618"/>
                </a:cubicBezTo>
                <a:cubicBezTo>
                  <a:pt x="1211188" y="2182021"/>
                  <a:pt x="1167672" y="2187602"/>
                  <a:pt x="1138662" y="2168069"/>
                </a:cubicBezTo>
                <a:cubicBezTo>
                  <a:pt x="1099981" y="2142957"/>
                  <a:pt x="1068553" y="2120635"/>
                  <a:pt x="1092728" y="2056458"/>
                </a:cubicBezTo>
                <a:cubicBezTo>
                  <a:pt x="1116903" y="1995071"/>
                  <a:pt x="1085475" y="1978329"/>
                  <a:pt x="1039542" y="1956007"/>
                </a:cubicBezTo>
                <a:cubicBezTo>
                  <a:pt x="923501" y="1894620"/>
                  <a:pt x="795371" y="1914152"/>
                  <a:pt x="674494" y="1894620"/>
                </a:cubicBezTo>
                <a:cubicBezTo>
                  <a:pt x="618891" y="1886249"/>
                  <a:pt x="529441" y="1900200"/>
                  <a:pt x="514936" y="1852765"/>
                </a:cubicBezTo>
                <a:cubicBezTo>
                  <a:pt x="464168" y="1699298"/>
                  <a:pt x="362631" y="1743943"/>
                  <a:pt x="268347" y="1735572"/>
                </a:cubicBezTo>
                <a:cubicBezTo>
                  <a:pt x="171646" y="1727201"/>
                  <a:pt x="152305" y="1657444"/>
                  <a:pt x="200656" y="1529089"/>
                </a:cubicBezTo>
                <a:cubicBezTo>
                  <a:pt x="149887" y="1467702"/>
                  <a:pt x="65273" y="1537459"/>
                  <a:pt x="0" y="1453750"/>
                </a:cubicBezTo>
                <a:cubicBezTo>
                  <a:pt x="502848" y="1411896"/>
                  <a:pt x="993609" y="1450960"/>
                  <a:pt x="1479534" y="1330977"/>
                </a:cubicBezTo>
                <a:cubicBezTo>
                  <a:pt x="1324812" y="1336557"/>
                  <a:pt x="1172507" y="1286332"/>
                  <a:pt x="1017784" y="1317025"/>
                </a:cubicBezTo>
                <a:cubicBezTo>
                  <a:pt x="993609" y="1322606"/>
                  <a:pt x="964599" y="1317025"/>
                  <a:pt x="940423" y="1311445"/>
                </a:cubicBezTo>
                <a:cubicBezTo>
                  <a:pt x="913830" y="1305864"/>
                  <a:pt x="889655" y="1294703"/>
                  <a:pt x="889655" y="1255638"/>
                </a:cubicBezTo>
                <a:cubicBezTo>
                  <a:pt x="889655" y="1227735"/>
                  <a:pt x="908995" y="1213784"/>
                  <a:pt x="928335" y="1202623"/>
                </a:cubicBezTo>
                <a:cubicBezTo>
                  <a:pt x="981521" y="1171929"/>
                  <a:pt x="1039542" y="1163558"/>
                  <a:pt x="1092728" y="1194252"/>
                </a:cubicBezTo>
                <a:cubicBezTo>
                  <a:pt x="1153167" y="1227735"/>
                  <a:pt x="1201518" y="1219364"/>
                  <a:pt x="1247451" y="1160768"/>
                </a:cubicBezTo>
                <a:cubicBezTo>
                  <a:pt x="1307889" y="1085430"/>
                  <a:pt x="1394920" y="1113333"/>
                  <a:pt x="1467447" y="1088220"/>
                </a:cubicBezTo>
                <a:cubicBezTo>
                  <a:pt x="1547226" y="1063107"/>
                  <a:pt x="1631840" y="1077059"/>
                  <a:pt x="1735794" y="1032414"/>
                </a:cubicBezTo>
                <a:cubicBezTo>
                  <a:pt x="1559313" y="982188"/>
                  <a:pt x="1397338" y="1057527"/>
                  <a:pt x="1218440" y="1007301"/>
                </a:cubicBezTo>
                <a:cubicBezTo>
                  <a:pt x="1290966" y="937543"/>
                  <a:pt x="1356240" y="957076"/>
                  <a:pt x="1416678" y="945914"/>
                </a:cubicBezTo>
                <a:cubicBezTo>
                  <a:pt x="1489204" y="931963"/>
                  <a:pt x="1561731" y="929172"/>
                  <a:pt x="1634257" y="915221"/>
                </a:cubicBezTo>
                <a:cubicBezTo>
                  <a:pt x="1701949" y="904060"/>
                  <a:pt x="1767223" y="884528"/>
                  <a:pt x="1834914" y="873366"/>
                </a:cubicBezTo>
                <a:cubicBezTo>
                  <a:pt x="1900187" y="862205"/>
                  <a:pt x="1967878" y="876157"/>
                  <a:pt x="2028317" y="814770"/>
                </a:cubicBezTo>
                <a:cubicBezTo>
                  <a:pt x="1863924" y="691996"/>
                  <a:pt x="1677773" y="750593"/>
                  <a:pt x="1484370" y="719899"/>
                </a:cubicBezTo>
                <a:cubicBezTo>
                  <a:pt x="1535138" y="661303"/>
                  <a:pt x="1588324" y="672464"/>
                  <a:pt x="1631840" y="655722"/>
                </a:cubicBezTo>
                <a:cubicBezTo>
                  <a:pt x="1651180" y="650142"/>
                  <a:pt x="1675355" y="650142"/>
                  <a:pt x="1682608" y="622239"/>
                </a:cubicBezTo>
                <a:cubicBezTo>
                  <a:pt x="1692278" y="585965"/>
                  <a:pt x="1670520" y="563642"/>
                  <a:pt x="1646344" y="552481"/>
                </a:cubicBezTo>
                <a:cubicBezTo>
                  <a:pt x="1537556" y="499465"/>
                  <a:pt x="1421514" y="471562"/>
                  <a:pt x="1305472" y="443659"/>
                </a:cubicBezTo>
                <a:cubicBezTo>
                  <a:pt x="1240198" y="429707"/>
                  <a:pt x="1170090" y="438078"/>
                  <a:pt x="1112068" y="393433"/>
                </a:cubicBezTo>
                <a:cubicBezTo>
                  <a:pt x="1324812" y="200902"/>
                  <a:pt x="1561731" y="237176"/>
                  <a:pt x="1801068" y="248337"/>
                </a:cubicBezTo>
                <a:cubicBezTo>
                  <a:pt x="2190293" y="265079"/>
                  <a:pt x="2579516" y="281821"/>
                  <a:pt x="2971158" y="253918"/>
                </a:cubicBezTo>
                <a:cubicBezTo>
                  <a:pt x="3287854" y="200902"/>
                  <a:pt x="3609388" y="195322"/>
                  <a:pt x="3930923" y="175789"/>
                </a:cubicBezTo>
                <a:cubicBezTo>
                  <a:pt x="4283882" y="150677"/>
                  <a:pt x="4641678" y="170209"/>
                  <a:pt x="4997057" y="172999"/>
                </a:cubicBezTo>
                <a:cubicBezTo>
                  <a:pt x="5253316" y="175789"/>
                  <a:pt x="5511992" y="200902"/>
                  <a:pt x="5768252" y="178580"/>
                </a:cubicBezTo>
                <a:cubicBezTo>
                  <a:pt x="6068027" y="153467"/>
                  <a:pt x="6372637" y="172999"/>
                  <a:pt x="6674829" y="164628"/>
                </a:cubicBezTo>
                <a:cubicBezTo>
                  <a:pt x="6810212" y="161838"/>
                  <a:pt x="6945593" y="139515"/>
                  <a:pt x="7080976" y="122774"/>
                </a:cubicBezTo>
                <a:cubicBezTo>
                  <a:pt x="7334817" y="89290"/>
                  <a:pt x="7591076" y="44645"/>
                  <a:pt x="7847336" y="58596"/>
                </a:cubicBezTo>
                <a:cubicBezTo>
                  <a:pt x="8006894" y="66967"/>
                  <a:pt x="8164034" y="66967"/>
                  <a:pt x="832842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15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E61B563-A4B2-5783-81AF-A2A053D74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8028344"/>
            <a:ext cx="18288000" cy="2279034"/>
            <a:chOff x="0" y="-29768"/>
            <a:chExt cx="12202174" cy="151935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0633BBC-8C60-7DC4-F0CC-CE3225109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C98078-F2A2-725C-ED61-320B63B69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289101" y="-1429602"/>
              <a:ext cx="1507122" cy="4319024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CD4C03-24F0-57A9-530E-8F2ABABDC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80884" y="-2910652"/>
              <a:ext cx="1519356" cy="7281123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  <a:alpha val="70000"/>
                  </a:schemeClr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937B503-081A-F83F-894E-467697657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8414853"/>
            <a:ext cx="10386039" cy="13709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800" dirty="0">
                <a:solidFill>
                  <a:srgbClr val="FFFFFF"/>
                </a:solidFill>
              </a:rPr>
              <a:t>Design and Editing</a:t>
            </a:r>
          </a:p>
        </p:txBody>
      </p:sp>
      <p:pic>
        <p:nvPicPr>
          <p:cNvPr id="5" name="Picture 4" descr="Angled photo of a man holding pencil over a color catalog">
            <a:extLst>
              <a:ext uri="{FF2B5EF4-FFF2-40B4-BE49-F238E27FC236}">
                <a16:creationId xmlns:a16="http://schemas.microsoft.com/office/drawing/2014/main" id="{3199100A-C268-B443-A1B4-1398A96F8E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591" b="16642"/>
          <a:stretch/>
        </p:blipFill>
        <p:spPr>
          <a:xfrm>
            <a:off x="1" y="10"/>
            <a:ext cx="18287997" cy="802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321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7591E-A037-6C81-5E00-6B0DB3F5A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7372282"/>
            <a:ext cx="13716000" cy="1180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dirty="0"/>
              <a:t>Video Script, Production, and Editing</a:t>
            </a:r>
          </a:p>
        </p:txBody>
      </p:sp>
      <p:pic>
        <p:nvPicPr>
          <p:cNvPr id="9" name="Content Placeholder 8" descr="A screenshot of a video&#10;&#10;Description automatically generated">
            <a:extLst>
              <a:ext uri="{FF2B5EF4-FFF2-40B4-BE49-F238E27FC236}">
                <a16:creationId xmlns:a16="http://schemas.microsoft.com/office/drawing/2014/main" id="{9E300C21-D420-5116-6026-624A0082C9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66"/>
          <a:stretch/>
        </p:blipFill>
        <p:spPr>
          <a:xfrm>
            <a:off x="20" y="10"/>
            <a:ext cx="18287980" cy="69085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B7FB62D-DD5B-C587-F53F-679128D41B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9658" y="6788722"/>
            <a:ext cx="18310799" cy="185045"/>
            <a:chOff x="-5025" y="6737718"/>
            <a:chExt cx="12207200" cy="12336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474BA53-241B-ACB6-E742-B074F40EB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797B091-2608-7480-FE24-507CC5333A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970770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6FC42E6-6C25-4922-95D2-B97B1E123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95F874-A8A5-4A14-8CFC-828968DE6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8131" y="0"/>
            <a:ext cx="7097673" cy="10287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CFFCAD-92B6-25AB-E07B-82730F284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074" y="1307163"/>
            <a:ext cx="4387264" cy="475854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kern="1200">
                <a:solidFill>
                  <a:srgbClr val="595959"/>
                </a:solidFill>
                <a:latin typeface="+mj-lt"/>
                <a:ea typeface="+mj-ea"/>
                <a:cs typeface="+mj-cs"/>
              </a:rPr>
              <a:t>Record everything!</a:t>
            </a:r>
          </a:p>
        </p:txBody>
      </p:sp>
      <p:pic>
        <p:nvPicPr>
          <p:cNvPr id="5" name="Content Placeholder 4" descr="A screenshot of a video chat&#10;&#10;Description automatically generated">
            <a:extLst>
              <a:ext uri="{FF2B5EF4-FFF2-40B4-BE49-F238E27FC236}">
                <a16:creationId xmlns:a16="http://schemas.microsoft.com/office/drawing/2014/main" id="{C19E34EE-1D3D-DC81-E720-E1815EA16D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074" y="2166342"/>
            <a:ext cx="9160480" cy="595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281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1095953A-7DC0-3F46-6E96-31FBC9B1A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640756" y="-27464"/>
            <a:ext cx="6657850" cy="10324544"/>
            <a:chOff x="7760503" y="-18309"/>
            <a:chExt cx="4438566" cy="688302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07A3D96-0FAB-1097-EDDA-3FEF83BF3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0512" y="-11580"/>
              <a:ext cx="4431490" cy="6876300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EAB96BF-DFB3-4E65-F857-5FB098087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7760503" y="1713600"/>
              <a:ext cx="4431496" cy="5144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F350EA2-C795-0DD6-A39B-C920189404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0509" y="-11586"/>
              <a:ext cx="3264743" cy="6876300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lumMod val="60000"/>
                    <a:lumOff val="40000"/>
                    <a:alpha val="78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4AC1597-691C-C2BF-535E-B9DBBAA76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547151" y="1202115"/>
              <a:ext cx="6872341" cy="4431494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030F9B-572B-A9E0-63F9-71E62BFFF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2321" y="2234044"/>
            <a:ext cx="4965322" cy="44809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Configure Price Quote</a:t>
            </a:r>
          </a:p>
        </p:txBody>
      </p:sp>
      <p:pic>
        <p:nvPicPr>
          <p:cNvPr id="5" name="Content Placeholder 4" descr="A screenshot of a web page&#10;&#10;Description automatically generated">
            <a:extLst>
              <a:ext uri="{FF2B5EF4-FFF2-40B4-BE49-F238E27FC236}">
                <a16:creationId xmlns:a16="http://schemas.microsoft.com/office/drawing/2014/main" id="{4A122155-7F9D-65F4-97F7-C1A5CBB68E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6" r="21673"/>
          <a:stretch/>
        </p:blipFill>
        <p:spPr>
          <a:xfrm>
            <a:off x="1093914" y="1348288"/>
            <a:ext cx="9412468" cy="762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491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7262" y="0"/>
            <a:ext cx="4872038" cy="5100639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62B813-238F-3F7B-B130-9DF7B499C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56743"/>
            <a:ext cx="4260273" cy="35567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Reporting and Results Analysis</a:t>
            </a:r>
          </a:p>
        </p:txBody>
      </p:sp>
      <p:pic>
        <p:nvPicPr>
          <p:cNvPr id="5" name="Content Placeholder 4" descr="A screenshot of a graph&#10;&#10;Description automatically generated">
            <a:extLst>
              <a:ext uri="{FF2B5EF4-FFF2-40B4-BE49-F238E27FC236}">
                <a16:creationId xmlns:a16="http://schemas.microsoft.com/office/drawing/2014/main" id="{988317D5-0C48-667D-9C82-F39A286136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899" y="2402683"/>
            <a:ext cx="11021306" cy="548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059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DED99B-2C03-39A3-A2FA-920D41C72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404" y="961234"/>
            <a:ext cx="5129784" cy="8374722"/>
          </a:xfrm>
        </p:spPr>
        <p:txBody>
          <a:bodyPr anchor="ctr">
            <a:normAutofit/>
          </a:bodyPr>
          <a:lstStyle/>
          <a:p>
            <a:r>
              <a:rPr lang="en-US" sz="8100"/>
              <a:t>Client success</a:t>
            </a:r>
          </a:p>
        </p:txBody>
      </p:sp>
      <p:sp>
        <p:nvSpPr>
          <p:cNvPr id="28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00800" y="946404"/>
            <a:ext cx="27432" cy="8385571"/>
          </a:xfrm>
          <a:custGeom>
            <a:avLst/>
            <a:gdLst>
              <a:gd name="connsiteX0" fmla="*/ 0 w 27432"/>
              <a:gd name="connsiteY0" fmla="*/ 0 h 8385571"/>
              <a:gd name="connsiteX1" fmla="*/ 27432 w 27432"/>
              <a:gd name="connsiteY1" fmla="*/ 0 h 8385571"/>
              <a:gd name="connsiteX2" fmla="*/ 27432 w 27432"/>
              <a:gd name="connsiteY2" fmla="*/ 782653 h 8385571"/>
              <a:gd name="connsiteX3" fmla="*/ 27432 w 27432"/>
              <a:gd name="connsiteY3" fmla="*/ 1313739 h 8385571"/>
              <a:gd name="connsiteX4" fmla="*/ 27432 w 27432"/>
              <a:gd name="connsiteY4" fmla="*/ 2012537 h 8385571"/>
              <a:gd name="connsiteX5" fmla="*/ 27432 w 27432"/>
              <a:gd name="connsiteY5" fmla="*/ 2459767 h 8385571"/>
              <a:gd name="connsiteX6" fmla="*/ 27432 w 27432"/>
              <a:gd name="connsiteY6" fmla="*/ 3074709 h 8385571"/>
              <a:gd name="connsiteX7" fmla="*/ 27432 w 27432"/>
              <a:gd name="connsiteY7" fmla="*/ 3605796 h 8385571"/>
              <a:gd name="connsiteX8" fmla="*/ 27432 w 27432"/>
              <a:gd name="connsiteY8" fmla="*/ 4220737 h 8385571"/>
              <a:gd name="connsiteX9" fmla="*/ 27432 w 27432"/>
              <a:gd name="connsiteY9" fmla="*/ 4751824 h 8385571"/>
              <a:gd name="connsiteX10" fmla="*/ 27432 w 27432"/>
              <a:gd name="connsiteY10" fmla="*/ 5199054 h 8385571"/>
              <a:gd name="connsiteX11" fmla="*/ 27432 w 27432"/>
              <a:gd name="connsiteY11" fmla="*/ 5981707 h 8385571"/>
              <a:gd name="connsiteX12" fmla="*/ 27432 w 27432"/>
              <a:gd name="connsiteY12" fmla="*/ 6596649 h 8385571"/>
              <a:gd name="connsiteX13" fmla="*/ 27432 w 27432"/>
              <a:gd name="connsiteY13" fmla="*/ 7379302 h 8385571"/>
              <a:gd name="connsiteX14" fmla="*/ 27432 w 27432"/>
              <a:gd name="connsiteY14" fmla="*/ 8385571 h 8385571"/>
              <a:gd name="connsiteX15" fmla="*/ 0 w 27432"/>
              <a:gd name="connsiteY15" fmla="*/ 8385571 h 8385571"/>
              <a:gd name="connsiteX16" fmla="*/ 0 w 27432"/>
              <a:gd name="connsiteY16" fmla="*/ 7686773 h 8385571"/>
              <a:gd name="connsiteX17" fmla="*/ 0 w 27432"/>
              <a:gd name="connsiteY17" fmla="*/ 7155687 h 8385571"/>
              <a:gd name="connsiteX18" fmla="*/ 0 w 27432"/>
              <a:gd name="connsiteY18" fmla="*/ 6373034 h 8385571"/>
              <a:gd name="connsiteX19" fmla="*/ 0 w 27432"/>
              <a:gd name="connsiteY19" fmla="*/ 5841948 h 8385571"/>
              <a:gd name="connsiteX20" fmla="*/ 0 w 27432"/>
              <a:gd name="connsiteY20" fmla="*/ 5227006 h 8385571"/>
              <a:gd name="connsiteX21" fmla="*/ 0 w 27432"/>
              <a:gd name="connsiteY21" fmla="*/ 4695920 h 8385571"/>
              <a:gd name="connsiteX22" fmla="*/ 0 w 27432"/>
              <a:gd name="connsiteY22" fmla="*/ 3913266 h 8385571"/>
              <a:gd name="connsiteX23" fmla="*/ 0 w 27432"/>
              <a:gd name="connsiteY23" fmla="*/ 3214469 h 8385571"/>
              <a:gd name="connsiteX24" fmla="*/ 0 w 27432"/>
              <a:gd name="connsiteY24" fmla="*/ 2599527 h 8385571"/>
              <a:gd name="connsiteX25" fmla="*/ 0 w 27432"/>
              <a:gd name="connsiteY25" fmla="*/ 1816874 h 8385571"/>
              <a:gd name="connsiteX26" fmla="*/ 0 w 27432"/>
              <a:gd name="connsiteY26" fmla="*/ 1285788 h 8385571"/>
              <a:gd name="connsiteX27" fmla="*/ 0 w 27432"/>
              <a:gd name="connsiteY27" fmla="*/ 0 h 8385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7432" h="8385571" fill="none" extrusionOk="0">
                <a:moveTo>
                  <a:pt x="0" y="0"/>
                </a:moveTo>
                <a:cubicBezTo>
                  <a:pt x="6445" y="-74"/>
                  <a:pt x="19313" y="-390"/>
                  <a:pt x="27432" y="0"/>
                </a:cubicBezTo>
                <a:cubicBezTo>
                  <a:pt x="-4661" y="346694"/>
                  <a:pt x="-1287" y="402533"/>
                  <a:pt x="27432" y="782653"/>
                </a:cubicBezTo>
                <a:cubicBezTo>
                  <a:pt x="56151" y="1162773"/>
                  <a:pt x="32971" y="1199138"/>
                  <a:pt x="27432" y="1313739"/>
                </a:cubicBezTo>
                <a:cubicBezTo>
                  <a:pt x="21893" y="1428340"/>
                  <a:pt x="53461" y="1776996"/>
                  <a:pt x="27432" y="2012537"/>
                </a:cubicBezTo>
                <a:cubicBezTo>
                  <a:pt x="1403" y="2248078"/>
                  <a:pt x="30613" y="2272850"/>
                  <a:pt x="27432" y="2459767"/>
                </a:cubicBezTo>
                <a:cubicBezTo>
                  <a:pt x="24252" y="2646684"/>
                  <a:pt x="22872" y="2864522"/>
                  <a:pt x="27432" y="3074709"/>
                </a:cubicBezTo>
                <a:cubicBezTo>
                  <a:pt x="31992" y="3284896"/>
                  <a:pt x="16596" y="3424146"/>
                  <a:pt x="27432" y="3605796"/>
                </a:cubicBezTo>
                <a:cubicBezTo>
                  <a:pt x="38268" y="3787446"/>
                  <a:pt x="34178" y="4002777"/>
                  <a:pt x="27432" y="4220737"/>
                </a:cubicBezTo>
                <a:cubicBezTo>
                  <a:pt x="20686" y="4438697"/>
                  <a:pt x="16367" y="4516592"/>
                  <a:pt x="27432" y="4751824"/>
                </a:cubicBezTo>
                <a:cubicBezTo>
                  <a:pt x="38497" y="4987056"/>
                  <a:pt x="42400" y="4996558"/>
                  <a:pt x="27432" y="5199054"/>
                </a:cubicBezTo>
                <a:cubicBezTo>
                  <a:pt x="12465" y="5401550"/>
                  <a:pt x="47882" y="5751705"/>
                  <a:pt x="27432" y="5981707"/>
                </a:cubicBezTo>
                <a:cubicBezTo>
                  <a:pt x="6982" y="6211709"/>
                  <a:pt x="40904" y="6351693"/>
                  <a:pt x="27432" y="6596649"/>
                </a:cubicBezTo>
                <a:cubicBezTo>
                  <a:pt x="13960" y="6841605"/>
                  <a:pt x="32831" y="7196088"/>
                  <a:pt x="27432" y="7379302"/>
                </a:cubicBezTo>
                <a:cubicBezTo>
                  <a:pt x="22033" y="7562516"/>
                  <a:pt x="12703" y="8105417"/>
                  <a:pt x="27432" y="8385571"/>
                </a:cubicBezTo>
                <a:cubicBezTo>
                  <a:pt x="15079" y="8384479"/>
                  <a:pt x="8384" y="8384820"/>
                  <a:pt x="0" y="8385571"/>
                </a:cubicBezTo>
                <a:cubicBezTo>
                  <a:pt x="-9222" y="8184772"/>
                  <a:pt x="-3801" y="7840755"/>
                  <a:pt x="0" y="7686773"/>
                </a:cubicBezTo>
                <a:cubicBezTo>
                  <a:pt x="3801" y="7532791"/>
                  <a:pt x="9771" y="7265683"/>
                  <a:pt x="0" y="7155687"/>
                </a:cubicBezTo>
                <a:cubicBezTo>
                  <a:pt x="-9771" y="7045691"/>
                  <a:pt x="37823" y="6639323"/>
                  <a:pt x="0" y="6373034"/>
                </a:cubicBezTo>
                <a:cubicBezTo>
                  <a:pt x="-37823" y="6106745"/>
                  <a:pt x="7609" y="6070807"/>
                  <a:pt x="0" y="5841948"/>
                </a:cubicBezTo>
                <a:cubicBezTo>
                  <a:pt x="-7609" y="5613089"/>
                  <a:pt x="1785" y="5396348"/>
                  <a:pt x="0" y="5227006"/>
                </a:cubicBezTo>
                <a:cubicBezTo>
                  <a:pt x="-1785" y="5057664"/>
                  <a:pt x="17374" y="4822375"/>
                  <a:pt x="0" y="4695920"/>
                </a:cubicBezTo>
                <a:cubicBezTo>
                  <a:pt x="-17374" y="4569465"/>
                  <a:pt x="-37614" y="4208520"/>
                  <a:pt x="0" y="3913266"/>
                </a:cubicBezTo>
                <a:cubicBezTo>
                  <a:pt x="37614" y="3618012"/>
                  <a:pt x="-28128" y="3519129"/>
                  <a:pt x="0" y="3214469"/>
                </a:cubicBezTo>
                <a:cubicBezTo>
                  <a:pt x="28128" y="2909809"/>
                  <a:pt x="20752" y="2887116"/>
                  <a:pt x="0" y="2599527"/>
                </a:cubicBezTo>
                <a:cubicBezTo>
                  <a:pt x="-20752" y="2311938"/>
                  <a:pt x="-23269" y="2180831"/>
                  <a:pt x="0" y="1816874"/>
                </a:cubicBezTo>
                <a:cubicBezTo>
                  <a:pt x="23269" y="1452917"/>
                  <a:pt x="15218" y="1441230"/>
                  <a:pt x="0" y="1285788"/>
                </a:cubicBezTo>
                <a:cubicBezTo>
                  <a:pt x="-15218" y="1130346"/>
                  <a:pt x="36978" y="468039"/>
                  <a:pt x="0" y="0"/>
                </a:cubicBezTo>
                <a:close/>
              </a:path>
              <a:path w="27432" h="8385571" stroke="0" extrusionOk="0">
                <a:moveTo>
                  <a:pt x="0" y="0"/>
                </a:moveTo>
                <a:cubicBezTo>
                  <a:pt x="6665" y="1306"/>
                  <a:pt x="15136" y="257"/>
                  <a:pt x="27432" y="0"/>
                </a:cubicBezTo>
                <a:cubicBezTo>
                  <a:pt x="50285" y="165299"/>
                  <a:pt x="12757" y="427555"/>
                  <a:pt x="27432" y="698798"/>
                </a:cubicBezTo>
                <a:cubicBezTo>
                  <a:pt x="42107" y="970041"/>
                  <a:pt x="28824" y="1226199"/>
                  <a:pt x="27432" y="1397595"/>
                </a:cubicBezTo>
                <a:cubicBezTo>
                  <a:pt x="26040" y="1568991"/>
                  <a:pt x="37377" y="1834498"/>
                  <a:pt x="27432" y="2180248"/>
                </a:cubicBezTo>
                <a:cubicBezTo>
                  <a:pt x="17487" y="2525998"/>
                  <a:pt x="49768" y="2451590"/>
                  <a:pt x="27432" y="2711335"/>
                </a:cubicBezTo>
                <a:cubicBezTo>
                  <a:pt x="5096" y="2971080"/>
                  <a:pt x="63163" y="3174430"/>
                  <a:pt x="27432" y="3493988"/>
                </a:cubicBezTo>
                <a:cubicBezTo>
                  <a:pt x="-8299" y="3813546"/>
                  <a:pt x="55483" y="4186811"/>
                  <a:pt x="27432" y="4360497"/>
                </a:cubicBezTo>
                <a:cubicBezTo>
                  <a:pt x="-619" y="4534183"/>
                  <a:pt x="7974" y="4709969"/>
                  <a:pt x="27432" y="5059295"/>
                </a:cubicBezTo>
                <a:cubicBezTo>
                  <a:pt x="46890" y="5408621"/>
                  <a:pt x="-7157" y="5526851"/>
                  <a:pt x="27432" y="5758092"/>
                </a:cubicBezTo>
                <a:cubicBezTo>
                  <a:pt x="62021" y="5989333"/>
                  <a:pt x="44642" y="6191514"/>
                  <a:pt x="27432" y="6373034"/>
                </a:cubicBezTo>
                <a:cubicBezTo>
                  <a:pt x="10222" y="6554554"/>
                  <a:pt x="26177" y="6786694"/>
                  <a:pt x="27432" y="6987976"/>
                </a:cubicBezTo>
                <a:cubicBezTo>
                  <a:pt x="28687" y="7189258"/>
                  <a:pt x="56526" y="7488127"/>
                  <a:pt x="27432" y="7770629"/>
                </a:cubicBezTo>
                <a:cubicBezTo>
                  <a:pt x="-1662" y="8053131"/>
                  <a:pt x="-2257" y="8194797"/>
                  <a:pt x="27432" y="8385571"/>
                </a:cubicBezTo>
                <a:cubicBezTo>
                  <a:pt x="21511" y="8386050"/>
                  <a:pt x="6920" y="8384336"/>
                  <a:pt x="0" y="8385571"/>
                </a:cubicBezTo>
                <a:cubicBezTo>
                  <a:pt x="-21816" y="8200889"/>
                  <a:pt x="-14926" y="7924873"/>
                  <a:pt x="0" y="7602918"/>
                </a:cubicBezTo>
                <a:cubicBezTo>
                  <a:pt x="14926" y="7280963"/>
                  <a:pt x="8602" y="7253360"/>
                  <a:pt x="0" y="6987976"/>
                </a:cubicBezTo>
                <a:cubicBezTo>
                  <a:pt x="-8602" y="6722592"/>
                  <a:pt x="4000" y="6636133"/>
                  <a:pt x="0" y="6373034"/>
                </a:cubicBezTo>
                <a:cubicBezTo>
                  <a:pt x="-4000" y="6109935"/>
                  <a:pt x="-25513" y="6045095"/>
                  <a:pt x="0" y="5758092"/>
                </a:cubicBezTo>
                <a:cubicBezTo>
                  <a:pt x="25513" y="5471089"/>
                  <a:pt x="-7551" y="5476090"/>
                  <a:pt x="0" y="5310862"/>
                </a:cubicBezTo>
                <a:cubicBezTo>
                  <a:pt x="7551" y="5145634"/>
                  <a:pt x="19639" y="4748803"/>
                  <a:pt x="0" y="4444353"/>
                </a:cubicBezTo>
                <a:cubicBezTo>
                  <a:pt x="-19639" y="4139903"/>
                  <a:pt x="-7248" y="3849816"/>
                  <a:pt x="0" y="3577844"/>
                </a:cubicBezTo>
                <a:cubicBezTo>
                  <a:pt x="7248" y="3305872"/>
                  <a:pt x="-365" y="3060120"/>
                  <a:pt x="0" y="2711335"/>
                </a:cubicBezTo>
                <a:cubicBezTo>
                  <a:pt x="365" y="2362550"/>
                  <a:pt x="-4208" y="2305604"/>
                  <a:pt x="0" y="2180248"/>
                </a:cubicBezTo>
                <a:cubicBezTo>
                  <a:pt x="4208" y="2054892"/>
                  <a:pt x="5759" y="1620935"/>
                  <a:pt x="0" y="1313739"/>
                </a:cubicBezTo>
                <a:cubicBezTo>
                  <a:pt x="-5759" y="1006543"/>
                  <a:pt x="-6559" y="912821"/>
                  <a:pt x="0" y="698798"/>
                </a:cubicBezTo>
                <a:cubicBezTo>
                  <a:pt x="6559" y="484775"/>
                  <a:pt x="-33287" y="21671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legal solutions&#10;&#10;Description automatically generated">
            <a:extLst>
              <a:ext uri="{FF2B5EF4-FFF2-40B4-BE49-F238E27FC236}">
                <a16:creationId xmlns:a16="http://schemas.microsoft.com/office/drawing/2014/main" id="{7A418E20-3AFC-9710-C112-9BE40C711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444" y="1179817"/>
            <a:ext cx="10341864" cy="5403622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E03B202-8C5F-E926-0EF4-062A4D2F0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1444" y="7197865"/>
            <a:ext cx="10341864" cy="214273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3300"/>
              <a:t>Clean data + reporting + automation = time saved</a:t>
            </a: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27478071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8D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D6EFDC-D5FC-3F90-7661-4E8EC4751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5B9253C-10B5-993B-F0CF-921F0BBE6E7F}"/>
              </a:ext>
            </a:extLst>
          </p:cNvPr>
          <p:cNvGrpSpPr/>
          <p:nvPr/>
        </p:nvGrpSpPr>
        <p:grpSpPr>
          <a:xfrm>
            <a:off x="5369204" y="1368704"/>
            <a:ext cx="7549591" cy="7549591"/>
            <a:chOff x="0" y="0"/>
            <a:chExt cx="6350000" cy="6350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6B2AC37-1618-1415-A982-58D4F4A8FFE3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>
                <a:alpha val="3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A24C14C1-7C5E-8094-9CB3-9A171158FAE3}"/>
              </a:ext>
            </a:extLst>
          </p:cNvPr>
          <p:cNvSpPr txBox="1"/>
          <p:nvPr/>
        </p:nvSpPr>
        <p:spPr>
          <a:xfrm>
            <a:off x="1043803" y="4525070"/>
            <a:ext cx="16200394" cy="1227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dirty="0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That’s a wrap</a:t>
            </a:r>
          </a:p>
        </p:txBody>
      </p:sp>
    </p:spTree>
    <p:extLst>
      <p:ext uri="{BB962C8B-B14F-4D97-AF65-F5344CB8AC3E}">
        <p14:creationId xmlns:p14="http://schemas.microsoft.com/office/powerpoint/2010/main" val="10555796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Background">
            <a:extLst>
              <a:ext uri="{FF2B5EF4-FFF2-40B4-BE49-F238E27FC236}">
                <a16:creationId xmlns:a16="http://schemas.microsoft.com/office/drawing/2014/main" id="{7DE220E6-BA55-4F04-B3C4-F4985F3E7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8287998" cy="1028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tint">
            <a:extLst>
              <a:ext uri="{FF2B5EF4-FFF2-40B4-BE49-F238E27FC236}">
                <a16:creationId xmlns:a16="http://schemas.microsoft.com/office/drawing/2014/main" id="{5AE190BC-D2FD-433E-AB89-0DF68EFD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718466" y="0"/>
            <a:ext cx="1569534" cy="10287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3E8FEA2-54EE-4F84-B5DB-A055A7D80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74666" y="0"/>
            <a:ext cx="9113331" cy="10287000"/>
          </a:xfrm>
          <a:prstGeom prst="rect">
            <a:avLst/>
          </a:prstGeom>
          <a:ln>
            <a:noFill/>
          </a:ln>
          <a:effectLst>
            <a:outerShdw blurRad="508000" dist="190500" dir="5460000" sx="93000" sy="93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B0B1AD-CD73-8E78-924D-8B4B29DAF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4648" y="1143001"/>
            <a:ext cx="6832020" cy="2562365"/>
          </a:xfrm>
        </p:spPr>
        <p:txBody>
          <a:bodyPr anchor="ctr">
            <a:normAutofit/>
          </a:bodyPr>
          <a:lstStyle/>
          <a:p>
            <a:r>
              <a:rPr lang="en-US" sz="6000"/>
              <a:t>Summary and Takeaways</a:t>
            </a:r>
          </a:p>
        </p:txBody>
      </p:sp>
      <p:pic>
        <p:nvPicPr>
          <p:cNvPr id="7" name="Graphic 6" descr="Person with Idea">
            <a:extLst>
              <a:ext uri="{FF2B5EF4-FFF2-40B4-BE49-F238E27FC236}">
                <a16:creationId xmlns:a16="http://schemas.microsoft.com/office/drawing/2014/main" id="{6F25363C-44B7-5857-7902-F30D36114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2050" y="1737750"/>
            <a:ext cx="6811505" cy="681150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74E54-CE19-2A81-F2D9-26DD3CDDA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24648" y="3705366"/>
            <a:ext cx="6832020" cy="5654752"/>
          </a:xfrm>
        </p:spPr>
        <p:txBody>
          <a:bodyPr anchor="ctr">
            <a:normAutofit/>
          </a:bodyPr>
          <a:lstStyle/>
          <a:p>
            <a:r>
              <a:rPr lang="en-US" sz="3000" dirty="0"/>
              <a:t>Why should I bother to read something that couldn’t be bothered to be written?</a:t>
            </a:r>
          </a:p>
          <a:p>
            <a:r>
              <a:rPr lang="en-US" sz="3000" dirty="0"/>
              <a:t>Clean data is the foundation for enabling automation</a:t>
            </a:r>
          </a:p>
          <a:p>
            <a:r>
              <a:rPr lang="en-US" sz="3000" dirty="0"/>
              <a:t>Start small</a:t>
            </a:r>
          </a:p>
          <a:p>
            <a:r>
              <a:rPr lang="en-US" sz="3000" dirty="0"/>
              <a:t>Test, test, test</a:t>
            </a:r>
          </a:p>
          <a:p>
            <a:r>
              <a:rPr lang="en-US" sz="3000" dirty="0"/>
              <a:t>AI won’t replace you, but a marketing pro using AI will</a:t>
            </a:r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138580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8D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55A542-E3F4-E5C3-1BAF-11BC19C29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8980DE5-876E-8D94-0F7D-CC907C921AB7}"/>
              </a:ext>
            </a:extLst>
          </p:cNvPr>
          <p:cNvGrpSpPr/>
          <p:nvPr/>
        </p:nvGrpSpPr>
        <p:grpSpPr>
          <a:xfrm>
            <a:off x="5369204" y="1368704"/>
            <a:ext cx="7549591" cy="7549591"/>
            <a:chOff x="0" y="0"/>
            <a:chExt cx="6350000" cy="6350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8F69235-FF65-CFD6-B8AD-B839ECFF01AE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>
                <a:alpha val="3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D5C6B40D-0599-CD9D-47A9-5E9428DE1155}"/>
              </a:ext>
            </a:extLst>
          </p:cNvPr>
          <p:cNvSpPr txBox="1"/>
          <p:nvPr/>
        </p:nvSpPr>
        <p:spPr>
          <a:xfrm>
            <a:off x="1043803" y="4525070"/>
            <a:ext cx="16200394" cy="1227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dirty="0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The future is here</a:t>
            </a:r>
          </a:p>
        </p:txBody>
      </p:sp>
    </p:spTree>
    <p:extLst>
      <p:ext uri="{BB962C8B-B14F-4D97-AF65-F5344CB8AC3E}">
        <p14:creationId xmlns:p14="http://schemas.microsoft.com/office/powerpoint/2010/main" val="29296497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8D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9D48E3-CB85-CC21-6C74-D4DB02488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82D48DD-60D0-DA4A-A94A-AD9721508B10}"/>
              </a:ext>
            </a:extLst>
          </p:cNvPr>
          <p:cNvGrpSpPr/>
          <p:nvPr/>
        </p:nvGrpSpPr>
        <p:grpSpPr>
          <a:xfrm>
            <a:off x="5369204" y="1368704"/>
            <a:ext cx="7549591" cy="7549591"/>
            <a:chOff x="0" y="0"/>
            <a:chExt cx="6350000" cy="6350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DEF1D48-A772-8795-0548-910D7B89606C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>
                <a:alpha val="3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C967B65B-9476-1F9E-B283-C58784333348}"/>
              </a:ext>
            </a:extLst>
          </p:cNvPr>
          <p:cNvSpPr txBox="1"/>
          <p:nvPr/>
        </p:nvSpPr>
        <p:spPr>
          <a:xfrm>
            <a:off x="1043803" y="4525070"/>
            <a:ext cx="16200394" cy="1227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dirty="0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What’s left for us mortals?</a:t>
            </a:r>
          </a:p>
        </p:txBody>
      </p:sp>
    </p:spTree>
    <p:extLst>
      <p:ext uri="{BB962C8B-B14F-4D97-AF65-F5344CB8AC3E}">
        <p14:creationId xmlns:p14="http://schemas.microsoft.com/office/powerpoint/2010/main" val="35231943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7FCFAB8-9E9C-414D-9FCB-CECED12D5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C16827-9A48-4468-BE81-11EC18E0A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700" y="1028698"/>
            <a:ext cx="8115300" cy="822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62D0A2-59ED-66A8-6A46-00B9FB4BD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658" y="2002774"/>
            <a:ext cx="5275383" cy="6226349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595959"/>
                </a:solidFill>
              </a:rPr>
              <a:t>Do what AI can’t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9956BA-5C38-49F9-88D6-BD6C71E9C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4000" y="1028698"/>
            <a:ext cx="8115300" cy="8229602"/>
          </a:xfrm>
          <a:prstGeom prst="rect">
            <a:avLst/>
          </a:prstGeom>
          <a:solidFill>
            <a:schemeClr val="accent2">
              <a:lumMod val="20000"/>
              <a:lumOff val="8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2416F-BB8B-0EAA-4A81-6A0FDBDE1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19001" y="2002774"/>
            <a:ext cx="6165297" cy="628145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Cultivate relationships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Collaborate with influencers and customers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Original research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Have a POV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Emotional IQ</a:t>
            </a:r>
          </a:p>
        </p:txBody>
      </p:sp>
    </p:spTree>
    <p:extLst>
      <p:ext uri="{BB962C8B-B14F-4D97-AF65-F5344CB8AC3E}">
        <p14:creationId xmlns:p14="http://schemas.microsoft.com/office/powerpoint/2010/main" val="29055460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8D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66C16D-30A5-AEAB-CCED-E2F2EF4E3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EE13449-9E19-50C0-3E49-BD29C9DF829B}"/>
              </a:ext>
            </a:extLst>
          </p:cNvPr>
          <p:cNvGrpSpPr/>
          <p:nvPr/>
        </p:nvGrpSpPr>
        <p:grpSpPr>
          <a:xfrm>
            <a:off x="5369204" y="1368704"/>
            <a:ext cx="7549591" cy="7549591"/>
            <a:chOff x="0" y="0"/>
            <a:chExt cx="6350000" cy="6350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B84C359-391E-A843-9ACA-54875DBBEDA2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>
                <a:alpha val="3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8F0F3864-6B58-2003-330C-0FD8F79972F2}"/>
              </a:ext>
            </a:extLst>
          </p:cNvPr>
          <p:cNvSpPr txBox="1"/>
          <p:nvPr/>
        </p:nvSpPr>
        <p:spPr>
          <a:xfrm>
            <a:off x="1043803" y="4525070"/>
            <a:ext cx="16200394" cy="1227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dirty="0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Recommended reading</a:t>
            </a:r>
          </a:p>
        </p:txBody>
      </p:sp>
    </p:spTree>
    <p:extLst>
      <p:ext uri="{BB962C8B-B14F-4D97-AF65-F5344CB8AC3E}">
        <p14:creationId xmlns:p14="http://schemas.microsoft.com/office/powerpoint/2010/main" val="6928279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335A262-7106-4571-BE09-CFA60A9DB0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3427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6F043C-2A2A-4ECE-99FC-9670FAF95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200400" y="1028700"/>
            <a:ext cx="15087600" cy="82296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B6FC34-1204-0CDB-93F2-E845F506F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560" y="1028700"/>
            <a:ext cx="7630758" cy="2539252"/>
          </a:xfrm>
        </p:spPr>
        <p:txBody>
          <a:bodyPr anchor="t">
            <a:normAutofit/>
          </a:bodyPr>
          <a:lstStyle/>
          <a:p>
            <a:pPr algn="l"/>
            <a:r>
              <a:rPr lang="en-US" sz="7500"/>
              <a:t>Recommended Reading	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6FE5A8-8C9A-4D97-A7C4-214929653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9646" y="1028695"/>
            <a:ext cx="178308" cy="23256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362C0F-6C1E-9A09-8926-8CFE9B8879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980" r="11271" b="2"/>
          <a:stretch/>
        </p:blipFill>
        <p:spPr>
          <a:xfrm>
            <a:off x="10291483" y="1572670"/>
            <a:ext cx="7207623" cy="720762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6297F2B-78AD-4022-83A4-78FC55E11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109692" y="9258301"/>
            <a:ext cx="178308" cy="1028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33B3E9A-0918-7B28-F0C5-B9A1759156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2561060"/>
              </p:ext>
            </p:extLst>
          </p:nvPr>
        </p:nvGraphicFramePr>
        <p:xfrm>
          <a:off x="2194560" y="3844176"/>
          <a:ext cx="7630758" cy="5414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420470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8D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7789FD-0DB1-78D9-4D24-B0D68F62C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E522A08-D1AC-ECA5-9CD8-E012517A037A}"/>
              </a:ext>
            </a:extLst>
          </p:cNvPr>
          <p:cNvGrpSpPr/>
          <p:nvPr/>
        </p:nvGrpSpPr>
        <p:grpSpPr>
          <a:xfrm>
            <a:off x="5369204" y="1368704"/>
            <a:ext cx="7549591" cy="7549591"/>
            <a:chOff x="0" y="0"/>
            <a:chExt cx="6350000" cy="6350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3033DF1-820F-71A3-DE15-55C4E2269998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>
                <a:alpha val="3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DE64941D-799A-7BB3-92A4-C35DE2D9A2F8}"/>
              </a:ext>
            </a:extLst>
          </p:cNvPr>
          <p:cNvSpPr txBox="1"/>
          <p:nvPr/>
        </p:nvSpPr>
        <p:spPr>
          <a:xfrm>
            <a:off x="1043803" y="4525070"/>
            <a:ext cx="16200394" cy="1227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dirty="0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Gratitude</a:t>
            </a:r>
          </a:p>
        </p:txBody>
      </p:sp>
    </p:spTree>
    <p:extLst>
      <p:ext uri="{BB962C8B-B14F-4D97-AF65-F5344CB8AC3E}">
        <p14:creationId xmlns:p14="http://schemas.microsoft.com/office/powerpoint/2010/main" val="612118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8D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8E5169-1889-613B-782B-423EEC7C9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778AA7F-25A8-0063-A493-0B01D17D69F2}"/>
              </a:ext>
            </a:extLst>
          </p:cNvPr>
          <p:cNvGrpSpPr/>
          <p:nvPr/>
        </p:nvGrpSpPr>
        <p:grpSpPr>
          <a:xfrm>
            <a:off x="5369204" y="1368704"/>
            <a:ext cx="7549591" cy="7549591"/>
            <a:chOff x="0" y="0"/>
            <a:chExt cx="6350000" cy="6350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CFF9F3E-43E2-2A0D-6065-22AC6DC9994C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>
                <a:alpha val="3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F26814D5-86E6-7988-184F-67D308EEB9CC}"/>
              </a:ext>
            </a:extLst>
          </p:cNvPr>
          <p:cNvSpPr txBox="1"/>
          <p:nvPr/>
        </p:nvSpPr>
        <p:spPr>
          <a:xfrm>
            <a:off x="1043803" y="4525070"/>
            <a:ext cx="16200394" cy="1227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dirty="0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“AI” as we know it today</a:t>
            </a:r>
          </a:p>
        </p:txBody>
      </p:sp>
    </p:spTree>
    <p:extLst>
      <p:ext uri="{BB962C8B-B14F-4D97-AF65-F5344CB8AC3E}">
        <p14:creationId xmlns:p14="http://schemas.microsoft.com/office/powerpoint/2010/main" val="3872417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126309" y="2126307"/>
            <a:ext cx="10313727" cy="6061116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37743" y="3990710"/>
            <a:ext cx="6533391" cy="6057905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71323" y="2457128"/>
            <a:ext cx="10286358" cy="5372102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21033" y="1801968"/>
            <a:ext cx="7212453" cy="6132999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7DB6FD-77A2-A086-8389-436E3AC8C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61" y="4150659"/>
            <a:ext cx="4321242" cy="46078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LLM And Predictive Text</a:t>
            </a:r>
          </a:p>
        </p:txBody>
      </p:sp>
      <p:pic>
        <p:nvPicPr>
          <p:cNvPr id="5" name="Content Placeholder 4" descr="A screenshot of a chat&#10;&#10;Description automatically generated">
            <a:extLst>
              <a:ext uri="{FF2B5EF4-FFF2-40B4-BE49-F238E27FC236}">
                <a16:creationId xmlns:a16="http://schemas.microsoft.com/office/drawing/2014/main" id="{97B27C43-710A-2BFE-C62E-5E739A833C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642" y="848694"/>
            <a:ext cx="10838622" cy="858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78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8" name="Group 3097">
            <a:extLst>
              <a:ext uri="{FF2B5EF4-FFF2-40B4-BE49-F238E27FC236}">
                <a16:creationId xmlns:a16="http://schemas.microsoft.com/office/drawing/2014/main" id="{731DBD42-1DF5-F172-B1F5-B966CEFC3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-1" y="6659401"/>
            <a:ext cx="18303263" cy="3647976"/>
            <a:chOff x="-1" y="-29768"/>
            <a:chExt cx="12202175" cy="1519356"/>
          </a:xfrm>
        </p:grpSpPr>
        <p:sp>
          <p:nvSpPr>
            <p:cNvPr id="3099" name="Rectangle 3098">
              <a:extLst>
                <a:ext uri="{FF2B5EF4-FFF2-40B4-BE49-F238E27FC236}">
                  <a16:creationId xmlns:a16="http://schemas.microsoft.com/office/drawing/2014/main" id="{69355FCF-1FBC-38E0-6366-30A98CF87C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0" name="Rectangle 3099">
              <a:extLst>
                <a:ext uri="{FF2B5EF4-FFF2-40B4-BE49-F238E27FC236}">
                  <a16:creationId xmlns:a16="http://schemas.microsoft.com/office/drawing/2014/main" id="{95494C1B-3451-03EE-59A7-B38557EC84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289101" y="-1429602"/>
              <a:ext cx="1507122" cy="4319024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1" name="Rectangle 3100">
              <a:extLst>
                <a:ext uri="{FF2B5EF4-FFF2-40B4-BE49-F238E27FC236}">
                  <a16:creationId xmlns:a16="http://schemas.microsoft.com/office/drawing/2014/main" id="{E2448E7E-0999-BEAC-FD6D-656E0A048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962663" y="-3992432"/>
              <a:ext cx="1519356" cy="9444683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  <a:alpha val="70000"/>
                  </a:schemeClr>
                </a:gs>
              </a:gsLst>
              <a:lin ang="9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9AD25A9-D10C-3D32-C2EF-C8F6D5029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9364" y="7043829"/>
            <a:ext cx="13424535" cy="137731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dirty="0">
                <a:solidFill>
                  <a:srgbClr val="FFFFFF"/>
                </a:solidFill>
              </a:rPr>
              <a:t>The OG’s</a:t>
            </a:r>
          </a:p>
        </p:txBody>
      </p:sp>
      <p:pic>
        <p:nvPicPr>
          <p:cNvPr id="3078" name="Picture 6" descr="ChatGPT - Wikipedia">
            <a:extLst>
              <a:ext uri="{FF2B5EF4-FFF2-40B4-BE49-F238E27FC236}">
                <a16:creationId xmlns:a16="http://schemas.microsoft.com/office/drawing/2014/main" id="{46E059C3-0D54-DD2F-9A96-3CDDF5AEC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0248" y="1826171"/>
            <a:ext cx="3562889" cy="356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ow Google's Gemini AI model got its name">
            <a:extLst>
              <a:ext uri="{FF2B5EF4-FFF2-40B4-BE49-F238E27FC236}">
                <a16:creationId xmlns:a16="http://schemas.microsoft.com/office/drawing/2014/main" id="{893C6C7B-633C-7C45-3E13-A7863D2EB4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6755" y="3384935"/>
            <a:ext cx="3562889" cy="200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Midjourney · GitHub">
            <a:extLst>
              <a:ext uri="{FF2B5EF4-FFF2-40B4-BE49-F238E27FC236}">
                <a16:creationId xmlns:a16="http://schemas.microsoft.com/office/drawing/2014/main" id="{90A7F5A6-6628-5AD9-6852-569D46734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57234" y="1829835"/>
            <a:ext cx="3559225" cy="355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Synthesia brand resources: accessing ...">
            <a:extLst>
              <a:ext uri="{FF2B5EF4-FFF2-40B4-BE49-F238E27FC236}">
                <a16:creationId xmlns:a16="http://schemas.microsoft.com/office/drawing/2014/main" id="{CE656CCD-E8FD-75C9-CFBC-2621CA669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2356" y="2976059"/>
            <a:ext cx="3378200" cy="24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2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DDBB197-D710-4A4F-A9CA-FD217749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5D1CFA-2CDB-4B64-BD9F-85744E8DA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" y="0"/>
            <a:ext cx="18287543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72CA1-93DD-7C3E-080D-65AD6A05D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008" y="1204432"/>
            <a:ext cx="7466964" cy="2181077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chemeClr val="tx2"/>
                </a:solidFill>
              </a:rPr>
              <a:t>Workflow Automation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B0D84-F313-BAD7-73CE-D2C4498BC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7008" y="3632523"/>
            <a:ext cx="7466367" cy="5458933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300" dirty="0">
                <a:solidFill>
                  <a:schemeClr val="tx2"/>
                </a:solidFill>
              </a:rPr>
              <a:t>Workflow automation follows </a:t>
            </a:r>
            <a:r>
              <a:rPr lang="en-US" sz="2300" b="1" dirty="0">
                <a:solidFill>
                  <a:schemeClr val="tx2"/>
                </a:solidFill>
              </a:rPr>
              <a:t>predefined rules and logic</a:t>
            </a:r>
            <a:r>
              <a:rPr lang="en-US" sz="2300" dirty="0">
                <a:solidFill>
                  <a:schemeClr val="tx2"/>
                </a:solidFill>
              </a:rPr>
              <a:t> to streamline repetitive tasks. It operates based on </a:t>
            </a:r>
            <a:r>
              <a:rPr lang="en-US" sz="2300" b="1" dirty="0">
                <a:solidFill>
                  <a:schemeClr val="tx2"/>
                </a:solidFill>
              </a:rPr>
              <a:t>if-then</a:t>
            </a:r>
            <a:r>
              <a:rPr lang="en-US" sz="2300" dirty="0">
                <a:solidFill>
                  <a:schemeClr val="tx2"/>
                </a:solidFill>
              </a:rPr>
              <a:t> conditions and structured processes.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300" b="1" dirty="0">
              <a:solidFill>
                <a:schemeClr val="tx2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300" b="1" dirty="0">
                <a:solidFill>
                  <a:schemeClr val="tx2"/>
                </a:solidFill>
              </a:rPr>
              <a:t>Key Characteristics:</a:t>
            </a:r>
            <a:endParaRPr lang="en-US" sz="23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chemeClr val="tx2"/>
                </a:solidFill>
              </a:rPr>
              <a:t>Rule-based</a:t>
            </a:r>
            <a:r>
              <a:rPr lang="en-US" sz="2300" dirty="0">
                <a:solidFill>
                  <a:schemeClr val="tx2"/>
                </a:solidFill>
              </a:rPr>
              <a:t>: Uses structured workflows with set conditions.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chemeClr val="tx2"/>
                </a:solidFill>
              </a:rPr>
              <a:t>Deterministic</a:t>
            </a:r>
            <a:r>
              <a:rPr lang="en-US" sz="2300" dirty="0">
                <a:solidFill>
                  <a:schemeClr val="tx2"/>
                </a:solidFill>
              </a:rPr>
              <a:t>: Outputs are predictable based on predefined logic.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chemeClr val="tx2"/>
                </a:solidFill>
              </a:rPr>
              <a:t>Static processes</a:t>
            </a:r>
            <a:r>
              <a:rPr lang="en-US" sz="2300" dirty="0">
                <a:solidFill>
                  <a:schemeClr val="tx2"/>
                </a:solidFill>
              </a:rPr>
              <a:t>: Requires manual changes to update logic.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chemeClr val="tx2"/>
                </a:solidFill>
              </a:rPr>
              <a:t>Common use cases</a:t>
            </a:r>
            <a:r>
              <a:rPr lang="en-US" sz="2300" dirty="0">
                <a:solidFill>
                  <a:schemeClr val="tx2"/>
                </a:solidFill>
              </a:rPr>
              <a:t>: Email sequences, data entry, lead nurturing, ticket routing, and approval workflows.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chemeClr val="tx2"/>
                </a:solidFill>
              </a:rPr>
              <a:t>Examples</a:t>
            </a:r>
            <a:r>
              <a:rPr lang="en-US" sz="2300" dirty="0">
                <a:solidFill>
                  <a:schemeClr val="tx2"/>
                </a:solidFill>
              </a:rPr>
              <a:t>: HubSpot Workflows, Zapier, Power Automate.</a:t>
            </a:r>
          </a:p>
          <a:p>
            <a:pPr>
              <a:lnSpc>
                <a:spcPct val="90000"/>
              </a:lnSpc>
            </a:pPr>
            <a:endParaRPr lang="en-US" sz="2300" dirty="0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5EE5136-01F1-466C-962D-BA9B4C67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554845" y="0"/>
            <a:ext cx="8733155" cy="10027900"/>
            <a:chOff x="6357228" y="0"/>
            <a:chExt cx="5822103" cy="6685267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1D3AD4-AF9B-4EB5-8C7B-C45D173B4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7228" y="0"/>
              <a:ext cx="5822102" cy="6685267"/>
            </a:xfrm>
            <a:custGeom>
              <a:avLst/>
              <a:gdLst>
                <a:gd name="connsiteX0" fmla="*/ 2605444 w 5822102"/>
                <a:gd name="connsiteY0" fmla="*/ 0 h 6685267"/>
                <a:gd name="connsiteX1" fmla="*/ 4757391 w 5822102"/>
                <a:gd name="connsiteY1" fmla="*/ 0 h 6685267"/>
                <a:gd name="connsiteX2" fmla="*/ 4913680 w 5822102"/>
                <a:gd name="connsiteY2" fmla="*/ 56274 h 6685267"/>
                <a:gd name="connsiteX3" fmla="*/ 5376238 w 5822102"/>
                <a:gd name="connsiteY3" fmla="*/ 282027 h 6685267"/>
                <a:gd name="connsiteX4" fmla="*/ 5658024 w 5822102"/>
                <a:gd name="connsiteY4" fmla="*/ 471014 h 6685267"/>
                <a:gd name="connsiteX5" fmla="*/ 5822102 w 5822102"/>
                <a:gd name="connsiteY5" fmla="*/ 609109 h 6685267"/>
                <a:gd name="connsiteX6" fmla="*/ 5822102 w 5822102"/>
                <a:gd name="connsiteY6" fmla="*/ 760697 h 6685267"/>
                <a:gd name="connsiteX7" fmla="*/ 5707785 w 5822102"/>
                <a:gd name="connsiteY7" fmla="*/ 666601 h 6685267"/>
                <a:gd name="connsiteX8" fmla="*/ 5577306 w 5822102"/>
                <a:gd name="connsiteY8" fmla="*/ 571666 h 6685267"/>
                <a:gd name="connsiteX9" fmla="*/ 5298630 w 5822102"/>
                <a:gd name="connsiteY9" fmla="*/ 407449 h 6685267"/>
                <a:gd name="connsiteX10" fmla="*/ 4690768 w 5822102"/>
                <a:gd name="connsiteY10" fmla="*/ 184979 h 6685267"/>
                <a:gd name="connsiteX11" fmla="*/ 4048577 w 5822102"/>
                <a:gd name="connsiteY11" fmla="*/ 99280 h 6685267"/>
                <a:gd name="connsiteX12" fmla="*/ 3405404 w 5822102"/>
                <a:gd name="connsiteY12" fmla="*/ 131937 h 6685267"/>
                <a:gd name="connsiteX13" fmla="*/ 3089702 w 5822102"/>
                <a:gd name="connsiteY13" fmla="*/ 190190 h 6685267"/>
                <a:gd name="connsiteX14" fmla="*/ 2780132 w 5822102"/>
                <a:gd name="connsiteY14" fmla="*/ 273457 h 6685267"/>
                <a:gd name="connsiteX15" fmla="*/ 2478040 w 5822102"/>
                <a:gd name="connsiteY15" fmla="*/ 379654 h 6685267"/>
                <a:gd name="connsiteX16" fmla="*/ 2184897 w 5822102"/>
                <a:gd name="connsiteY16" fmla="*/ 507972 h 6685267"/>
                <a:gd name="connsiteX17" fmla="*/ 1629141 w 5822102"/>
                <a:gd name="connsiteY17" fmla="*/ 823205 h 6685267"/>
                <a:gd name="connsiteX18" fmla="*/ 1497711 w 5822102"/>
                <a:gd name="connsiteY18" fmla="*/ 914000 h 6685267"/>
                <a:gd name="connsiteX19" fmla="*/ 1433099 w 5822102"/>
                <a:gd name="connsiteY19" fmla="*/ 960903 h 6685267"/>
                <a:gd name="connsiteX20" fmla="*/ 1369346 w 5822102"/>
                <a:gd name="connsiteY20" fmla="*/ 1008963 h 6685267"/>
                <a:gd name="connsiteX21" fmla="*/ 1123406 w 5822102"/>
                <a:gd name="connsiteY21" fmla="*/ 1212905 h 6685267"/>
                <a:gd name="connsiteX22" fmla="*/ 684367 w 5822102"/>
                <a:gd name="connsiteY22" fmla="*/ 1675564 h 6685267"/>
                <a:gd name="connsiteX23" fmla="*/ 497153 w 5822102"/>
                <a:gd name="connsiteY23" fmla="*/ 1933588 h 6685267"/>
                <a:gd name="connsiteX24" fmla="*/ 337770 w 5822102"/>
                <a:gd name="connsiteY24" fmla="*/ 2208983 h 6685267"/>
                <a:gd name="connsiteX25" fmla="*/ 302461 w 5822102"/>
                <a:gd name="connsiteY25" fmla="*/ 2280207 h 6685267"/>
                <a:gd name="connsiteX26" fmla="*/ 285296 w 5822102"/>
                <a:gd name="connsiteY26" fmla="*/ 2316107 h 6685267"/>
                <a:gd name="connsiteX27" fmla="*/ 268991 w 5822102"/>
                <a:gd name="connsiteY27" fmla="*/ 2352355 h 6685267"/>
                <a:gd name="connsiteX28" fmla="*/ 237849 w 5822102"/>
                <a:gd name="connsiteY28" fmla="*/ 2425432 h 6685267"/>
                <a:gd name="connsiteX29" fmla="*/ 208670 w 5822102"/>
                <a:gd name="connsiteY29" fmla="*/ 2499319 h 6685267"/>
                <a:gd name="connsiteX30" fmla="*/ 113775 w 5822102"/>
                <a:gd name="connsiteY30" fmla="*/ 2801929 h 6685267"/>
                <a:gd name="connsiteX31" fmla="*/ 36781 w 5822102"/>
                <a:gd name="connsiteY31" fmla="*/ 3428922 h 6685267"/>
                <a:gd name="connsiteX32" fmla="*/ 69148 w 5822102"/>
                <a:gd name="connsiteY32" fmla="*/ 3741955 h 6685267"/>
                <a:gd name="connsiteX33" fmla="*/ 167966 w 5822102"/>
                <a:gd name="connsiteY33" fmla="*/ 4041323 h 6685267"/>
                <a:gd name="connsiteX34" fmla="*/ 202049 w 5822102"/>
                <a:gd name="connsiteY34" fmla="*/ 4112894 h 6685267"/>
                <a:gd name="connsiteX35" fmla="*/ 239933 w 5822102"/>
                <a:gd name="connsiteY35" fmla="*/ 4182843 h 6685267"/>
                <a:gd name="connsiteX36" fmla="*/ 323916 w 5822102"/>
                <a:gd name="connsiteY36" fmla="*/ 4318456 h 6685267"/>
                <a:gd name="connsiteX37" fmla="*/ 416604 w 5822102"/>
                <a:gd name="connsiteY37" fmla="*/ 4449436 h 6685267"/>
                <a:gd name="connsiteX38" fmla="*/ 515911 w 5822102"/>
                <a:gd name="connsiteY38" fmla="*/ 4576711 h 6685267"/>
                <a:gd name="connsiteX39" fmla="*/ 722619 w 5822102"/>
                <a:gd name="connsiteY39" fmla="*/ 4828482 h 6685267"/>
                <a:gd name="connsiteX40" fmla="*/ 825972 w 5822102"/>
                <a:gd name="connsiteY40" fmla="*/ 4956104 h 6685267"/>
                <a:gd name="connsiteX41" fmla="*/ 926506 w 5822102"/>
                <a:gd name="connsiteY41" fmla="*/ 5085347 h 6685267"/>
                <a:gd name="connsiteX42" fmla="*/ 1027040 w 5822102"/>
                <a:gd name="connsiteY42" fmla="*/ 5210191 h 6685267"/>
                <a:gd name="connsiteX43" fmla="*/ 1132110 w 5822102"/>
                <a:gd name="connsiteY43" fmla="*/ 5330748 h 6685267"/>
                <a:gd name="connsiteX44" fmla="*/ 1354880 w 5822102"/>
                <a:gd name="connsiteY44" fmla="*/ 5558083 h 6685267"/>
                <a:gd name="connsiteX45" fmla="*/ 1855220 w 5822102"/>
                <a:gd name="connsiteY45" fmla="*/ 5937591 h 6685267"/>
                <a:gd name="connsiteX46" fmla="*/ 2131810 w 5822102"/>
                <a:gd name="connsiteY46" fmla="*/ 6080268 h 6685267"/>
                <a:gd name="connsiteX47" fmla="*/ 2423726 w 5822102"/>
                <a:gd name="connsiteY47" fmla="*/ 6188087 h 6685267"/>
                <a:gd name="connsiteX48" fmla="*/ 2727780 w 5822102"/>
                <a:gd name="connsiteY48" fmla="*/ 6262552 h 6685267"/>
                <a:gd name="connsiteX49" fmla="*/ 3041276 w 5822102"/>
                <a:gd name="connsiteY49" fmla="*/ 6304245 h 6685267"/>
                <a:gd name="connsiteX50" fmla="*/ 3360532 w 5822102"/>
                <a:gd name="connsiteY50" fmla="*/ 6317331 h 6685267"/>
                <a:gd name="connsiteX51" fmla="*/ 3439855 w 5822102"/>
                <a:gd name="connsiteY51" fmla="*/ 6316751 h 6685267"/>
                <a:gd name="connsiteX52" fmla="*/ 3478721 w 5822102"/>
                <a:gd name="connsiteY52" fmla="*/ 6315826 h 6685267"/>
                <a:gd name="connsiteX53" fmla="*/ 3517463 w 5822102"/>
                <a:gd name="connsiteY53" fmla="*/ 6313971 h 6685267"/>
                <a:gd name="connsiteX54" fmla="*/ 3671452 w 5822102"/>
                <a:gd name="connsiteY54" fmla="*/ 6301233 h 6685267"/>
                <a:gd name="connsiteX55" fmla="*/ 4265460 w 5822102"/>
                <a:gd name="connsiteY55" fmla="*/ 6149638 h 6685267"/>
                <a:gd name="connsiteX56" fmla="*/ 4546587 w 5822102"/>
                <a:gd name="connsiteY56" fmla="*/ 6018079 h 6685267"/>
                <a:gd name="connsiteX57" fmla="*/ 4818030 w 5822102"/>
                <a:gd name="connsiteY57" fmla="*/ 5858029 h 6685267"/>
                <a:gd name="connsiteX58" fmla="*/ 5081870 w 5822102"/>
                <a:gd name="connsiteY58" fmla="*/ 5676903 h 6685267"/>
                <a:gd name="connsiteX59" fmla="*/ 5212073 w 5822102"/>
                <a:gd name="connsiteY59" fmla="*/ 5581013 h 6685267"/>
                <a:gd name="connsiteX60" fmla="*/ 5343625 w 5822102"/>
                <a:gd name="connsiteY60" fmla="*/ 5481533 h 6685267"/>
                <a:gd name="connsiteX61" fmla="*/ 5610378 w 5822102"/>
                <a:gd name="connsiteY61" fmla="*/ 5284425 h 6685267"/>
                <a:gd name="connsiteX62" fmla="*/ 5822102 w 5822102"/>
                <a:gd name="connsiteY62" fmla="*/ 5126414 h 6685267"/>
                <a:gd name="connsiteX63" fmla="*/ 5822102 w 5822102"/>
                <a:gd name="connsiteY63" fmla="*/ 5556641 h 6685267"/>
                <a:gd name="connsiteX64" fmla="*/ 5576325 w 5822102"/>
                <a:gd name="connsiteY64" fmla="*/ 5749979 h 6685267"/>
                <a:gd name="connsiteX65" fmla="*/ 5447715 w 5822102"/>
                <a:gd name="connsiteY65" fmla="*/ 5852818 h 6685267"/>
                <a:gd name="connsiteX66" fmla="*/ 5315059 w 5822102"/>
                <a:gd name="connsiteY66" fmla="*/ 5956236 h 6685267"/>
                <a:gd name="connsiteX67" fmla="*/ 5038468 w 5822102"/>
                <a:gd name="connsiteY67" fmla="*/ 6155776 h 6685267"/>
                <a:gd name="connsiteX68" fmla="*/ 4741892 w 5822102"/>
                <a:gd name="connsiteY68" fmla="*/ 6338292 h 6685267"/>
                <a:gd name="connsiteX69" fmla="*/ 4420920 w 5822102"/>
                <a:gd name="connsiteY69" fmla="*/ 6492203 h 6685267"/>
                <a:gd name="connsiteX70" fmla="*/ 3717672 w 5822102"/>
                <a:gd name="connsiteY70" fmla="*/ 6670434 h 6685267"/>
                <a:gd name="connsiteX71" fmla="*/ 3535853 w 5822102"/>
                <a:gd name="connsiteY71" fmla="*/ 6683289 h 6685267"/>
                <a:gd name="connsiteX72" fmla="*/ 3490367 w 5822102"/>
                <a:gd name="connsiteY72" fmla="*/ 6684910 h 6685267"/>
                <a:gd name="connsiteX73" fmla="*/ 3445005 w 5822102"/>
                <a:gd name="connsiteY73" fmla="*/ 6685142 h 6685267"/>
                <a:gd name="connsiteX74" fmla="*/ 3355872 w 5822102"/>
                <a:gd name="connsiteY74" fmla="*/ 6684100 h 6685267"/>
                <a:gd name="connsiteX75" fmla="*/ 3179203 w 5822102"/>
                <a:gd name="connsiteY75" fmla="*/ 6677150 h 6685267"/>
                <a:gd name="connsiteX76" fmla="*/ 3002410 w 5822102"/>
                <a:gd name="connsiteY76" fmla="*/ 6661169 h 6685267"/>
                <a:gd name="connsiteX77" fmla="*/ 2650296 w 5822102"/>
                <a:gd name="connsiteY77" fmla="*/ 6604191 h 6685267"/>
                <a:gd name="connsiteX78" fmla="*/ 2306028 w 5822102"/>
                <a:gd name="connsiteY78" fmla="*/ 6505869 h 6685267"/>
                <a:gd name="connsiteX79" fmla="*/ 1978803 w 5822102"/>
                <a:gd name="connsiteY79" fmla="*/ 6363307 h 6685267"/>
                <a:gd name="connsiteX80" fmla="*/ 1678428 w 5822102"/>
                <a:gd name="connsiteY80" fmla="*/ 6177779 h 6685267"/>
                <a:gd name="connsiteX81" fmla="*/ 1175880 w 5822102"/>
                <a:gd name="connsiteY81" fmla="*/ 5710373 h 6685267"/>
                <a:gd name="connsiteX82" fmla="*/ 971502 w 5822102"/>
                <a:gd name="connsiteY82" fmla="*/ 5445399 h 6685267"/>
                <a:gd name="connsiteX83" fmla="*/ 790909 w 5822102"/>
                <a:gd name="connsiteY83" fmla="*/ 5169078 h 6685267"/>
                <a:gd name="connsiteX84" fmla="*/ 706680 w 5822102"/>
                <a:gd name="connsiteY84" fmla="*/ 5031959 h 6685267"/>
                <a:gd name="connsiteX85" fmla="*/ 619143 w 5822102"/>
                <a:gd name="connsiteY85" fmla="*/ 4897157 h 6685267"/>
                <a:gd name="connsiteX86" fmla="*/ 436465 w 5822102"/>
                <a:gd name="connsiteY86" fmla="*/ 4628710 h 6685267"/>
                <a:gd name="connsiteX87" fmla="*/ 347088 w 5822102"/>
                <a:gd name="connsiteY87" fmla="*/ 4492171 h 6685267"/>
                <a:gd name="connsiteX88" fmla="*/ 262001 w 5822102"/>
                <a:gd name="connsiteY88" fmla="*/ 4352619 h 6685267"/>
                <a:gd name="connsiteX89" fmla="*/ 118679 w 5822102"/>
                <a:gd name="connsiteY89" fmla="*/ 4059853 h 6685267"/>
                <a:gd name="connsiteX90" fmla="*/ 28322 w 5822102"/>
                <a:gd name="connsiteY90" fmla="*/ 3749136 h 6685267"/>
                <a:gd name="connsiteX91" fmla="*/ 0 w 5822102"/>
                <a:gd name="connsiteY91" fmla="*/ 3428922 h 6685267"/>
                <a:gd name="connsiteX92" fmla="*/ 253052 w 5822102"/>
                <a:gd name="connsiteY92" fmla="*/ 2174356 h 6685267"/>
                <a:gd name="connsiteX93" fmla="*/ 389141 w 5822102"/>
                <a:gd name="connsiteY93" fmla="*/ 1877652 h 6685267"/>
                <a:gd name="connsiteX94" fmla="*/ 552079 w 5822102"/>
                <a:gd name="connsiteY94" fmla="*/ 1591834 h 6685267"/>
                <a:gd name="connsiteX95" fmla="*/ 954950 w 5822102"/>
                <a:gd name="connsiteY95" fmla="*/ 1061773 h 6685267"/>
                <a:gd name="connsiteX96" fmla="*/ 1192922 w 5822102"/>
                <a:gd name="connsiteY96" fmla="*/ 822626 h 6685267"/>
                <a:gd name="connsiteX97" fmla="*/ 1255939 w 5822102"/>
                <a:gd name="connsiteY97" fmla="*/ 765880 h 6685267"/>
                <a:gd name="connsiteX98" fmla="*/ 1320183 w 5822102"/>
                <a:gd name="connsiteY98" fmla="*/ 710291 h 6685267"/>
                <a:gd name="connsiteX99" fmla="*/ 1452961 w 5822102"/>
                <a:gd name="connsiteY99" fmla="*/ 603514 h 6685267"/>
                <a:gd name="connsiteX100" fmla="*/ 2033360 w 5822102"/>
                <a:gd name="connsiteY100" fmla="*/ 235818 h 6685267"/>
                <a:gd name="connsiteX101" fmla="*/ 2512513 w 5822102"/>
                <a:gd name="connsiteY101" fmla="*/ 30012 h 668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822102" h="6685267">
                  <a:moveTo>
                    <a:pt x="2605444" y="0"/>
                  </a:moveTo>
                  <a:lnTo>
                    <a:pt x="4757391" y="0"/>
                  </a:lnTo>
                  <a:lnTo>
                    <a:pt x="4913680" y="56274"/>
                  </a:lnTo>
                  <a:cubicBezTo>
                    <a:pt x="5074659" y="119278"/>
                    <a:pt x="5229483" y="195083"/>
                    <a:pt x="5376238" y="282027"/>
                  </a:cubicBezTo>
                  <a:cubicBezTo>
                    <a:pt x="5474014" y="340105"/>
                    <a:pt x="5568080" y="403280"/>
                    <a:pt x="5658024" y="471014"/>
                  </a:cubicBezTo>
                  <a:lnTo>
                    <a:pt x="5822102" y="609109"/>
                  </a:lnTo>
                  <a:lnTo>
                    <a:pt x="5822102" y="760697"/>
                  </a:lnTo>
                  <a:lnTo>
                    <a:pt x="5707785" y="666601"/>
                  </a:lnTo>
                  <a:cubicBezTo>
                    <a:pt x="5665273" y="633682"/>
                    <a:pt x="5621749" y="602008"/>
                    <a:pt x="5577306" y="571666"/>
                  </a:cubicBezTo>
                  <a:cubicBezTo>
                    <a:pt x="5487929" y="511562"/>
                    <a:pt x="5395118" y="456089"/>
                    <a:pt x="5298630" y="407449"/>
                  </a:cubicBezTo>
                  <a:cubicBezTo>
                    <a:pt x="5106266" y="309010"/>
                    <a:pt x="4901153" y="235355"/>
                    <a:pt x="4690768" y="184979"/>
                  </a:cubicBezTo>
                  <a:cubicBezTo>
                    <a:pt x="4480382" y="134486"/>
                    <a:pt x="4264724" y="106807"/>
                    <a:pt x="4048577" y="99280"/>
                  </a:cubicBezTo>
                  <a:cubicBezTo>
                    <a:pt x="3832182" y="90709"/>
                    <a:pt x="3617997" y="102290"/>
                    <a:pt x="3405404" y="131937"/>
                  </a:cubicBezTo>
                  <a:cubicBezTo>
                    <a:pt x="3299353" y="147340"/>
                    <a:pt x="3193915" y="166449"/>
                    <a:pt x="3089702" y="190190"/>
                  </a:cubicBezTo>
                  <a:cubicBezTo>
                    <a:pt x="2985491" y="214278"/>
                    <a:pt x="2882137" y="241725"/>
                    <a:pt x="2780132" y="273457"/>
                  </a:cubicBezTo>
                  <a:cubicBezTo>
                    <a:pt x="2678126" y="305073"/>
                    <a:pt x="2577348" y="340510"/>
                    <a:pt x="2478040" y="379654"/>
                  </a:cubicBezTo>
                  <a:cubicBezTo>
                    <a:pt x="2378854" y="418914"/>
                    <a:pt x="2281017" y="461763"/>
                    <a:pt x="2184897" y="507972"/>
                  </a:cubicBezTo>
                  <a:cubicBezTo>
                    <a:pt x="1992657" y="600271"/>
                    <a:pt x="1806791" y="705542"/>
                    <a:pt x="1629141" y="823205"/>
                  </a:cubicBezTo>
                  <a:cubicBezTo>
                    <a:pt x="1584882" y="852736"/>
                    <a:pt x="1540745" y="882731"/>
                    <a:pt x="1497711" y="914000"/>
                  </a:cubicBezTo>
                  <a:cubicBezTo>
                    <a:pt x="1475888" y="929286"/>
                    <a:pt x="1454555" y="945153"/>
                    <a:pt x="1433099" y="960903"/>
                  </a:cubicBezTo>
                  <a:cubicBezTo>
                    <a:pt x="1411521" y="976537"/>
                    <a:pt x="1390311" y="992634"/>
                    <a:pt x="1369346" y="1008963"/>
                  </a:cubicBezTo>
                  <a:cubicBezTo>
                    <a:pt x="1285119" y="1074165"/>
                    <a:pt x="1202730" y="1141797"/>
                    <a:pt x="1123406" y="1212905"/>
                  </a:cubicBezTo>
                  <a:cubicBezTo>
                    <a:pt x="964391" y="1354656"/>
                    <a:pt x="816900" y="1509261"/>
                    <a:pt x="684367" y="1675564"/>
                  </a:cubicBezTo>
                  <a:cubicBezTo>
                    <a:pt x="618161" y="1758716"/>
                    <a:pt x="555512" y="1844763"/>
                    <a:pt x="497153" y="1933588"/>
                  </a:cubicBezTo>
                  <a:cubicBezTo>
                    <a:pt x="439775" y="2022877"/>
                    <a:pt x="385584" y="2114367"/>
                    <a:pt x="337770" y="2208983"/>
                  </a:cubicBezTo>
                  <a:cubicBezTo>
                    <a:pt x="325388" y="2232493"/>
                    <a:pt x="313862" y="2256349"/>
                    <a:pt x="302461" y="2280207"/>
                  </a:cubicBezTo>
                  <a:lnTo>
                    <a:pt x="285296" y="2316107"/>
                  </a:lnTo>
                  <a:lnTo>
                    <a:pt x="268991" y="2352355"/>
                  </a:lnTo>
                  <a:cubicBezTo>
                    <a:pt x="258324" y="2376560"/>
                    <a:pt x="247535" y="2400764"/>
                    <a:pt x="237849" y="2425432"/>
                  </a:cubicBezTo>
                  <a:cubicBezTo>
                    <a:pt x="228163" y="2450099"/>
                    <a:pt x="217498" y="2474419"/>
                    <a:pt x="208670" y="2499319"/>
                  </a:cubicBezTo>
                  <a:cubicBezTo>
                    <a:pt x="170909" y="2598219"/>
                    <a:pt x="138908" y="2699206"/>
                    <a:pt x="113775" y="2801929"/>
                  </a:cubicBezTo>
                  <a:cubicBezTo>
                    <a:pt x="62773" y="3006911"/>
                    <a:pt x="36659" y="3217917"/>
                    <a:pt x="36781" y="3428922"/>
                  </a:cubicBezTo>
                  <a:cubicBezTo>
                    <a:pt x="37394" y="3534078"/>
                    <a:pt x="47816" y="3639001"/>
                    <a:pt x="69148" y="3741955"/>
                  </a:cubicBezTo>
                  <a:cubicBezTo>
                    <a:pt x="91585" y="3844679"/>
                    <a:pt x="124074" y="3945202"/>
                    <a:pt x="167966" y="4041323"/>
                  </a:cubicBezTo>
                  <a:cubicBezTo>
                    <a:pt x="178387" y="4065528"/>
                    <a:pt x="190525" y="4089153"/>
                    <a:pt x="202049" y="4112894"/>
                  </a:cubicBezTo>
                  <a:cubicBezTo>
                    <a:pt x="214555" y="4136288"/>
                    <a:pt x="226447" y="4159912"/>
                    <a:pt x="239933" y="4182843"/>
                  </a:cubicBezTo>
                  <a:cubicBezTo>
                    <a:pt x="265680" y="4229167"/>
                    <a:pt x="294368" y="4274101"/>
                    <a:pt x="323916" y="4318456"/>
                  </a:cubicBezTo>
                  <a:cubicBezTo>
                    <a:pt x="353341" y="4362927"/>
                    <a:pt x="384849" y="4406240"/>
                    <a:pt x="416604" y="4449436"/>
                  </a:cubicBezTo>
                  <a:cubicBezTo>
                    <a:pt x="448847" y="4492286"/>
                    <a:pt x="482319" y="4534557"/>
                    <a:pt x="515911" y="4576711"/>
                  </a:cubicBezTo>
                  <a:cubicBezTo>
                    <a:pt x="583219" y="4661137"/>
                    <a:pt x="653594" y="4743825"/>
                    <a:pt x="722619" y="4828482"/>
                  </a:cubicBezTo>
                  <a:cubicBezTo>
                    <a:pt x="757315" y="4870637"/>
                    <a:pt x="791889" y="4913138"/>
                    <a:pt x="825972" y="4956104"/>
                  </a:cubicBezTo>
                  <a:cubicBezTo>
                    <a:pt x="859934" y="4998722"/>
                    <a:pt x="893649" y="5044004"/>
                    <a:pt x="926506" y="5085347"/>
                  </a:cubicBezTo>
                  <a:cubicBezTo>
                    <a:pt x="959119" y="5127734"/>
                    <a:pt x="993324" y="5168847"/>
                    <a:pt x="1027040" y="5210191"/>
                  </a:cubicBezTo>
                  <a:cubicBezTo>
                    <a:pt x="1061737" y="5250840"/>
                    <a:pt x="1096188" y="5291488"/>
                    <a:pt x="1132110" y="5330748"/>
                  </a:cubicBezTo>
                  <a:cubicBezTo>
                    <a:pt x="1203465" y="5409731"/>
                    <a:pt x="1277639" y="5485818"/>
                    <a:pt x="1354880" y="5558083"/>
                  </a:cubicBezTo>
                  <a:cubicBezTo>
                    <a:pt x="1509603" y="5702266"/>
                    <a:pt x="1676588" y="5830930"/>
                    <a:pt x="1855220" y="5937591"/>
                  </a:cubicBezTo>
                  <a:cubicBezTo>
                    <a:pt x="1944720" y="5990632"/>
                    <a:pt x="2036549" y="6039272"/>
                    <a:pt x="2131810" y="6080268"/>
                  </a:cubicBezTo>
                  <a:cubicBezTo>
                    <a:pt x="2226460" y="6122423"/>
                    <a:pt x="2324173" y="6157977"/>
                    <a:pt x="2423726" y="6188087"/>
                  </a:cubicBezTo>
                  <a:cubicBezTo>
                    <a:pt x="2523280" y="6218313"/>
                    <a:pt x="2624794" y="6242749"/>
                    <a:pt x="2727780" y="6262552"/>
                  </a:cubicBezTo>
                  <a:cubicBezTo>
                    <a:pt x="2830890" y="6282008"/>
                    <a:pt x="2935714" y="6295326"/>
                    <a:pt x="3041276" y="6304245"/>
                  </a:cubicBezTo>
                  <a:cubicBezTo>
                    <a:pt x="3146836" y="6313277"/>
                    <a:pt x="3253499" y="6317215"/>
                    <a:pt x="3360532" y="6317331"/>
                  </a:cubicBezTo>
                  <a:cubicBezTo>
                    <a:pt x="3387259" y="6317331"/>
                    <a:pt x="3414354" y="6317794"/>
                    <a:pt x="3439855" y="6316751"/>
                  </a:cubicBezTo>
                  <a:lnTo>
                    <a:pt x="3478721" y="6315826"/>
                  </a:lnTo>
                  <a:lnTo>
                    <a:pt x="3517463" y="6313971"/>
                  </a:lnTo>
                  <a:cubicBezTo>
                    <a:pt x="3569078" y="6311772"/>
                    <a:pt x="3620449" y="6306907"/>
                    <a:pt x="3671452" y="6301233"/>
                  </a:cubicBezTo>
                  <a:cubicBezTo>
                    <a:pt x="3875707" y="6277608"/>
                    <a:pt x="4074445" y="6225841"/>
                    <a:pt x="4265460" y="6149638"/>
                  </a:cubicBezTo>
                  <a:cubicBezTo>
                    <a:pt x="4361212" y="6111884"/>
                    <a:pt x="4454636" y="6067065"/>
                    <a:pt x="4546587" y="6018079"/>
                  </a:cubicBezTo>
                  <a:cubicBezTo>
                    <a:pt x="4638662" y="5969322"/>
                    <a:pt x="4729020" y="5915240"/>
                    <a:pt x="4818030" y="5858029"/>
                  </a:cubicBezTo>
                  <a:cubicBezTo>
                    <a:pt x="4907038" y="5800703"/>
                    <a:pt x="4994577" y="5739672"/>
                    <a:pt x="5081870" y="5676903"/>
                  </a:cubicBezTo>
                  <a:cubicBezTo>
                    <a:pt x="5125392" y="5645519"/>
                    <a:pt x="5168794" y="5613324"/>
                    <a:pt x="5212073" y="5581013"/>
                  </a:cubicBezTo>
                  <a:lnTo>
                    <a:pt x="5343625" y="5481533"/>
                  </a:lnTo>
                  <a:cubicBezTo>
                    <a:pt x="5432696" y="5414768"/>
                    <a:pt x="5521951" y="5349452"/>
                    <a:pt x="5610378" y="5284425"/>
                  </a:cubicBezTo>
                  <a:lnTo>
                    <a:pt x="5822102" y="5126414"/>
                  </a:lnTo>
                  <a:lnTo>
                    <a:pt x="5822102" y="5556641"/>
                  </a:lnTo>
                  <a:lnTo>
                    <a:pt x="5576325" y="5749979"/>
                  </a:lnTo>
                  <a:lnTo>
                    <a:pt x="5447715" y="5852818"/>
                  </a:lnTo>
                  <a:cubicBezTo>
                    <a:pt x="5403945" y="5887445"/>
                    <a:pt x="5359932" y="5922073"/>
                    <a:pt x="5315059" y="5956236"/>
                  </a:cubicBezTo>
                  <a:cubicBezTo>
                    <a:pt x="5225682" y="6024680"/>
                    <a:pt x="5133976" y="6091734"/>
                    <a:pt x="5038468" y="6155776"/>
                  </a:cubicBezTo>
                  <a:cubicBezTo>
                    <a:pt x="4943084" y="6219703"/>
                    <a:pt x="4845002" y="6281777"/>
                    <a:pt x="4741892" y="6338292"/>
                  </a:cubicBezTo>
                  <a:cubicBezTo>
                    <a:pt x="4638784" y="6394692"/>
                    <a:pt x="4532120" y="6447038"/>
                    <a:pt x="4420920" y="6492203"/>
                  </a:cubicBezTo>
                  <a:cubicBezTo>
                    <a:pt x="4199255" y="6583693"/>
                    <a:pt x="3959813" y="6644840"/>
                    <a:pt x="3717672" y="6670434"/>
                  </a:cubicBezTo>
                  <a:cubicBezTo>
                    <a:pt x="3657106" y="6676456"/>
                    <a:pt x="3596419" y="6681321"/>
                    <a:pt x="3535853" y="6683289"/>
                  </a:cubicBezTo>
                  <a:lnTo>
                    <a:pt x="3490367" y="6684910"/>
                  </a:lnTo>
                  <a:lnTo>
                    <a:pt x="3445005" y="6685142"/>
                  </a:lnTo>
                  <a:cubicBezTo>
                    <a:pt x="3414354" y="6685605"/>
                    <a:pt x="3385297" y="6684679"/>
                    <a:pt x="3355872" y="6684100"/>
                  </a:cubicBezTo>
                  <a:cubicBezTo>
                    <a:pt x="3297146" y="6683405"/>
                    <a:pt x="3238052" y="6680047"/>
                    <a:pt x="3179203" y="6677150"/>
                  </a:cubicBezTo>
                  <a:cubicBezTo>
                    <a:pt x="3120232" y="6672519"/>
                    <a:pt x="3061259" y="6668233"/>
                    <a:pt x="3002410" y="6661169"/>
                  </a:cubicBezTo>
                  <a:cubicBezTo>
                    <a:pt x="2884589" y="6647851"/>
                    <a:pt x="2766891" y="6629669"/>
                    <a:pt x="2650296" y="6604191"/>
                  </a:cubicBezTo>
                  <a:cubicBezTo>
                    <a:pt x="2533702" y="6578713"/>
                    <a:pt x="2418456" y="6545938"/>
                    <a:pt x="2306028" y="6505869"/>
                  </a:cubicBezTo>
                  <a:cubicBezTo>
                    <a:pt x="2193602" y="6465683"/>
                    <a:pt x="2084118" y="6417738"/>
                    <a:pt x="1978803" y="6363307"/>
                  </a:cubicBezTo>
                  <a:cubicBezTo>
                    <a:pt x="1873855" y="6308066"/>
                    <a:pt x="1773077" y="6246340"/>
                    <a:pt x="1678428" y="6177779"/>
                  </a:cubicBezTo>
                  <a:cubicBezTo>
                    <a:pt x="1488393" y="6041356"/>
                    <a:pt x="1321900" y="5881423"/>
                    <a:pt x="1175880" y="5710373"/>
                  </a:cubicBezTo>
                  <a:cubicBezTo>
                    <a:pt x="1103177" y="5624441"/>
                    <a:pt x="1035501" y="5535732"/>
                    <a:pt x="971502" y="5445399"/>
                  </a:cubicBezTo>
                  <a:cubicBezTo>
                    <a:pt x="907380" y="5355069"/>
                    <a:pt x="847550" y="5262768"/>
                    <a:pt x="790909" y="5169078"/>
                  </a:cubicBezTo>
                  <a:cubicBezTo>
                    <a:pt x="761974" y="5121712"/>
                    <a:pt x="735492" y="5077357"/>
                    <a:pt x="706680" y="5031959"/>
                  </a:cubicBezTo>
                  <a:cubicBezTo>
                    <a:pt x="678114" y="4986910"/>
                    <a:pt x="649058" y="4941860"/>
                    <a:pt x="619143" y="4897157"/>
                  </a:cubicBezTo>
                  <a:lnTo>
                    <a:pt x="436465" y="4628710"/>
                  </a:lnTo>
                  <a:cubicBezTo>
                    <a:pt x="406182" y="4583544"/>
                    <a:pt x="376267" y="4538147"/>
                    <a:pt x="347088" y="4492171"/>
                  </a:cubicBezTo>
                  <a:cubicBezTo>
                    <a:pt x="317908" y="4446194"/>
                    <a:pt x="288974" y="4400102"/>
                    <a:pt x="262001" y="4352619"/>
                  </a:cubicBezTo>
                  <a:cubicBezTo>
                    <a:pt x="207934" y="4258119"/>
                    <a:pt x="158280" y="4160840"/>
                    <a:pt x="118679" y="4059853"/>
                  </a:cubicBezTo>
                  <a:cubicBezTo>
                    <a:pt x="78343" y="3959214"/>
                    <a:pt x="48429" y="3854870"/>
                    <a:pt x="28322" y="3749136"/>
                  </a:cubicBezTo>
                  <a:cubicBezTo>
                    <a:pt x="9073" y="3643402"/>
                    <a:pt x="0" y="3536046"/>
                    <a:pt x="0" y="3428922"/>
                  </a:cubicBezTo>
                  <a:cubicBezTo>
                    <a:pt x="1594" y="3001816"/>
                    <a:pt x="89010" y="2575868"/>
                    <a:pt x="253052" y="2174356"/>
                  </a:cubicBezTo>
                  <a:cubicBezTo>
                    <a:pt x="294246" y="2074066"/>
                    <a:pt x="338873" y="1974700"/>
                    <a:pt x="389141" y="1877652"/>
                  </a:cubicBezTo>
                  <a:cubicBezTo>
                    <a:pt x="438672" y="1780256"/>
                    <a:pt x="493230" y="1684945"/>
                    <a:pt x="552079" y="1591834"/>
                  </a:cubicBezTo>
                  <a:cubicBezTo>
                    <a:pt x="669900" y="1405728"/>
                    <a:pt x="804394" y="1227729"/>
                    <a:pt x="954950" y="1061773"/>
                  </a:cubicBezTo>
                  <a:cubicBezTo>
                    <a:pt x="1030597" y="979085"/>
                    <a:pt x="1109552" y="898829"/>
                    <a:pt x="1192922" y="822626"/>
                  </a:cubicBezTo>
                  <a:cubicBezTo>
                    <a:pt x="1213642" y="803402"/>
                    <a:pt x="1234483" y="784409"/>
                    <a:pt x="1255939" y="765880"/>
                  </a:cubicBezTo>
                  <a:cubicBezTo>
                    <a:pt x="1277273" y="747234"/>
                    <a:pt x="1298237" y="728241"/>
                    <a:pt x="1320183" y="710291"/>
                  </a:cubicBezTo>
                  <a:cubicBezTo>
                    <a:pt x="1363585" y="673811"/>
                    <a:pt x="1408088" y="638489"/>
                    <a:pt x="1452961" y="603514"/>
                  </a:cubicBezTo>
                  <a:cubicBezTo>
                    <a:pt x="1633310" y="464543"/>
                    <a:pt x="1828125" y="341437"/>
                    <a:pt x="2033360" y="235818"/>
                  </a:cubicBezTo>
                  <a:cubicBezTo>
                    <a:pt x="2187242" y="156561"/>
                    <a:pt x="2347554" y="87597"/>
                    <a:pt x="2512513" y="3001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5102EBE-A80F-4CFF-B1DD-941EF9728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04998" y="98659"/>
              <a:ext cx="5774333" cy="6315453"/>
            </a:xfrm>
            <a:custGeom>
              <a:avLst/>
              <a:gdLst>
                <a:gd name="connsiteX0" fmla="*/ 3707237 w 5774333"/>
                <a:gd name="connsiteY0" fmla="*/ 1489 h 6315453"/>
                <a:gd name="connsiteX1" fmla="*/ 4037665 w 5774333"/>
                <a:gd name="connsiteY1" fmla="*/ 6121 h 6315453"/>
                <a:gd name="connsiteX2" fmla="*/ 4692239 w 5774333"/>
                <a:gd name="connsiteY2" fmla="*/ 102128 h 6315453"/>
                <a:gd name="connsiteX3" fmla="*/ 5315059 w 5774333"/>
                <a:gd name="connsiteY3" fmla="*/ 324945 h 6315453"/>
                <a:gd name="connsiteX4" fmla="*/ 5738325 w 5774333"/>
                <a:gd name="connsiteY4" fmla="*/ 578286 h 6315453"/>
                <a:gd name="connsiteX5" fmla="*/ 5774333 w 5774333"/>
                <a:gd name="connsiteY5" fmla="*/ 606551 h 6315453"/>
                <a:gd name="connsiteX6" fmla="*/ 5774333 w 5774333"/>
                <a:gd name="connsiteY6" fmla="*/ 975490 h 6315453"/>
                <a:gd name="connsiteX7" fmla="*/ 5676001 w 5774333"/>
                <a:gd name="connsiteY7" fmla="*/ 889749 h 6315453"/>
                <a:gd name="connsiteX8" fmla="*/ 5177132 w 5774333"/>
                <a:gd name="connsiteY8" fmla="*/ 581926 h 6315453"/>
                <a:gd name="connsiteX9" fmla="*/ 4615735 w 5774333"/>
                <a:gd name="connsiteY9" fmla="*/ 388640 h 6315453"/>
                <a:gd name="connsiteX10" fmla="*/ 4020010 w 5774333"/>
                <a:gd name="connsiteY10" fmla="*/ 308500 h 6315453"/>
                <a:gd name="connsiteX11" fmla="*/ 3416315 w 5774333"/>
                <a:gd name="connsiteY11" fmla="*/ 328882 h 6315453"/>
                <a:gd name="connsiteX12" fmla="*/ 2823779 w 5774333"/>
                <a:gd name="connsiteY12" fmla="*/ 446545 h 6315453"/>
                <a:gd name="connsiteX13" fmla="*/ 2256987 w 5774333"/>
                <a:gd name="connsiteY13" fmla="*/ 651296 h 6315453"/>
                <a:gd name="connsiteX14" fmla="*/ 1244169 w 5774333"/>
                <a:gd name="connsiteY14" fmla="*/ 1280374 h 6315453"/>
                <a:gd name="connsiteX15" fmla="*/ 830141 w 5774333"/>
                <a:gd name="connsiteY15" fmla="*/ 1700184 h 6315453"/>
                <a:gd name="connsiteX16" fmla="*/ 502792 w 5774333"/>
                <a:gd name="connsiteY16" fmla="*/ 2182300 h 6315453"/>
                <a:gd name="connsiteX17" fmla="*/ 280637 w 5774333"/>
                <a:gd name="connsiteY17" fmla="*/ 2715256 h 6315453"/>
                <a:gd name="connsiteX18" fmla="*/ 199843 w 5774333"/>
                <a:gd name="connsiteY18" fmla="*/ 3283418 h 6315453"/>
                <a:gd name="connsiteX19" fmla="*/ 233926 w 5774333"/>
                <a:gd name="connsiteY19" fmla="*/ 3561593 h 6315453"/>
                <a:gd name="connsiteX20" fmla="*/ 334582 w 5774333"/>
                <a:gd name="connsiteY20" fmla="*/ 3821816 h 6315453"/>
                <a:gd name="connsiteX21" fmla="*/ 404834 w 5774333"/>
                <a:gd name="connsiteY21" fmla="*/ 3944343 h 6315453"/>
                <a:gd name="connsiteX22" fmla="*/ 485506 w 5774333"/>
                <a:gd name="connsiteY22" fmla="*/ 4062932 h 6315453"/>
                <a:gd name="connsiteX23" fmla="*/ 671861 w 5774333"/>
                <a:gd name="connsiteY23" fmla="*/ 4292120 h 6315453"/>
                <a:gd name="connsiteX24" fmla="*/ 873542 w 5774333"/>
                <a:gd name="connsiteY24" fmla="*/ 4523044 h 6315453"/>
                <a:gd name="connsiteX25" fmla="*/ 973831 w 5774333"/>
                <a:gd name="connsiteY25" fmla="*/ 4643601 h 6315453"/>
                <a:gd name="connsiteX26" fmla="*/ 1022014 w 5774333"/>
                <a:gd name="connsiteY26" fmla="*/ 4702780 h 6315453"/>
                <a:gd name="connsiteX27" fmla="*/ 1069215 w 5774333"/>
                <a:gd name="connsiteY27" fmla="*/ 4759411 h 6315453"/>
                <a:gd name="connsiteX28" fmla="*/ 1474784 w 5774333"/>
                <a:gd name="connsiteY28" fmla="*/ 5177948 h 6315453"/>
                <a:gd name="connsiteX29" fmla="*/ 1690442 w 5774333"/>
                <a:gd name="connsiteY29" fmla="*/ 5366255 h 6315453"/>
                <a:gd name="connsiteX30" fmla="*/ 1916276 w 5774333"/>
                <a:gd name="connsiteY30" fmla="*/ 5539852 h 6315453"/>
                <a:gd name="connsiteX31" fmla="*/ 2420784 w 5774333"/>
                <a:gd name="connsiteY31" fmla="*/ 5814437 h 6315453"/>
                <a:gd name="connsiteX32" fmla="*/ 2703015 w 5774333"/>
                <a:gd name="connsiteY32" fmla="*/ 5892029 h 6315453"/>
                <a:gd name="connsiteX33" fmla="*/ 2775350 w 5774333"/>
                <a:gd name="connsiteY33" fmla="*/ 5905695 h 6315453"/>
                <a:gd name="connsiteX34" fmla="*/ 2848299 w 5774333"/>
                <a:gd name="connsiteY34" fmla="*/ 5917161 h 6315453"/>
                <a:gd name="connsiteX35" fmla="*/ 2995544 w 5774333"/>
                <a:gd name="connsiteY35" fmla="*/ 5933605 h 6315453"/>
                <a:gd name="connsiteX36" fmla="*/ 3069596 w 5774333"/>
                <a:gd name="connsiteY36" fmla="*/ 5938933 h 6315453"/>
                <a:gd name="connsiteX37" fmla="*/ 3143894 w 5774333"/>
                <a:gd name="connsiteY37" fmla="*/ 5942639 h 6315453"/>
                <a:gd name="connsiteX38" fmla="*/ 3218436 w 5774333"/>
                <a:gd name="connsiteY38" fmla="*/ 5944260 h 6315453"/>
                <a:gd name="connsiteX39" fmla="*/ 3293101 w 5774333"/>
                <a:gd name="connsiteY39" fmla="*/ 5943913 h 6315453"/>
                <a:gd name="connsiteX40" fmla="*/ 3330494 w 5774333"/>
                <a:gd name="connsiteY40" fmla="*/ 5943565 h 6315453"/>
                <a:gd name="connsiteX41" fmla="*/ 3366540 w 5774333"/>
                <a:gd name="connsiteY41" fmla="*/ 5942059 h 6315453"/>
                <a:gd name="connsiteX42" fmla="*/ 3402462 w 5774333"/>
                <a:gd name="connsiteY42" fmla="*/ 5940323 h 6315453"/>
                <a:gd name="connsiteX43" fmla="*/ 3438262 w 5774333"/>
                <a:gd name="connsiteY43" fmla="*/ 5937543 h 6315453"/>
                <a:gd name="connsiteX44" fmla="*/ 3580236 w 5774333"/>
                <a:gd name="connsiteY44" fmla="*/ 5920982 h 6315453"/>
                <a:gd name="connsiteX45" fmla="*/ 4121034 w 5774333"/>
                <a:gd name="connsiteY45" fmla="*/ 5753290 h 6315453"/>
                <a:gd name="connsiteX46" fmla="*/ 4620639 w 5774333"/>
                <a:gd name="connsiteY46" fmla="*/ 5459364 h 6315453"/>
                <a:gd name="connsiteX47" fmla="*/ 4741771 w 5774333"/>
                <a:gd name="connsiteY47" fmla="*/ 5372971 h 6315453"/>
                <a:gd name="connsiteX48" fmla="*/ 4862901 w 5774333"/>
                <a:gd name="connsiteY48" fmla="*/ 5283682 h 6315453"/>
                <a:gd name="connsiteX49" fmla="*/ 5108229 w 5774333"/>
                <a:gd name="connsiteY49" fmla="*/ 5098386 h 6315453"/>
                <a:gd name="connsiteX50" fmla="*/ 5612493 w 5774333"/>
                <a:gd name="connsiteY50" fmla="*/ 4739724 h 6315453"/>
                <a:gd name="connsiteX51" fmla="*/ 5774333 w 5774333"/>
                <a:gd name="connsiteY51" fmla="*/ 4623488 h 6315453"/>
                <a:gd name="connsiteX52" fmla="*/ 5774333 w 5774333"/>
                <a:gd name="connsiteY52" fmla="*/ 5232926 h 6315453"/>
                <a:gd name="connsiteX53" fmla="*/ 5676492 w 5774333"/>
                <a:gd name="connsiteY53" fmla="*/ 5306859 h 6315453"/>
                <a:gd name="connsiteX54" fmla="*/ 5426260 w 5774333"/>
                <a:gd name="connsiteY54" fmla="*/ 5486233 h 6315453"/>
                <a:gd name="connsiteX55" fmla="*/ 5300225 w 5774333"/>
                <a:gd name="connsiteY55" fmla="*/ 5576217 h 6315453"/>
                <a:gd name="connsiteX56" fmla="*/ 5170757 w 5774333"/>
                <a:gd name="connsiteY56" fmla="*/ 5666780 h 6315453"/>
                <a:gd name="connsiteX57" fmla="*/ 5038100 w 5774333"/>
                <a:gd name="connsiteY57" fmla="*/ 5756185 h 6315453"/>
                <a:gd name="connsiteX58" fmla="*/ 4901276 w 5774333"/>
                <a:gd name="connsiteY58" fmla="*/ 5843043 h 6315453"/>
                <a:gd name="connsiteX59" fmla="*/ 4614019 w 5774333"/>
                <a:gd name="connsiteY59" fmla="*/ 6006103 h 6315453"/>
                <a:gd name="connsiteX60" fmla="*/ 4305061 w 5774333"/>
                <a:gd name="connsiteY60" fmla="*/ 6144726 h 6315453"/>
                <a:gd name="connsiteX61" fmla="*/ 3632710 w 5774333"/>
                <a:gd name="connsiteY61" fmla="*/ 6304196 h 6315453"/>
                <a:gd name="connsiteX62" fmla="*/ 3459594 w 5774333"/>
                <a:gd name="connsiteY62" fmla="*/ 6314504 h 6315453"/>
                <a:gd name="connsiteX63" fmla="*/ 3416315 w 5774333"/>
                <a:gd name="connsiteY63" fmla="*/ 6315429 h 6315453"/>
                <a:gd name="connsiteX64" fmla="*/ 3373159 w 5774333"/>
                <a:gd name="connsiteY64" fmla="*/ 6315198 h 6315453"/>
                <a:gd name="connsiteX65" fmla="*/ 3330127 w 5774333"/>
                <a:gd name="connsiteY65" fmla="*/ 6314735 h 6315453"/>
                <a:gd name="connsiteX66" fmla="*/ 3288320 w 5774333"/>
                <a:gd name="connsiteY66" fmla="*/ 6313230 h 6315453"/>
                <a:gd name="connsiteX67" fmla="*/ 2954350 w 5774333"/>
                <a:gd name="connsiteY67" fmla="*/ 6288098 h 6315453"/>
                <a:gd name="connsiteX68" fmla="*/ 2622466 w 5774333"/>
                <a:gd name="connsiteY68" fmla="*/ 6232742 h 6315453"/>
                <a:gd name="connsiteX69" fmla="*/ 2296466 w 5774333"/>
                <a:gd name="connsiteY69" fmla="*/ 6146001 h 6315453"/>
                <a:gd name="connsiteX70" fmla="*/ 1672419 w 5774333"/>
                <a:gd name="connsiteY70" fmla="*/ 5885197 h 6315453"/>
                <a:gd name="connsiteX71" fmla="*/ 1146578 w 5774333"/>
                <a:gd name="connsiteY71" fmla="*/ 5479168 h 6315453"/>
                <a:gd name="connsiteX72" fmla="*/ 933372 w 5774333"/>
                <a:gd name="connsiteY72" fmla="*/ 5234810 h 6315453"/>
                <a:gd name="connsiteX73" fmla="*/ 747140 w 5774333"/>
                <a:gd name="connsiteY73" fmla="*/ 4976091 h 6315453"/>
                <a:gd name="connsiteX74" fmla="*/ 703616 w 5774333"/>
                <a:gd name="connsiteY74" fmla="*/ 4910196 h 6315453"/>
                <a:gd name="connsiteX75" fmla="*/ 662053 w 5774333"/>
                <a:gd name="connsiteY75" fmla="*/ 4846269 h 6315453"/>
                <a:gd name="connsiteX76" fmla="*/ 580033 w 5774333"/>
                <a:gd name="connsiteY76" fmla="*/ 4722352 h 6315453"/>
                <a:gd name="connsiteX77" fmla="*/ 410105 w 5774333"/>
                <a:gd name="connsiteY77" fmla="*/ 4469193 h 6315453"/>
                <a:gd name="connsiteX78" fmla="*/ 244224 w 5774333"/>
                <a:gd name="connsiteY78" fmla="*/ 4201556 h 6315453"/>
                <a:gd name="connsiteX79" fmla="*/ 169437 w 5774333"/>
                <a:gd name="connsiteY79" fmla="*/ 4059690 h 6315453"/>
                <a:gd name="connsiteX80" fmla="*/ 105929 w 5774333"/>
                <a:gd name="connsiteY80" fmla="*/ 3911221 h 6315453"/>
                <a:gd name="connsiteX81" fmla="*/ 57256 w 5774333"/>
                <a:gd name="connsiteY81" fmla="*/ 3757195 h 6315453"/>
                <a:gd name="connsiteX82" fmla="*/ 39111 w 5774333"/>
                <a:gd name="connsiteY82" fmla="*/ 3678677 h 6315453"/>
                <a:gd name="connsiteX83" fmla="*/ 31142 w 5774333"/>
                <a:gd name="connsiteY83" fmla="*/ 3639300 h 6315453"/>
                <a:gd name="connsiteX84" fmla="*/ 24521 w 5774333"/>
                <a:gd name="connsiteY84" fmla="*/ 3599809 h 6315453"/>
                <a:gd name="connsiteX85" fmla="*/ 0 w 5774333"/>
                <a:gd name="connsiteY85" fmla="*/ 3283418 h 6315453"/>
                <a:gd name="connsiteX86" fmla="*/ 68045 w 5774333"/>
                <a:gd name="connsiteY86" fmla="*/ 2666963 h 6315453"/>
                <a:gd name="connsiteX87" fmla="*/ 272546 w 5774333"/>
                <a:gd name="connsiteY87" fmla="*/ 2076334 h 6315453"/>
                <a:gd name="connsiteX88" fmla="*/ 1039300 w 5774333"/>
                <a:gd name="connsiteY88" fmla="*/ 1073307 h 6315453"/>
                <a:gd name="connsiteX89" fmla="*/ 1547733 w 5774333"/>
                <a:gd name="connsiteY89" fmla="*/ 680365 h 6315453"/>
                <a:gd name="connsiteX90" fmla="*/ 2115995 w 5774333"/>
                <a:gd name="connsiteY90" fmla="*/ 368373 h 6315453"/>
                <a:gd name="connsiteX91" fmla="*/ 3377451 w 5774333"/>
                <a:gd name="connsiteY91" fmla="*/ 24304 h 6315453"/>
                <a:gd name="connsiteX92" fmla="*/ 3707237 w 5774333"/>
                <a:gd name="connsiteY92" fmla="*/ 1489 h 631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74333" h="6315453">
                  <a:moveTo>
                    <a:pt x="3707237" y="1489"/>
                  </a:moveTo>
                  <a:cubicBezTo>
                    <a:pt x="3817502" y="-1522"/>
                    <a:pt x="3927875" y="41"/>
                    <a:pt x="4037665" y="6121"/>
                  </a:cubicBezTo>
                  <a:cubicBezTo>
                    <a:pt x="4257614" y="18745"/>
                    <a:pt x="4477439" y="49665"/>
                    <a:pt x="4692239" y="102128"/>
                  </a:cubicBezTo>
                  <a:cubicBezTo>
                    <a:pt x="4907039" y="154474"/>
                    <a:pt x="5116811" y="228592"/>
                    <a:pt x="5315059" y="324945"/>
                  </a:cubicBezTo>
                  <a:cubicBezTo>
                    <a:pt x="5463562" y="397211"/>
                    <a:pt x="5606133" y="481527"/>
                    <a:pt x="5738325" y="578286"/>
                  </a:cubicBezTo>
                  <a:lnTo>
                    <a:pt x="5774333" y="606551"/>
                  </a:lnTo>
                  <a:lnTo>
                    <a:pt x="5774333" y="975490"/>
                  </a:lnTo>
                  <a:lnTo>
                    <a:pt x="5676001" y="889749"/>
                  </a:lnTo>
                  <a:cubicBezTo>
                    <a:pt x="5522381" y="769886"/>
                    <a:pt x="5355519" y="665657"/>
                    <a:pt x="5177132" y="581926"/>
                  </a:cubicBezTo>
                  <a:cubicBezTo>
                    <a:pt x="4998867" y="497965"/>
                    <a:pt x="4810183" y="433574"/>
                    <a:pt x="4615735" y="388640"/>
                  </a:cubicBezTo>
                  <a:cubicBezTo>
                    <a:pt x="4421289" y="343591"/>
                    <a:pt x="4221446" y="317649"/>
                    <a:pt x="4020010" y="308500"/>
                  </a:cubicBezTo>
                  <a:cubicBezTo>
                    <a:pt x="3818207" y="298887"/>
                    <a:pt x="3616649" y="305257"/>
                    <a:pt x="3416315" y="328882"/>
                  </a:cubicBezTo>
                  <a:cubicBezTo>
                    <a:pt x="3216106" y="352623"/>
                    <a:pt x="3017736" y="392346"/>
                    <a:pt x="2823779" y="446545"/>
                  </a:cubicBezTo>
                  <a:cubicBezTo>
                    <a:pt x="2629699" y="500513"/>
                    <a:pt x="2440401" y="570345"/>
                    <a:pt x="2256987" y="651296"/>
                  </a:cubicBezTo>
                  <a:cubicBezTo>
                    <a:pt x="1889058" y="811461"/>
                    <a:pt x="1545527" y="1023856"/>
                    <a:pt x="1244169" y="1280374"/>
                  </a:cubicBezTo>
                  <a:cubicBezTo>
                    <a:pt x="1093982" y="1409039"/>
                    <a:pt x="954828" y="1549400"/>
                    <a:pt x="830141" y="1700184"/>
                  </a:cubicBezTo>
                  <a:cubicBezTo>
                    <a:pt x="705209" y="1850736"/>
                    <a:pt x="594989" y="2012176"/>
                    <a:pt x="502792" y="2182300"/>
                  </a:cubicBezTo>
                  <a:cubicBezTo>
                    <a:pt x="410595" y="2352308"/>
                    <a:pt x="333847" y="2530307"/>
                    <a:pt x="280637" y="2715256"/>
                  </a:cubicBezTo>
                  <a:cubicBezTo>
                    <a:pt x="227306" y="2899741"/>
                    <a:pt x="199719" y="3091521"/>
                    <a:pt x="199843" y="3283418"/>
                  </a:cubicBezTo>
                  <a:cubicBezTo>
                    <a:pt x="200946" y="3377687"/>
                    <a:pt x="210754" y="3471261"/>
                    <a:pt x="233926" y="3561593"/>
                  </a:cubicBezTo>
                  <a:cubicBezTo>
                    <a:pt x="256730" y="3652040"/>
                    <a:pt x="292162" y="3738550"/>
                    <a:pt x="334582" y="3821816"/>
                  </a:cubicBezTo>
                  <a:cubicBezTo>
                    <a:pt x="356038" y="3863392"/>
                    <a:pt x="379823" y="3904157"/>
                    <a:pt x="404834" y="3944343"/>
                  </a:cubicBezTo>
                  <a:cubicBezTo>
                    <a:pt x="430212" y="3984413"/>
                    <a:pt x="457308" y="4023905"/>
                    <a:pt x="485506" y="4062932"/>
                  </a:cubicBezTo>
                  <a:cubicBezTo>
                    <a:pt x="542639" y="4140757"/>
                    <a:pt x="606146" y="4216265"/>
                    <a:pt x="671861" y="4292120"/>
                  </a:cubicBezTo>
                  <a:cubicBezTo>
                    <a:pt x="737576" y="4368091"/>
                    <a:pt x="806234" y="4444062"/>
                    <a:pt x="873542" y="4523044"/>
                  </a:cubicBezTo>
                  <a:cubicBezTo>
                    <a:pt x="907258" y="4562419"/>
                    <a:pt x="940606" y="4602721"/>
                    <a:pt x="973831" y="4643601"/>
                  </a:cubicBezTo>
                  <a:lnTo>
                    <a:pt x="1022014" y="4702780"/>
                  </a:lnTo>
                  <a:cubicBezTo>
                    <a:pt x="1037829" y="4721658"/>
                    <a:pt x="1052910" y="4740998"/>
                    <a:pt x="1069215" y="4759411"/>
                  </a:cubicBezTo>
                  <a:cubicBezTo>
                    <a:pt x="1196477" y="4909269"/>
                    <a:pt x="1334527" y="5047199"/>
                    <a:pt x="1474784" y="5177948"/>
                  </a:cubicBezTo>
                  <a:cubicBezTo>
                    <a:pt x="1545281" y="5243033"/>
                    <a:pt x="1617003" y="5305917"/>
                    <a:pt x="1690442" y="5366255"/>
                  </a:cubicBezTo>
                  <a:cubicBezTo>
                    <a:pt x="1763881" y="5426591"/>
                    <a:pt x="1838668" y="5484959"/>
                    <a:pt x="1916276" y="5539852"/>
                  </a:cubicBezTo>
                  <a:cubicBezTo>
                    <a:pt x="2070877" y="5649872"/>
                    <a:pt x="2237617" y="5748194"/>
                    <a:pt x="2420784" y="5814437"/>
                  </a:cubicBezTo>
                  <a:cubicBezTo>
                    <a:pt x="2512124" y="5847559"/>
                    <a:pt x="2606773" y="5872921"/>
                    <a:pt x="2703015" y="5892029"/>
                  </a:cubicBezTo>
                  <a:cubicBezTo>
                    <a:pt x="2727168" y="5896546"/>
                    <a:pt x="2751075" y="5901758"/>
                    <a:pt x="2775350" y="5905695"/>
                  </a:cubicBezTo>
                  <a:lnTo>
                    <a:pt x="2848299" y="5917161"/>
                  </a:lnTo>
                  <a:cubicBezTo>
                    <a:pt x="2897218" y="5923298"/>
                    <a:pt x="2946136" y="5929784"/>
                    <a:pt x="2995544" y="5933605"/>
                  </a:cubicBezTo>
                  <a:cubicBezTo>
                    <a:pt x="3020188" y="5935806"/>
                    <a:pt x="3044831" y="5937891"/>
                    <a:pt x="3069596" y="5938933"/>
                  </a:cubicBezTo>
                  <a:cubicBezTo>
                    <a:pt x="3094362" y="5940090"/>
                    <a:pt x="3119005" y="5941943"/>
                    <a:pt x="3143894" y="5942639"/>
                  </a:cubicBezTo>
                  <a:lnTo>
                    <a:pt x="3218436" y="5944260"/>
                  </a:lnTo>
                  <a:cubicBezTo>
                    <a:pt x="3243201" y="5944838"/>
                    <a:pt x="3268212" y="5944029"/>
                    <a:pt x="3293101" y="5943913"/>
                  </a:cubicBezTo>
                  <a:lnTo>
                    <a:pt x="3330494" y="5943565"/>
                  </a:lnTo>
                  <a:cubicBezTo>
                    <a:pt x="3342632" y="5943218"/>
                    <a:pt x="3354524" y="5942523"/>
                    <a:pt x="3366540" y="5942059"/>
                  </a:cubicBezTo>
                  <a:cubicBezTo>
                    <a:pt x="3378554" y="5941480"/>
                    <a:pt x="3390570" y="5941134"/>
                    <a:pt x="3402462" y="5940323"/>
                  </a:cubicBezTo>
                  <a:lnTo>
                    <a:pt x="3438262" y="5937543"/>
                  </a:lnTo>
                  <a:cubicBezTo>
                    <a:pt x="3485954" y="5933953"/>
                    <a:pt x="3533279" y="5927931"/>
                    <a:pt x="3580236" y="5920982"/>
                  </a:cubicBezTo>
                  <a:cubicBezTo>
                    <a:pt x="3768185" y="5891567"/>
                    <a:pt x="3948901" y="5834010"/>
                    <a:pt x="4121034" y="5753290"/>
                  </a:cubicBezTo>
                  <a:cubicBezTo>
                    <a:pt x="4293782" y="5673497"/>
                    <a:pt x="4458191" y="5571353"/>
                    <a:pt x="4620639" y="5459364"/>
                  </a:cubicBezTo>
                  <a:cubicBezTo>
                    <a:pt x="4661221" y="5431455"/>
                    <a:pt x="4701557" y="5402271"/>
                    <a:pt x="4741771" y="5372971"/>
                  </a:cubicBezTo>
                  <a:cubicBezTo>
                    <a:pt x="4782230" y="5343672"/>
                    <a:pt x="4822566" y="5313908"/>
                    <a:pt x="4862901" y="5283682"/>
                  </a:cubicBezTo>
                  <a:lnTo>
                    <a:pt x="5108229" y="5098386"/>
                  </a:lnTo>
                  <a:cubicBezTo>
                    <a:pt x="5276563" y="4972270"/>
                    <a:pt x="5446489" y="4854838"/>
                    <a:pt x="5612493" y="4739724"/>
                  </a:cubicBezTo>
                  <a:lnTo>
                    <a:pt x="5774333" y="4623488"/>
                  </a:lnTo>
                  <a:lnTo>
                    <a:pt x="5774333" y="5232926"/>
                  </a:lnTo>
                  <a:lnTo>
                    <a:pt x="5676492" y="5306859"/>
                  </a:lnTo>
                  <a:cubicBezTo>
                    <a:pt x="5592693" y="5367905"/>
                    <a:pt x="5508955" y="5427286"/>
                    <a:pt x="5426260" y="5486233"/>
                  </a:cubicBezTo>
                  <a:lnTo>
                    <a:pt x="5300225" y="5576217"/>
                  </a:lnTo>
                  <a:cubicBezTo>
                    <a:pt x="5257559" y="5606443"/>
                    <a:pt x="5214525" y="5636901"/>
                    <a:pt x="5170757" y="5666780"/>
                  </a:cubicBezTo>
                  <a:cubicBezTo>
                    <a:pt x="5127110" y="5696775"/>
                    <a:pt x="5082973" y="5726654"/>
                    <a:pt x="5038100" y="5756185"/>
                  </a:cubicBezTo>
                  <a:cubicBezTo>
                    <a:pt x="4993106" y="5785486"/>
                    <a:pt x="4947743" y="5814553"/>
                    <a:pt x="4901276" y="5843043"/>
                  </a:cubicBezTo>
                  <a:cubicBezTo>
                    <a:pt x="4808835" y="5900136"/>
                    <a:pt x="4713449" y="5955494"/>
                    <a:pt x="4614019" y="6006103"/>
                  </a:cubicBezTo>
                  <a:cubicBezTo>
                    <a:pt x="4514711" y="6056943"/>
                    <a:pt x="4411971" y="6104192"/>
                    <a:pt x="4305061" y="6144726"/>
                  </a:cubicBezTo>
                  <a:cubicBezTo>
                    <a:pt x="4092223" y="6226952"/>
                    <a:pt x="3863569" y="6282424"/>
                    <a:pt x="3632710" y="6304196"/>
                  </a:cubicBezTo>
                  <a:cubicBezTo>
                    <a:pt x="3574964" y="6309408"/>
                    <a:pt x="3517218" y="6313345"/>
                    <a:pt x="3459594" y="6314504"/>
                  </a:cubicBezTo>
                  <a:lnTo>
                    <a:pt x="3416315" y="6315429"/>
                  </a:lnTo>
                  <a:cubicBezTo>
                    <a:pt x="3401971" y="6315546"/>
                    <a:pt x="3387505" y="6315198"/>
                    <a:pt x="3373159" y="6315198"/>
                  </a:cubicBezTo>
                  <a:lnTo>
                    <a:pt x="3330127" y="6314735"/>
                  </a:lnTo>
                  <a:lnTo>
                    <a:pt x="3288320" y="6313230"/>
                  </a:lnTo>
                  <a:cubicBezTo>
                    <a:pt x="3176996" y="6309870"/>
                    <a:pt x="3065428" y="6301533"/>
                    <a:pt x="2954350" y="6288098"/>
                  </a:cubicBezTo>
                  <a:cubicBezTo>
                    <a:pt x="2843150" y="6275360"/>
                    <a:pt x="2732194" y="6257061"/>
                    <a:pt x="2622466" y="6232742"/>
                  </a:cubicBezTo>
                  <a:cubicBezTo>
                    <a:pt x="2512859" y="6208190"/>
                    <a:pt x="2404110" y="6179122"/>
                    <a:pt x="2296466" y="6146001"/>
                  </a:cubicBezTo>
                  <a:cubicBezTo>
                    <a:pt x="2081544" y="6079179"/>
                    <a:pt x="1869073" y="5996027"/>
                    <a:pt x="1672419" y="5885197"/>
                  </a:cubicBezTo>
                  <a:cubicBezTo>
                    <a:pt x="1475643" y="5774599"/>
                    <a:pt x="1299954" y="5634353"/>
                    <a:pt x="1146578" y="5479168"/>
                  </a:cubicBezTo>
                  <a:cubicBezTo>
                    <a:pt x="1069461" y="5401692"/>
                    <a:pt x="999333" y="5319235"/>
                    <a:pt x="933372" y="5234810"/>
                  </a:cubicBezTo>
                  <a:cubicBezTo>
                    <a:pt x="867781" y="5150038"/>
                    <a:pt x="805375" y="5063991"/>
                    <a:pt x="747140" y="4976091"/>
                  </a:cubicBezTo>
                  <a:cubicBezTo>
                    <a:pt x="732182" y="4954319"/>
                    <a:pt x="718082" y="4932199"/>
                    <a:pt x="703616" y="4910196"/>
                  </a:cubicBezTo>
                  <a:lnTo>
                    <a:pt x="662053" y="4846269"/>
                  </a:lnTo>
                  <a:cubicBezTo>
                    <a:pt x="635449" y="4804925"/>
                    <a:pt x="607864" y="4763928"/>
                    <a:pt x="580033" y="4722352"/>
                  </a:cubicBezTo>
                  <a:lnTo>
                    <a:pt x="410105" y="4469193"/>
                  </a:lnTo>
                  <a:cubicBezTo>
                    <a:pt x="353095" y="4382915"/>
                    <a:pt x="296820" y="4294089"/>
                    <a:pt x="244224" y="4201556"/>
                  </a:cubicBezTo>
                  <a:cubicBezTo>
                    <a:pt x="217987" y="4155232"/>
                    <a:pt x="192609" y="4108098"/>
                    <a:pt x="169437" y="4059690"/>
                  </a:cubicBezTo>
                  <a:cubicBezTo>
                    <a:pt x="146388" y="4011165"/>
                    <a:pt x="124932" y="3961715"/>
                    <a:pt x="105929" y="3911221"/>
                  </a:cubicBezTo>
                  <a:cubicBezTo>
                    <a:pt x="87293" y="3860613"/>
                    <a:pt x="70742" y="3809309"/>
                    <a:pt x="57256" y="3757195"/>
                  </a:cubicBezTo>
                  <a:cubicBezTo>
                    <a:pt x="50881" y="3731138"/>
                    <a:pt x="44383" y="3704965"/>
                    <a:pt x="39111" y="3678677"/>
                  </a:cubicBezTo>
                  <a:lnTo>
                    <a:pt x="31142" y="3639300"/>
                  </a:lnTo>
                  <a:lnTo>
                    <a:pt x="24521" y="3599809"/>
                  </a:lnTo>
                  <a:cubicBezTo>
                    <a:pt x="7234" y="3494423"/>
                    <a:pt x="0" y="3388457"/>
                    <a:pt x="0" y="3283418"/>
                  </a:cubicBezTo>
                  <a:cubicBezTo>
                    <a:pt x="491" y="3076698"/>
                    <a:pt x="23418" y="2869978"/>
                    <a:pt x="68045" y="2666963"/>
                  </a:cubicBezTo>
                  <a:cubicBezTo>
                    <a:pt x="112550" y="2464064"/>
                    <a:pt x="180717" y="2265104"/>
                    <a:pt x="272546" y="2076334"/>
                  </a:cubicBezTo>
                  <a:cubicBezTo>
                    <a:pt x="457062" y="1698794"/>
                    <a:pt x="724457" y="1360978"/>
                    <a:pt x="1039300" y="1073307"/>
                  </a:cubicBezTo>
                  <a:cubicBezTo>
                    <a:pt x="1197090" y="929472"/>
                    <a:pt x="1367630" y="798259"/>
                    <a:pt x="1547733" y="680365"/>
                  </a:cubicBezTo>
                  <a:cubicBezTo>
                    <a:pt x="1728081" y="562587"/>
                    <a:pt x="1917870" y="457663"/>
                    <a:pt x="2115995" y="368373"/>
                  </a:cubicBezTo>
                  <a:cubicBezTo>
                    <a:pt x="2512737" y="191070"/>
                    <a:pt x="2939883" y="73870"/>
                    <a:pt x="3377451" y="24304"/>
                  </a:cubicBezTo>
                  <a:cubicBezTo>
                    <a:pt x="3486812" y="12086"/>
                    <a:pt x="3596971" y="4500"/>
                    <a:pt x="3707237" y="148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C18CE1F-9DF1-47AF-9E66-6CE348AC2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464911 h 6229400"/>
                <a:gd name="connsiteX4" fmla="*/ 5660063 w 5769111"/>
                <a:gd name="connsiteY4" fmla="*/ 1328105 h 6229400"/>
                <a:gd name="connsiteX5" fmla="*/ 4910471 w 5769111"/>
                <a:gd name="connsiteY5" fmla="*/ 781599 h 6229400"/>
                <a:gd name="connsiteX6" fmla="*/ 3882695 w 5769111"/>
                <a:gd name="connsiteY6" fmla="*/ 579048 h 6229400"/>
                <a:gd name="connsiteX7" fmla="*/ 2683153 w 5769111"/>
                <a:gd name="connsiteY7" fmla="*/ 797003 h 6229400"/>
                <a:gd name="connsiteX8" fmla="*/ 1617493 w 5769111"/>
                <a:gd name="connsiteY8" fmla="*/ 1395738 h 6229400"/>
                <a:gd name="connsiteX9" fmla="*/ 880408 w 5769111"/>
                <a:gd name="connsiteY9" fmla="*/ 2259099 h 6229400"/>
                <a:gd name="connsiteX10" fmla="*/ 613135 w 5769111"/>
                <a:gd name="connsiteY10" fmla="*/ 3263863 h 6229400"/>
                <a:gd name="connsiteX11" fmla="*/ 1055484 w 5769111"/>
                <a:gd name="connsiteY11" fmla="*/ 4196825 h 6229400"/>
                <a:gd name="connsiteX12" fmla="*/ 1278376 w 5769111"/>
                <a:gd name="connsiteY12" fmla="*/ 4492950 h 6229400"/>
                <a:gd name="connsiteX13" fmla="*/ 3369851 w 5769111"/>
                <a:gd name="connsiteY13" fmla="*/ 5650468 h 6229400"/>
                <a:gd name="connsiteX14" fmla="*/ 4957551 w 5769111"/>
                <a:gd name="connsiteY14" fmla="*/ 4938355 h 6229400"/>
                <a:gd name="connsiteX15" fmla="*/ 5150773 w 5769111"/>
                <a:gd name="connsiteY15" fmla="*/ 4796950 h 6229400"/>
                <a:gd name="connsiteX16" fmla="*/ 5747247 w 5769111"/>
                <a:gd name="connsiteY16" fmla="*/ 4338176 h 6229400"/>
                <a:gd name="connsiteX17" fmla="*/ 5769111 w 5769111"/>
                <a:gd name="connsiteY17" fmla="*/ 4318497 h 6229400"/>
                <a:gd name="connsiteX18" fmla="*/ 5769111 w 5769111"/>
                <a:gd name="connsiteY18" fmla="*/ 5074612 h 6229400"/>
                <a:gd name="connsiteX19" fmla="*/ 5636252 w 5769111"/>
                <a:gd name="connsiteY19" fmla="*/ 5174208 h 6229400"/>
                <a:gd name="connsiteX20" fmla="*/ 5334922 w 5769111"/>
                <a:gd name="connsiteY20" fmla="*/ 5394528 h 6229400"/>
                <a:gd name="connsiteX21" fmla="*/ 3369727 w 5769111"/>
                <a:gd name="connsiteY21" fmla="*/ 6229400 h 6229400"/>
                <a:gd name="connsiteX22" fmla="*/ 771046 w 5769111"/>
                <a:gd name="connsiteY22" fmla="*/ 4817913 h 6229400"/>
                <a:gd name="connsiteX23" fmla="*/ 0 w 5769111"/>
                <a:gd name="connsiteY23" fmla="*/ 3263748 h 6229400"/>
                <a:gd name="connsiteX24" fmla="*/ 3882695 w 5769111"/>
                <a:gd name="connsiteY24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464911"/>
                  </a:lnTo>
                  <a:lnTo>
                    <a:pt x="5660063" y="1328105"/>
                  </a:lnTo>
                  <a:cubicBezTo>
                    <a:pt x="5449800" y="1091506"/>
                    <a:pt x="5197607" y="907600"/>
                    <a:pt x="4910471" y="781599"/>
                  </a:cubicBezTo>
                  <a:cubicBezTo>
                    <a:pt x="4604088" y="647260"/>
                    <a:pt x="4258349" y="579048"/>
                    <a:pt x="3882695" y="579048"/>
                  </a:cubicBezTo>
                  <a:cubicBezTo>
                    <a:pt x="3484238" y="579048"/>
                    <a:pt x="3080631" y="652240"/>
                    <a:pt x="2683153" y="797003"/>
                  </a:cubicBezTo>
                  <a:cubicBezTo>
                    <a:pt x="2296098" y="937595"/>
                    <a:pt x="1927678" y="1144662"/>
                    <a:pt x="1617493" y="1395738"/>
                  </a:cubicBezTo>
                  <a:cubicBezTo>
                    <a:pt x="1301915" y="1651098"/>
                    <a:pt x="1053890" y="1941665"/>
                    <a:pt x="880408" y="2259099"/>
                  </a:cubicBezTo>
                  <a:cubicBezTo>
                    <a:pt x="703125" y="2583597"/>
                    <a:pt x="613135" y="2921645"/>
                    <a:pt x="613135" y="3263863"/>
                  </a:cubicBezTo>
                  <a:cubicBezTo>
                    <a:pt x="613135" y="3608512"/>
                    <a:pt x="756702" y="3809789"/>
                    <a:pt x="1055484" y="4196825"/>
                  </a:cubicBezTo>
                  <a:cubicBezTo>
                    <a:pt x="1127574" y="4290167"/>
                    <a:pt x="1202116" y="4386753"/>
                    <a:pt x="1278376" y="4492950"/>
                  </a:cubicBezTo>
                  <a:cubicBezTo>
                    <a:pt x="1861105" y="5304313"/>
                    <a:pt x="2486623" y="5650468"/>
                    <a:pt x="3369851" y="5650468"/>
                  </a:cubicBezTo>
                  <a:cubicBezTo>
                    <a:pt x="3949515" y="5650468"/>
                    <a:pt x="4374822" y="5368471"/>
                    <a:pt x="4957551" y="4938355"/>
                  </a:cubicBezTo>
                  <a:cubicBezTo>
                    <a:pt x="5022653" y="4890293"/>
                    <a:pt x="5087755" y="4842811"/>
                    <a:pt x="5150773" y="4796950"/>
                  </a:cubicBezTo>
                  <a:cubicBezTo>
                    <a:pt x="5364254" y="4641404"/>
                    <a:pt x="5570313" y="4491241"/>
                    <a:pt x="5747247" y="4338176"/>
                  </a:cubicBezTo>
                  <a:lnTo>
                    <a:pt x="5769111" y="4318497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BD26A8C-8D1D-41E6-A71E-FE9AC75F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675390 h 6229400"/>
                <a:gd name="connsiteX4" fmla="*/ 5711488 w 5769111"/>
                <a:gd name="connsiteY4" fmla="*/ 1585205 h 6229400"/>
                <a:gd name="connsiteX5" fmla="*/ 5566027 w 5769111"/>
                <a:gd name="connsiteY5" fmla="*/ 1402571 h 6229400"/>
                <a:gd name="connsiteX6" fmla="*/ 4858734 w 5769111"/>
                <a:gd name="connsiteY6" fmla="*/ 886639 h 6229400"/>
                <a:gd name="connsiteX7" fmla="*/ 3882695 w 5769111"/>
                <a:gd name="connsiteY7" fmla="*/ 694858 h 6229400"/>
                <a:gd name="connsiteX8" fmla="*/ 2727046 w 5769111"/>
                <a:gd name="connsiteY8" fmla="*/ 905053 h 6229400"/>
                <a:gd name="connsiteX9" fmla="*/ 1697186 w 5769111"/>
                <a:gd name="connsiteY9" fmla="*/ 1483638 h 6229400"/>
                <a:gd name="connsiteX10" fmla="*/ 989279 w 5769111"/>
                <a:gd name="connsiteY10" fmla="*/ 2312139 h 6229400"/>
                <a:gd name="connsiteX11" fmla="*/ 735615 w 5769111"/>
                <a:gd name="connsiteY11" fmla="*/ 3263863 h 6229400"/>
                <a:gd name="connsiteX12" fmla="*/ 1154424 w 5769111"/>
                <a:gd name="connsiteY12" fmla="*/ 4128614 h 6229400"/>
                <a:gd name="connsiteX13" fmla="*/ 1379768 w 5769111"/>
                <a:gd name="connsiteY13" fmla="*/ 4427981 h 6229400"/>
                <a:gd name="connsiteX14" fmla="*/ 2239456 w 5769111"/>
                <a:gd name="connsiteY14" fmla="*/ 5256947 h 6229400"/>
                <a:gd name="connsiteX15" fmla="*/ 3369727 w 5769111"/>
                <a:gd name="connsiteY15" fmla="*/ 5534658 h 6229400"/>
                <a:gd name="connsiteX16" fmla="*/ 4096760 w 5769111"/>
                <a:gd name="connsiteY16" fmla="*/ 5357817 h 6229400"/>
                <a:gd name="connsiteX17" fmla="*/ 4881905 w 5769111"/>
                <a:gd name="connsiteY17" fmla="*/ 4847212 h 6229400"/>
                <a:gd name="connsiteX18" fmla="*/ 5075739 w 5769111"/>
                <a:gd name="connsiteY18" fmla="*/ 4705346 h 6229400"/>
                <a:gd name="connsiteX19" fmla="*/ 5759930 w 5769111"/>
                <a:gd name="connsiteY19" fmla="*/ 4166809 h 6229400"/>
                <a:gd name="connsiteX20" fmla="*/ 5769111 w 5769111"/>
                <a:gd name="connsiteY20" fmla="*/ 4157764 h 6229400"/>
                <a:gd name="connsiteX21" fmla="*/ 5769111 w 5769111"/>
                <a:gd name="connsiteY21" fmla="*/ 5074612 h 6229400"/>
                <a:gd name="connsiteX22" fmla="*/ 5636252 w 5769111"/>
                <a:gd name="connsiteY22" fmla="*/ 5174208 h 6229400"/>
                <a:gd name="connsiteX23" fmla="*/ 5334922 w 5769111"/>
                <a:gd name="connsiteY23" fmla="*/ 5394528 h 6229400"/>
                <a:gd name="connsiteX24" fmla="*/ 3369727 w 5769111"/>
                <a:gd name="connsiteY24" fmla="*/ 6229400 h 6229400"/>
                <a:gd name="connsiteX25" fmla="*/ 771046 w 5769111"/>
                <a:gd name="connsiteY25" fmla="*/ 4817913 h 6229400"/>
                <a:gd name="connsiteX26" fmla="*/ 0 w 5769111"/>
                <a:gd name="connsiteY26" fmla="*/ 3263748 h 6229400"/>
                <a:gd name="connsiteX27" fmla="*/ 3882695 w 5769111"/>
                <a:gd name="connsiteY27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675390"/>
                  </a:lnTo>
                  <a:lnTo>
                    <a:pt x="5711488" y="1585205"/>
                  </a:lnTo>
                  <a:cubicBezTo>
                    <a:pt x="5665942" y="1521390"/>
                    <a:pt x="5617428" y="1460432"/>
                    <a:pt x="5566027" y="1402571"/>
                  </a:cubicBezTo>
                  <a:cubicBezTo>
                    <a:pt x="5367411" y="1179058"/>
                    <a:pt x="5129563" y="1005460"/>
                    <a:pt x="4858734" y="886639"/>
                  </a:cubicBezTo>
                  <a:cubicBezTo>
                    <a:pt x="4568779" y="759363"/>
                    <a:pt x="4240327" y="694858"/>
                    <a:pt x="3882695" y="694858"/>
                  </a:cubicBezTo>
                  <a:cubicBezTo>
                    <a:pt x="3504835" y="694858"/>
                    <a:pt x="3105151" y="767471"/>
                    <a:pt x="2727046" y="905053"/>
                  </a:cubicBezTo>
                  <a:cubicBezTo>
                    <a:pt x="2352985" y="1041013"/>
                    <a:pt x="1996826" y="1241132"/>
                    <a:pt x="1697186" y="1483638"/>
                  </a:cubicBezTo>
                  <a:cubicBezTo>
                    <a:pt x="1397913" y="1725796"/>
                    <a:pt x="1153199" y="2012308"/>
                    <a:pt x="989279" y="2312139"/>
                  </a:cubicBezTo>
                  <a:cubicBezTo>
                    <a:pt x="820946" y="2620077"/>
                    <a:pt x="735615" y="2940290"/>
                    <a:pt x="735615" y="3263863"/>
                  </a:cubicBezTo>
                  <a:cubicBezTo>
                    <a:pt x="735615" y="3573074"/>
                    <a:pt x="863980" y="3752464"/>
                    <a:pt x="1154424" y="4128614"/>
                  </a:cubicBezTo>
                  <a:cubicBezTo>
                    <a:pt x="1227127" y="4222767"/>
                    <a:pt x="1302282" y="4320162"/>
                    <a:pt x="1379768" y="4427981"/>
                  </a:cubicBezTo>
                  <a:cubicBezTo>
                    <a:pt x="1653784" y="4809458"/>
                    <a:pt x="1934912" y="5080685"/>
                    <a:pt x="2239456" y="5256947"/>
                  </a:cubicBezTo>
                  <a:cubicBezTo>
                    <a:pt x="2562268" y="5443863"/>
                    <a:pt x="2932037" y="5534658"/>
                    <a:pt x="3369727" y="5534658"/>
                  </a:cubicBezTo>
                  <a:cubicBezTo>
                    <a:pt x="3618120" y="5534658"/>
                    <a:pt x="3849103" y="5478491"/>
                    <a:pt x="4096760" y="5357817"/>
                  </a:cubicBezTo>
                  <a:cubicBezTo>
                    <a:pt x="4351037" y="5233901"/>
                    <a:pt x="4602740" y="5053238"/>
                    <a:pt x="4881905" y="4847212"/>
                  </a:cubicBezTo>
                  <a:cubicBezTo>
                    <a:pt x="4947375" y="4798920"/>
                    <a:pt x="5012599" y="4751322"/>
                    <a:pt x="5075739" y="4705346"/>
                  </a:cubicBezTo>
                  <a:cubicBezTo>
                    <a:pt x="5327320" y="4521990"/>
                    <a:pt x="5568418" y="4346256"/>
                    <a:pt x="5759930" y="4166809"/>
                  </a:cubicBezTo>
                  <a:lnTo>
                    <a:pt x="5769111" y="4157764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Graphic 6" descr="Workflow">
            <a:extLst>
              <a:ext uri="{FF2B5EF4-FFF2-40B4-BE49-F238E27FC236}">
                <a16:creationId xmlns:a16="http://schemas.microsoft.com/office/drawing/2014/main" id="{A50201B4-69A6-FCCC-7801-B89A7D88D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82588" y="2443633"/>
            <a:ext cx="5430032" cy="543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13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 Fill">
            <a:extLst>
              <a:ext uri="{FF2B5EF4-FFF2-40B4-BE49-F238E27FC236}">
                <a16:creationId xmlns:a16="http://schemas.microsoft.com/office/drawing/2014/main" id="{C3420C89-0B09-4632-A4AF-3971D08BF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3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Color Cover">
            <a:extLst>
              <a:ext uri="{FF2B5EF4-FFF2-40B4-BE49-F238E27FC236}">
                <a16:creationId xmlns:a16="http://schemas.microsoft.com/office/drawing/2014/main" id="{4E5CBA61-BF74-40B4-A3A8-366BBA626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3" cy="10287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C27E70C-5470-4262-B9CE-AE52C51CF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9393"/>
            <a:ext cx="18283428" cy="5236434"/>
            <a:chOff x="651279" y="598259"/>
            <a:chExt cx="10889442" cy="5680742"/>
          </a:xfrm>
        </p:grpSpPr>
        <p:sp>
          <p:nvSpPr>
            <p:cNvPr id="31" name="Color">
              <a:extLst>
                <a:ext uri="{FF2B5EF4-FFF2-40B4-BE49-F238E27FC236}">
                  <a16:creationId xmlns:a16="http://schemas.microsoft.com/office/drawing/2014/main" id="{B5C7D35F-738C-47DF-AD6E-859806E46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Color">
              <a:extLst>
                <a:ext uri="{FF2B5EF4-FFF2-40B4-BE49-F238E27FC236}">
                  <a16:creationId xmlns:a16="http://schemas.microsoft.com/office/drawing/2014/main" id="{740F8C8B-E52F-46CF-89C7-51C6A037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Graphic 20" descr="Robot">
            <a:extLst>
              <a:ext uri="{FF2B5EF4-FFF2-40B4-BE49-F238E27FC236}">
                <a16:creationId xmlns:a16="http://schemas.microsoft.com/office/drawing/2014/main" id="{3ECC83E7-F59C-AC52-8695-30BC6E9D9E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07544" y="1597914"/>
            <a:ext cx="7091172" cy="7091172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86" y="0"/>
            <a:ext cx="18283431" cy="10287003"/>
            <a:chOff x="0" y="0"/>
            <a:chExt cx="12188952" cy="685800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1108BD0-E0D5-028C-021A-8BAB06BBE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1261873"/>
            <a:ext cx="8539429" cy="3880697"/>
          </a:xfrm>
        </p:spPr>
        <p:txBody>
          <a:bodyPr anchor="b">
            <a:normAutofit/>
          </a:bodyPr>
          <a:lstStyle/>
          <a:p>
            <a:pPr algn="l"/>
            <a:r>
              <a:rPr lang="en-US" sz="7200">
                <a:solidFill>
                  <a:schemeClr val="bg1"/>
                </a:solidFill>
              </a:rPr>
              <a:t>True AI Agents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B4BC9-A370-0415-DF3D-EE60EBC70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574" y="5350215"/>
            <a:ext cx="8539430" cy="3976665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900" dirty="0">
                <a:solidFill>
                  <a:schemeClr val="tx2"/>
                </a:solidFill>
              </a:rPr>
              <a:t>AI agents operate with </a:t>
            </a:r>
            <a:r>
              <a:rPr lang="en-US" sz="1900" b="1" dirty="0">
                <a:solidFill>
                  <a:schemeClr val="tx2"/>
                </a:solidFill>
              </a:rPr>
              <a:t>autonomy, adaptability, and reasoning</a:t>
            </a:r>
            <a:r>
              <a:rPr lang="en-US" sz="1900" dirty="0">
                <a:solidFill>
                  <a:schemeClr val="tx2"/>
                </a:solidFill>
              </a:rPr>
              <a:t>, making decisions dynamically based on learning from data.</a:t>
            </a:r>
          </a:p>
          <a:p>
            <a:pPr marL="0" indent="0">
              <a:lnSpc>
                <a:spcPct val="90000"/>
              </a:lnSpc>
              <a:buNone/>
            </a:pPr>
            <a:endParaRPr lang="en-US" sz="1900" b="1" dirty="0">
              <a:solidFill>
                <a:schemeClr val="tx2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900" b="1" dirty="0">
                <a:solidFill>
                  <a:schemeClr val="tx2"/>
                </a:solidFill>
              </a:rPr>
              <a:t>Key Characteristics:</a:t>
            </a:r>
            <a:endParaRPr lang="en-US" sz="19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tx2"/>
                </a:solidFill>
              </a:rPr>
              <a:t>Adaptive</a:t>
            </a:r>
            <a:r>
              <a:rPr lang="en-US" sz="1900" dirty="0">
                <a:solidFill>
                  <a:schemeClr val="tx2"/>
                </a:solidFill>
              </a:rPr>
              <a:t>: Can learn from past actions and improve over time.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tx2"/>
                </a:solidFill>
              </a:rPr>
              <a:t>Non-deterministic</a:t>
            </a:r>
            <a:r>
              <a:rPr lang="en-US" sz="1900" dirty="0">
                <a:solidFill>
                  <a:schemeClr val="tx2"/>
                </a:solidFill>
              </a:rPr>
              <a:t>: Outputs vary based on context and evolving inputs.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tx2"/>
                </a:solidFill>
              </a:rPr>
              <a:t>Decision-making</a:t>
            </a:r>
            <a:r>
              <a:rPr lang="en-US" sz="1900" dirty="0">
                <a:solidFill>
                  <a:schemeClr val="tx2"/>
                </a:solidFill>
              </a:rPr>
              <a:t>: Uses AI models, NLP, and ML to understand, predict, and act.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tx2"/>
                </a:solidFill>
              </a:rPr>
              <a:t>Common use cases</a:t>
            </a:r>
            <a:r>
              <a:rPr lang="en-US" sz="1900" dirty="0">
                <a:solidFill>
                  <a:schemeClr val="tx2"/>
                </a:solidFill>
              </a:rPr>
              <a:t>: Chatbots that personalize responses, AI-powered cybersecurity threat detection, predictive maintenance in manufacturing.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tx2"/>
                </a:solidFill>
              </a:rPr>
              <a:t>Examples</a:t>
            </a:r>
            <a:r>
              <a:rPr lang="en-US" sz="1900" dirty="0">
                <a:solidFill>
                  <a:schemeClr val="tx2"/>
                </a:solidFill>
              </a:rPr>
              <a:t>: GPT-based chatbots, autonomous customer service agents, AI-powered sales assistants.</a:t>
            </a:r>
          </a:p>
          <a:p>
            <a:pPr>
              <a:lnSpc>
                <a:spcPct val="90000"/>
              </a:lnSpc>
            </a:pPr>
            <a:endParaRPr lang="en-US" sz="19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7581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28591</TotalTime>
  <Words>666</Words>
  <Application>Microsoft Macintosh PowerPoint</Application>
  <PresentationFormat>Custom</PresentationFormat>
  <Paragraphs>124</Paragraphs>
  <Slides>44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Roboto Condensed Bold</vt:lpstr>
      <vt:lpstr>Calibri</vt:lpstr>
      <vt:lpstr>Helvetica Neue Medium</vt:lpstr>
      <vt:lpstr>Aptos</vt:lpstr>
      <vt:lpstr>Arial</vt:lpstr>
      <vt:lpstr>Office Theme</vt:lpstr>
      <vt:lpstr>PowerPoint Presentation</vt:lpstr>
      <vt:lpstr>PowerPoint Presentation</vt:lpstr>
      <vt:lpstr>Agenda</vt:lpstr>
      <vt:lpstr>PowerPoint Presentation</vt:lpstr>
      <vt:lpstr>PowerPoint Presentation</vt:lpstr>
      <vt:lpstr>LLM And Predictive Text</vt:lpstr>
      <vt:lpstr>The OG’s</vt:lpstr>
      <vt:lpstr>Workflow Automation</vt:lpstr>
      <vt:lpstr>True AI Agents</vt:lpstr>
      <vt:lpstr>Key Differences </vt:lpstr>
      <vt:lpstr>Good At ✅  Not Good At ❌</vt:lpstr>
      <vt:lpstr>PowerPoint Presentation</vt:lpstr>
      <vt:lpstr>PowerPoint Presentation</vt:lpstr>
      <vt:lpstr>PowerPoint Presentation</vt:lpstr>
      <vt:lpstr>Workflows and Automation</vt:lpstr>
      <vt:lpstr>Sales Sequences</vt:lpstr>
      <vt:lpstr>Client success</vt:lpstr>
      <vt:lpstr>Client Success</vt:lpstr>
      <vt:lpstr>Data Enrichment</vt:lpstr>
      <vt:lpstr>Increase sales and profits</vt:lpstr>
      <vt:lpstr>Translation</vt:lpstr>
      <vt:lpstr>Client success</vt:lpstr>
      <vt:lpstr>Chatbots</vt:lpstr>
      <vt:lpstr>Psst…make sure your website has chat</vt:lpstr>
      <vt:lpstr>Lead scoring and routing</vt:lpstr>
      <vt:lpstr>Predictive Analytics</vt:lpstr>
      <vt:lpstr>Client Success</vt:lpstr>
      <vt:lpstr>Create and train custom GPTs for your brand</vt:lpstr>
      <vt:lpstr>Research</vt:lpstr>
      <vt:lpstr>Research and Social Listening</vt:lpstr>
      <vt:lpstr>Deep Research</vt:lpstr>
      <vt:lpstr>Design and Editing</vt:lpstr>
      <vt:lpstr>Video Script, Production, and Editing</vt:lpstr>
      <vt:lpstr>Record everything!</vt:lpstr>
      <vt:lpstr>Configure Price Quote</vt:lpstr>
      <vt:lpstr>Reporting and Results Analysis</vt:lpstr>
      <vt:lpstr>Client success</vt:lpstr>
      <vt:lpstr>PowerPoint Presentation</vt:lpstr>
      <vt:lpstr>Summary and Takeaways</vt:lpstr>
      <vt:lpstr>PowerPoint Presentation</vt:lpstr>
      <vt:lpstr>Do what AI can’t</vt:lpstr>
      <vt:lpstr>PowerPoint Presentation</vt:lpstr>
      <vt:lpstr>Recommended Reading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Sample Uncoverings Research</dc:title>
  <cp:lastModifiedBy>Jill Golden</cp:lastModifiedBy>
  <cp:revision>152</cp:revision>
  <dcterms:created xsi:type="dcterms:W3CDTF">2006-08-16T00:00:00Z</dcterms:created>
  <dcterms:modified xsi:type="dcterms:W3CDTF">2025-02-20T14:52:28Z</dcterms:modified>
  <dc:identifier>DAEgD8RNK3M</dc:identifier>
</cp:coreProperties>
</file>