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26"/>
  </p:notesMasterIdLst>
  <p:sldIdLst>
    <p:sldId id="299" r:id="rId2"/>
    <p:sldId id="497" r:id="rId3"/>
    <p:sldId id="495" r:id="rId4"/>
    <p:sldId id="496" r:id="rId5"/>
    <p:sldId id="498" r:id="rId6"/>
    <p:sldId id="502" r:id="rId7"/>
    <p:sldId id="504" r:id="rId8"/>
    <p:sldId id="499" r:id="rId9"/>
    <p:sldId id="505" r:id="rId10"/>
    <p:sldId id="506" r:id="rId11"/>
    <p:sldId id="500" r:id="rId12"/>
    <p:sldId id="507" r:id="rId13"/>
    <p:sldId id="514" r:id="rId14"/>
    <p:sldId id="511" r:id="rId15"/>
    <p:sldId id="501" r:id="rId16"/>
    <p:sldId id="513" r:id="rId17"/>
    <p:sldId id="512" r:id="rId18"/>
    <p:sldId id="515" r:id="rId19"/>
    <p:sldId id="508" r:id="rId20"/>
    <p:sldId id="509" r:id="rId21"/>
    <p:sldId id="516" r:id="rId22"/>
    <p:sldId id="510" r:id="rId23"/>
    <p:sldId id="517" r:id="rId24"/>
    <p:sldId id="49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049"/>
    <a:srgbClr val="003B55"/>
    <a:srgbClr val="3897B0"/>
    <a:srgbClr val="B3D335"/>
    <a:srgbClr val="006885"/>
    <a:srgbClr val="D7DF23"/>
    <a:srgbClr val="000000"/>
    <a:srgbClr val="00A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EC16F-43B2-4A26-8FFD-5AAC3ADF7CD7}" v="2" dt="2024-02-07T22:07:30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7" autoAdjust="0"/>
    <p:restoredTop sz="97382" autoAdjust="0"/>
  </p:normalViewPr>
  <p:slideViewPr>
    <p:cSldViewPr snapToGrid="0" snapToObjects="1">
      <p:cViewPr varScale="1">
        <p:scale>
          <a:sx n="67" d="100"/>
          <a:sy n="67" d="100"/>
        </p:scale>
        <p:origin x="12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Velasquez" clId="Web-{0F5EC16F-43B2-4A26-8FFD-5AAC3ADF7CD7}"/>
    <pc:docChg chg="addSld delSld">
      <pc:chgData name="Paola Velasquez" userId="" providerId="" clId="Web-{0F5EC16F-43B2-4A26-8FFD-5AAC3ADF7CD7}" dt="2024-02-07T22:07:30.457" v="1"/>
      <pc:docMkLst>
        <pc:docMk/>
      </pc:docMkLst>
      <pc:sldChg chg="add del">
        <pc:chgData name="Paola Velasquez" userId="" providerId="" clId="Web-{0F5EC16F-43B2-4A26-8FFD-5AAC3ADF7CD7}" dt="2024-02-07T22:07:30.457" v="1"/>
        <pc:sldMkLst>
          <pc:docMk/>
          <pc:sldMk cId="4065800459" sldId="49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2F4EF-B00C-47CA-9B15-4A5D8D11DBA6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BCC7F9-A3D4-4776-85A6-0B536CBCFC2D}">
      <dgm:prSet/>
      <dgm:spPr>
        <a:solidFill>
          <a:srgbClr val="180049"/>
        </a:solidFill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en-US" dirty="0"/>
            <a:t>Heat Pumps for Heating and Cooling</a:t>
          </a:r>
        </a:p>
      </dgm:t>
    </dgm:pt>
    <dgm:pt modelId="{494074DB-04C2-4B9D-A699-BAC5210F1252}" type="parTrans" cxnId="{73A6F6D2-1AFC-45D1-A318-9EF279BE9897}">
      <dgm:prSet/>
      <dgm:spPr/>
      <dgm:t>
        <a:bodyPr/>
        <a:lstStyle/>
        <a:p>
          <a:endParaRPr lang="en-US"/>
        </a:p>
      </dgm:t>
    </dgm:pt>
    <dgm:pt modelId="{AF5E775A-25CA-44D1-8686-3D0C30F93868}" type="sibTrans" cxnId="{73A6F6D2-1AFC-45D1-A318-9EF279BE9897}">
      <dgm:prSet/>
      <dgm:spPr/>
      <dgm:t>
        <a:bodyPr/>
        <a:lstStyle/>
        <a:p>
          <a:endParaRPr lang="en-US"/>
        </a:p>
      </dgm:t>
    </dgm:pt>
    <dgm:pt modelId="{C40BE414-D66D-4F96-9DE3-3171E6F04019}">
      <dgm:prSet/>
      <dgm:spPr>
        <a:solidFill>
          <a:srgbClr val="180049"/>
        </a:solidFill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en-US" dirty="0"/>
            <a:t>Heat Pumps for Hot Water </a:t>
          </a:r>
        </a:p>
      </dgm:t>
    </dgm:pt>
    <dgm:pt modelId="{0683D910-A0EA-45ED-BB90-B667FFE34957}" type="parTrans" cxnId="{309AC80A-5631-42B0-9614-E353D95DD00B}">
      <dgm:prSet/>
      <dgm:spPr/>
      <dgm:t>
        <a:bodyPr/>
        <a:lstStyle/>
        <a:p>
          <a:endParaRPr lang="en-US"/>
        </a:p>
      </dgm:t>
    </dgm:pt>
    <dgm:pt modelId="{3656DDBE-0F81-46AF-9459-4A8931BDB3E2}" type="sibTrans" cxnId="{309AC80A-5631-42B0-9614-E353D95DD00B}">
      <dgm:prSet/>
      <dgm:spPr/>
      <dgm:t>
        <a:bodyPr/>
        <a:lstStyle/>
        <a:p>
          <a:endParaRPr lang="en-US"/>
        </a:p>
      </dgm:t>
    </dgm:pt>
    <dgm:pt modelId="{755962D9-42BD-4BEA-ABA8-6EA84DDCD3B4}">
      <dgm:prSet/>
      <dgm:spPr>
        <a:solidFill>
          <a:srgbClr val="180049"/>
        </a:solidFill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en-US" dirty="0"/>
            <a:t>Thermal Solar Panels </a:t>
          </a:r>
          <a:br>
            <a:rPr lang="en-US" dirty="0"/>
          </a:br>
          <a:r>
            <a:rPr lang="en-US" dirty="0"/>
            <a:t>(pre-heat water)</a:t>
          </a:r>
        </a:p>
      </dgm:t>
    </dgm:pt>
    <dgm:pt modelId="{73A84163-D3BB-4C36-A1C5-0893E08310F5}" type="parTrans" cxnId="{92A78EAA-57EF-48D8-8D60-DD88720568C2}">
      <dgm:prSet/>
      <dgm:spPr/>
      <dgm:t>
        <a:bodyPr/>
        <a:lstStyle/>
        <a:p>
          <a:endParaRPr lang="en-US"/>
        </a:p>
      </dgm:t>
    </dgm:pt>
    <dgm:pt modelId="{F63FA312-12C0-4BD3-A4E4-F88109EDDC08}" type="sibTrans" cxnId="{92A78EAA-57EF-48D8-8D60-DD88720568C2}">
      <dgm:prSet/>
      <dgm:spPr/>
      <dgm:t>
        <a:bodyPr/>
        <a:lstStyle/>
        <a:p>
          <a:endParaRPr lang="en-US"/>
        </a:p>
      </dgm:t>
    </dgm:pt>
    <dgm:pt modelId="{E998F3C7-20D6-4CF0-9C8A-CA538A796210}">
      <dgm:prSet/>
      <dgm:spPr>
        <a:solidFill>
          <a:srgbClr val="180049">
            <a:alpha val="89804"/>
          </a:srgbClr>
        </a:solidFill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en-US" dirty="0"/>
            <a:t>Compressed Air Leaks</a:t>
          </a:r>
        </a:p>
      </dgm:t>
    </dgm:pt>
    <dgm:pt modelId="{659C62F3-397A-41BA-8A3F-B0EC2D2E8E45}" type="parTrans" cxnId="{209B03D3-826E-47FF-A30E-8FDD8A4E4C44}">
      <dgm:prSet/>
      <dgm:spPr/>
      <dgm:t>
        <a:bodyPr/>
        <a:lstStyle/>
        <a:p>
          <a:endParaRPr lang="en-US"/>
        </a:p>
      </dgm:t>
    </dgm:pt>
    <dgm:pt modelId="{E8C424D2-9095-44B2-ABAC-3A4C36AE65B3}" type="sibTrans" cxnId="{209B03D3-826E-47FF-A30E-8FDD8A4E4C44}">
      <dgm:prSet/>
      <dgm:spPr/>
      <dgm:t>
        <a:bodyPr/>
        <a:lstStyle/>
        <a:p>
          <a:endParaRPr lang="en-US"/>
        </a:p>
      </dgm:t>
    </dgm:pt>
    <dgm:pt modelId="{BE9A2CFD-FEB1-42E2-B824-848E7C58FD2B}">
      <dgm:prSet/>
      <dgm:spPr>
        <a:solidFill>
          <a:srgbClr val="180049">
            <a:alpha val="89804"/>
          </a:srgbClr>
        </a:solidFill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en-US" dirty="0"/>
            <a:t>Insulation</a:t>
          </a:r>
        </a:p>
      </dgm:t>
    </dgm:pt>
    <dgm:pt modelId="{5A8BA5BA-3B58-4C8B-830B-7C3B6A62D50B}" type="parTrans" cxnId="{94B165C8-0005-459B-861B-4D5A6B7B1F7F}">
      <dgm:prSet/>
      <dgm:spPr/>
      <dgm:t>
        <a:bodyPr/>
        <a:lstStyle/>
        <a:p>
          <a:endParaRPr lang="en-US"/>
        </a:p>
      </dgm:t>
    </dgm:pt>
    <dgm:pt modelId="{12C3CDEA-4769-4981-A142-66DEB095A2E0}" type="sibTrans" cxnId="{94B165C8-0005-459B-861B-4D5A6B7B1F7F}">
      <dgm:prSet/>
      <dgm:spPr/>
      <dgm:t>
        <a:bodyPr/>
        <a:lstStyle/>
        <a:p>
          <a:endParaRPr lang="en-US"/>
        </a:p>
      </dgm:t>
    </dgm:pt>
    <dgm:pt modelId="{DD455DF8-73BD-4B5C-9213-B1FBE1AD293B}">
      <dgm:prSet/>
      <dgm:spPr>
        <a:solidFill>
          <a:srgbClr val="180049">
            <a:alpha val="89804"/>
          </a:srgbClr>
        </a:solidFill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en-US" dirty="0"/>
            <a:t>Leverage Waste Heat for other purposes</a:t>
          </a:r>
        </a:p>
      </dgm:t>
    </dgm:pt>
    <dgm:pt modelId="{7875CCF6-9C42-46E6-B4C0-B9C017918E89}" type="parTrans" cxnId="{B8C05326-4DFA-4424-8027-38C02F50B1E9}">
      <dgm:prSet/>
      <dgm:spPr/>
      <dgm:t>
        <a:bodyPr/>
        <a:lstStyle/>
        <a:p>
          <a:endParaRPr lang="en-US"/>
        </a:p>
      </dgm:t>
    </dgm:pt>
    <dgm:pt modelId="{F5DBDA8D-5F83-4CAF-B6F8-B3934F6C96A3}" type="sibTrans" cxnId="{B8C05326-4DFA-4424-8027-38C02F50B1E9}">
      <dgm:prSet/>
      <dgm:spPr/>
      <dgm:t>
        <a:bodyPr/>
        <a:lstStyle/>
        <a:p>
          <a:endParaRPr lang="en-US"/>
        </a:p>
      </dgm:t>
    </dgm:pt>
    <dgm:pt modelId="{612A3173-E8E0-4BA4-A584-BDA0447B6E7E}">
      <dgm:prSet/>
      <dgm:spPr>
        <a:solidFill>
          <a:srgbClr val="180049">
            <a:alpha val="80000"/>
          </a:srgbClr>
        </a:solidFill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en-US" dirty="0"/>
            <a:t>LED Lighting Retrofit</a:t>
          </a:r>
        </a:p>
      </dgm:t>
    </dgm:pt>
    <dgm:pt modelId="{F5E2C642-4286-424C-925B-B02C9E79950A}" type="parTrans" cxnId="{AE00B7CA-CC26-4699-9E9A-E1AA7D91E668}">
      <dgm:prSet/>
      <dgm:spPr/>
      <dgm:t>
        <a:bodyPr/>
        <a:lstStyle/>
        <a:p>
          <a:endParaRPr lang="en-US"/>
        </a:p>
      </dgm:t>
    </dgm:pt>
    <dgm:pt modelId="{A5721A5B-C2A3-43D2-B2DE-A9287BCA7C1D}" type="sibTrans" cxnId="{AE00B7CA-CC26-4699-9E9A-E1AA7D91E668}">
      <dgm:prSet/>
      <dgm:spPr/>
      <dgm:t>
        <a:bodyPr/>
        <a:lstStyle/>
        <a:p>
          <a:endParaRPr lang="en-US"/>
        </a:p>
      </dgm:t>
    </dgm:pt>
    <dgm:pt modelId="{A037CAE7-6127-4A62-8440-1D6AD4417E4E}">
      <dgm:prSet/>
      <dgm:spPr>
        <a:solidFill>
          <a:srgbClr val="180049">
            <a:alpha val="80000"/>
          </a:srgbClr>
        </a:solidFill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en-US" dirty="0"/>
            <a:t>Fuel Switching</a:t>
          </a:r>
        </a:p>
      </dgm:t>
    </dgm:pt>
    <dgm:pt modelId="{7BD255B7-AAFA-4155-A764-6279BEE8EA5E}" type="parTrans" cxnId="{D91D70A8-303D-4140-BCB2-7AFD6A42810D}">
      <dgm:prSet/>
      <dgm:spPr/>
      <dgm:t>
        <a:bodyPr/>
        <a:lstStyle/>
        <a:p>
          <a:endParaRPr lang="en-US"/>
        </a:p>
      </dgm:t>
    </dgm:pt>
    <dgm:pt modelId="{1EC78E45-4827-42F9-A83A-5C1B24854284}" type="sibTrans" cxnId="{D91D70A8-303D-4140-BCB2-7AFD6A42810D}">
      <dgm:prSet/>
      <dgm:spPr/>
      <dgm:t>
        <a:bodyPr/>
        <a:lstStyle/>
        <a:p>
          <a:endParaRPr lang="en-US"/>
        </a:p>
      </dgm:t>
    </dgm:pt>
    <dgm:pt modelId="{C69A4511-43DE-4F77-99CB-173844DFB0AD}">
      <dgm:prSet/>
      <dgm:spPr>
        <a:solidFill>
          <a:srgbClr val="180049">
            <a:alpha val="80000"/>
          </a:srgbClr>
        </a:solidFill>
        <a:ln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en-US" dirty="0"/>
            <a:t>Equipment </a:t>
          </a:r>
          <a:br>
            <a:rPr lang="en-US" dirty="0"/>
          </a:br>
          <a:r>
            <a:rPr lang="en-US" dirty="0"/>
            <a:t>Shut-down</a:t>
          </a:r>
        </a:p>
      </dgm:t>
    </dgm:pt>
    <dgm:pt modelId="{F5E99506-A281-474C-9F23-F43194C01DDB}" type="parTrans" cxnId="{1C800CD1-6835-4C73-A175-E4FB3A0E93E4}">
      <dgm:prSet/>
      <dgm:spPr/>
      <dgm:t>
        <a:bodyPr/>
        <a:lstStyle/>
        <a:p>
          <a:endParaRPr lang="en-US"/>
        </a:p>
      </dgm:t>
    </dgm:pt>
    <dgm:pt modelId="{F26D759A-4298-40F2-A01E-90B6600F7C61}" type="sibTrans" cxnId="{1C800CD1-6835-4C73-A175-E4FB3A0E93E4}">
      <dgm:prSet/>
      <dgm:spPr/>
      <dgm:t>
        <a:bodyPr/>
        <a:lstStyle/>
        <a:p>
          <a:endParaRPr lang="en-US"/>
        </a:p>
      </dgm:t>
    </dgm:pt>
    <dgm:pt modelId="{F71B1FB4-35DE-4521-906C-1EA47F2A1C9E}" type="pres">
      <dgm:prSet presAssocID="{C552F4EF-B00C-47CA-9B15-4A5D8D11DBA6}" presName="diagram" presStyleCnt="0">
        <dgm:presLayoutVars>
          <dgm:dir/>
          <dgm:resizeHandles val="exact"/>
        </dgm:presLayoutVars>
      </dgm:prSet>
      <dgm:spPr/>
    </dgm:pt>
    <dgm:pt modelId="{AFBE73E7-28EC-429C-BC07-F40B1E4164B3}" type="pres">
      <dgm:prSet presAssocID="{26BCC7F9-A3D4-4776-85A6-0B536CBCFC2D}" presName="node" presStyleLbl="node1" presStyleIdx="0" presStyleCnt="9">
        <dgm:presLayoutVars>
          <dgm:bulletEnabled val="1"/>
        </dgm:presLayoutVars>
      </dgm:prSet>
      <dgm:spPr/>
    </dgm:pt>
    <dgm:pt modelId="{E5089224-0497-4AEB-AB9D-C65AF91A30A7}" type="pres">
      <dgm:prSet presAssocID="{AF5E775A-25CA-44D1-8686-3D0C30F93868}" presName="sibTrans" presStyleCnt="0"/>
      <dgm:spPr/>
    </dgm:pt>
    <dgm:pt modelId="{E0415795-967A-4F33-901D-C4D2DFC32F77}" type="pres">
      <dgm:prSet presAssocID="{C40BE414-D66D-4F96-9DE3-3171E6F04019}" presName="node" presStyleLbl="node1" presStyleIdx="1" presStyleCnt="9">
        <dgm:presLayoutVars>
          <dgm:bulletEnabled val="1"/>
        </dgm:presLayoutVars>
      </dgm:prSet>
      <dgm:spPr/>
    </dgm:pt>
    <dgm:pt modelId="{4D18237D-4A48-485A-B352-6C36DD6B827F}" type="pres">
      <dgm:prSet presAssocID="{3656DDBE-0F81-46AF-9459-4A8931BDB3E2}" presName="sibTrans" presStyleCnt="0"/>
      <dgm:spPr/>
    </dgm:pt>
    <dgm:pt modelId="{6C69E070-D773-47FA-AD89-BA392C8C98B0}" type="pres">
      <dgm:prSet presAssocID="{755962D9-42BD-4BEA-ABA8-6EA84DDCD3B4}" presName="node" presStyleLbl="node1" presStyleIdx="2" presStyleCnt="9">
        <dgm:presLayoutVars>
          <dgm:bulletEnabled val="1"/>
        </dgm:presLayoutVars>
      </dgm:prSet>
      <dgm:spPr/>
    </dgm:pt>
    <dgm:pt modelId="{E342C973-DE39-4A79-A6D6-EC8C4F0A1A09}" type="pres">
      <dgm:prSet presAssocID="{F63FA312-12C0-4BD3-A4E4-F88109EDDC08}" presName="sibTrans" presStyleCnt="0"/>
      <dgm:spPr/>
    </dgm:pt>
    <dgm:pt modelId="{1404C165-0871-40D5-A913-31D67304BDAA}" type="pres">
      <dgm:prSet presAssocID="{E998F3C7-20D6-4CF0-9C8A-CA538A796210}" presName="node" presStyleLbl="node1" presStyleIdx="3" presStyleCnt="9">
        <dgm:presLayoutVars>
          <dgm:bulletEnabled val="1"/>
        </dgm:presLayoutVars>
      </dgm:prSet>
      <dgm:spPr/>
    </dgm:pt>
    <dgm:pt modelId="{1C0E372B-CE43-4D1F-9034-BAC94B2F598B}" type="pres">
      <dgm:prSet presAssocID="{E8C424D2-9095-44B2-ABAC-3A4C36AE65B3}" presName="sibTrans" presStyleCnt="0"/>
      <dgm:spPr/>
    </dgm:pt>
    <dgm:pt modelId="{0E9018CE-D7BE-464D-898E-7E33F42E67C9}" type="pres">
      <dgm:prSet presAssocID="{BE9A2CFD-FEB1-42E2-B824-848E7C58FD2B}" presName="node" presStyleLbl="node1" presStyleIdx="4" presStyleCnt="9">
        <dgm:presLayoutVars>
          <dgm:bulletEnabled val="1"/>
        </dgm:presLayoutVars>
      </dgm:prSet>
      <dgm:spPr/>
    </dgm:pt>
    <dgm:pt modelId="{0A3FBD28-6A7F-4D13-8BBA-B5233253FDF4}" type="pres">
      <dgm:prSet presAssocID="{12C3CDEA-4769-4981-A142-66DEB095A2E0}" presName="sibTrans" presStyleCnt="0"/>
      <dgm:spPr/>
    </dgm:pt>
    <dgm:pt modelId="{B5B3E661-C88B-4050-A42A-C00F050178A4}" type="pres">
      <dgm:prSet presAssocID="{DD455DF8-73BD-4B5C-9213-B1FBE1AD293B}" presName="node" presStyleLbl="node1" presStyleIdx="5" presStyleCnt="9">
        <dgm:presLayoutVars>
          <dgm:bulletEnabled val="1"/>
        </dgm:presLayoutVars>
      </dgm:prSet>
      <dgm:spPr/>
    </dgm:pt>
    <dgm:pt modelId="{EAE3B952-C772-4DAA-92A9-A3BE4EB5154C}" type="pres">
      <dgm:prSet presAssocID="{F5DBDA8D-5F83-4CAF-B6F8-B3934F6C96A3}" presName="sibTrans" presStyleCnt="0"/>
      <dgm:spPr/>
    </dgm:pt>
    <dgm:pt modelId="{61F4C172-6685-4577-AD5E-51BA49762104}" type="pres">
      <dgm:prSet presAssocID="{612A3173-E8E0-4BA4-A584-BDA0447B6E7E}" presName="node" presStyleLbl="node1" presStyleIdx="6" presStyleCnt="9">
        <dgm:presLayoutVars>
          <dgm:bulletEnabled val="1"/>
        </dgm:presLayoutVars>
      </dgm:prSet>
      <dgm:spPr/>
    </dgm:pt>
    <dgm:pt modelId="{83126A51-A788-42D0-A09B-FE6C481B1676}" type="pres">
      <dgm:prSet presAssocID="{A5721A5B-C2A3-43D2-B2DE-A9287BCA7C1D}" presName="sibTrans" presStyleCnt="0"/>
      <dgm:spPr/>
    </dgm:pt>
    <dgm:pt modelId="{613CAF30-9B25-4A30-8CE7-C5A5F00C502C}" type="pres">
      <dgm:prSet presAssocID="{A037CAE7-6127-4A62-8440-1D6AD4417E4E}" presName="node" presStyleLbl="node1" presStyleIdx="7" presStyleCnt="9">
        <dgm:presLayoutVars>
          <dgm:bulletEnabled val="1"/>
        </dgm:presLayoutVars>
      </dgm:prSet>
      <dgm:spPr/>
    </dgm:pt>
    <dgm:pt modelId="{9507C0D5-0731-49A9-9483-EA5D76A3E739}" type="pres">
      <dgm:prSet presAssocID="{1EC78E45-4827-42F9-A83A-5C1B24854284}" presName="sibTrans" presStyleCnt="0"/>
      <dgm:spPr/>
    </dgm:pt>
    <dgm:pt modelId="{D110775C-112F-490D-8982-E92D5DD18236}" type="pres">
      <dgm:prSet presAssocID="{C69A4511-43DE-4F77-99CB-173844DFB0AD}" presName="node" presStyleLbl="node1" presStyleIdx="8" presStyleCnt="9">
        <dgm:presLayoutVars>
          <dgm:bulletEnabled val="1"/>
        </dgm:presLayoutVars>
      </dgm:prSet>
      <dgm:spPr/>
    </dgm:pt>
  </dgm:ptLst>
  <dgm:cxnLst>
    <dgm:cxn modelId="{22895506-7501-4C7A-BAA3-3AA368892766}" type="presOf" srcId="{612A3173-E8E0-4BA4-A584-BDA0447B6E7E}" destId="{61F4C172-6685-4577-AD5E-51BA49762104}" srcOrd="0" destOrd="0" presId="urn:microsoft.com/office/officeart/2005/8/layout/default"/>
    <dgm:cxn modelId="{309AC80A-5631-42B0-9614-E353D95DD00B}" srcId="{C552F4EF-B00C-47CA-9B15-4A5D8D11DBA6}" destId="{C40BE414-D66D-4F96-9DE3-3171E6F04019}" srcOrd="1" destOrd="0" parTransId="{0683D910-A0EA-45ED-BB90-B667FFE34957}" sibTransId="{3656DDBE-0F81-46AF-9459-4A8931BDB3E2}"/>
    <dgm:cxn modelId="{E9E9A20E-195A-4605-B876-3B391E46B8B3}" type="presOf" srcId="{755962D9-42BD-4BEA-ABA8-6EA84DDCD3B4}" destId="{6C69E070-D773-47FA-AD89-BA392C8C98B0}" srcOrd="0" destOrd="0" presId="urn:microsoft.com/office/officeart/2005/8/layout/default"/>
    <dgm:cxn modelId="{F3F82018-5A2C-44B4-BC45-4ABBD17F3559}" type="presOf" srcId="{26BCC7F9-A3D4-4776-85A6-0B536CBCFC2D}" destId="{AFBE73E7-28EC-429C-BC07-F40B1E4164B3}" srcOrd="0" destOrd="0" presId="urn:microsoft.com/office/officeart/2005/8/layout/default"/>
    <dgm:cxn modelId="{B8C05326-4DFA-4424-8027-38C02F50B1E9}" srcId="{C552F4EF-B00C-47CA-9B15-4A5D8D11DBA6}" destId="{DD455DF8-73BD-4B5C-9213-B1FBE1AD293B}" srcOrd="5" destOrd="0" parTransId="{7875CCF6-9C42-46E6-B4C0-B9C017918E89}" sibTransId="{F5DBDA8D-5F83-4CAF-B6F8-B3934F6C96A3}"/>
    <dgm:cxn modelId="{B0E70727-1BD3-4D81-ADCF-199C4965DA03}" type="presOf" srcId="{BE9A2CFD-FEB1-42E2-B824-848E7C58FD2B}" destId="{0E9018CE-D7BE-464D-898E-7E33F42E67C9}" srcOrd="0" destOrd="0" presId="urn:microsoft.com/office/officeart/2005/8/layout/default"/>
    <dgm:cxn modelId="{1A878F60-A090-4BE4-A376-37321F45B412}" type="presOf" srcId="{C69A4511-43DE-4F77-99CB-173844DFB0AD}" destId="{D110775C-112F-490D-8982-E92D5DD18236}" srcOrd="0" destOrd="0" presId="urn:microsoft.com/office/officeart/2005/8/layout/default"/>
    <dgm:cxn modelId="{AC6EF54F-49E8-4C32-B991-F4610396AFA1}" type="presOf" srcId="{A037CAE7-6127-4A62-8440-1D6AD4417E4E}" destId="{613CAF30-9B25-4A30-8CE7-C5A5F00C502C}" srcOrd="0" destOrd="0" presId="urn:microsoft.com/office/officeart/2005/8/layout/default"/>
    <dgm:cxn modelId="{D91D70A8-303D-4140-BCB2-7AFD6A42810D}" srcId="{C552F4EF-B00C-47CA-9B15-4A5D8D11DBA6}" destId="{A037CAE7-6127-4A62-8440-1D6AD4417E4E}" srcOrd="7" destOrd="0" parTransId="{7BD255B7-AAFA-4155-A764-6279BEE8EA5E}" sibTransId="{1EC78E45-4827-42F9-A83A-5C1B24854284}"/>
    <dgm:cxn modelId="{92A78EAA-57EF-48D8-8D60-DD88720568C2}" srcId="{C552F4EF-B00C-47CA-9B15-4A5D8D11DBA6}" destId="{755962D9-42BD-4BEA-ABA8-6EA84DDCD3B4}" srcOrd="2" destOrd="0" parTransId="{73A84163-D3BB-4C36-A1C5-0893E08310F5}" sibTransId="{F63FA312-12C0-4BD3-A4E4-F88109EDDC08}"/>
    <dgm:cxn modelId="{84C6F4AF-5B5F-449F-9821-59F11149AB10}" type="presOf" srcId="{C552F4EF-B00C-47CA-9B15-4A5D8D11DBA6}" destId="{F71B1FB4-35DE-4521-906C-1EA47F2A1C9E}" srcOrd="0" destOrd="0" presId="urn:microsoft.com/office/officeart/2005/8/layout/default"/>
    <dgm:cxn modelId="{94B165C8-0005-459B-861B-4D5A6B7B1F7F}" srcId="{C552F4EF-B00C-47CA-9B15-4A5D8D11DBA6}" destId="{BE9A2CFD-FEB1-42E2-B824-848E7C58FD2B}" srcOrd="4" destOrd="0" parTransId="{5A8BA5BA-3B58-4C8B-830B-7C3B6A62D50B}" sibTransId="{12C3CDEA-4769-4981-A142-66DEB095A2E0}"/>
    <dgm:cxn modelId="{AE00B7CA-CC26-4699-9E9A-E1AA7D91E668}" srcId="{C552F4EF-B00C-47CA-9B15-4A5D8D11DBA6}" destId="{612A3173-E8E0-4BA4-A584-BDA0447B6E7E}" srcOrd="6" destOrd="0" parTransId="{F5E2C642-4286-424C-925B-B02C9E79950A}" sibTransId="{A5721A5B-C2A3-43D2-B2DE-A9287BCA7C1D}"/>
    <dgm:cxn modelId="{1C800CD1-6835-4C73-A175-E4FB3A0E93E4}" srcId="{C552F4EF-B00C-47CA-9B15-4A5D8D11DBA6}" destId="{C69A4511-43DE-4F77-99CB-173844DFB0AD}" srcOrd="8" destOrd="0" parTransId="{F5E99506-A281-474C-9F23-F43194C01DDB}" sibTransId="{F26D759A-4298-40F2-A01E-90B6600F7C61}"/>
    <dgm:cxn modelId="{73A6F6D2-1AFC-45D1-A318-9EF279BE9897}" srcId="{C552F4EF-B00C-47CA-9B15-4A5D8D11DBA6}" destId="{26BCC7F9-A3D4-4776-85A6-0B536CBCFC2D}" srcOrd="0" destOrd="0" parTransId="{494074DB-04C2-4B9D-A699-BAC5210F1252}" sibTransId="{AF5E775A-25CA-44D1-8686-3D0C30F93868}"/>
    <dgm:cxn modelId="{209B03D3-826E-47FF-A30E-8FDD8A4E4C44}" srcId="{C552F4EF-B00C-47CA-9B15-4A5D8D11DBA6}" destId="{E998F3C7-20D6-4CF0-9C8A-CA538A796210}" srcOrd="3" destOrd="0" parTransId="{659C62F3-397A-41BA-8A3F-B0EC2D2E8E45}" sibTransId="{E8C424D2-9095-44B2-ABAC-3A4C36AE65B3}"/>
    <dgm:cxn modelId="{DA794EED-17A4-458D-9A74-9E0B6482D172}" type="presOf" srcId="{E998F3C7-20D6-4CF0-9C8A-CA538A796210}" destId="{1404C165-0871-40D5-A913-31D67304BDAA}" srcOrd="0" destOrd="0" presId="urn:microsoft.com/office/officeart/2005/8/layout/default"/>
    <dgm:cxn modelId="{B760D1F0-3A5A-4F2D-BC3D-C89C77A39068}" type="presOf" srcId="{C40BE414-D66D-4F96-9DE3-3171E6F04019}" destId="{E0415795-967A-4F33-901D-C4D2DFC32F77}" srcOrd="0" destOrd="0" presId="urn:microsoft.com/office/officeart/2005/8/layout/default"/>
    <dgm:cxn modelId="{366E8DF4-9218-4BE0-A2A4-373826DB0C7A}" type="presOf" srcId="{DD455DF8-73BD-4B5C-9213-B1FBE1AD293B}" destId="{B5B3E661-C88B-4050-A42A-C00F050178A4}" srcOrd="0" destOrd="0" presId="urn:microsoft.com/office/officeart/2005/8/layout/default"/>
    <dgm:cxn modelId="{A4D2D2FA-7E06-4096-A7AA-A70D809A8FF0}" type="presParOf" srcId="{F71B1FB4-35DE-4521-906C-1EA47F2A1C9E}" destId="{AFBE73E7-28EC-429C-BC07-F40B1E4164B3}" srcOrd="0" destOrd="0" presId="urn:microsoft.com/office/officeart/2005/8/layout/default"/>
    <dgm:cxn modelId="{0658D34E-A7AA-4D0F-AFB1-9C835C84DAF7}" type="presParOf" srcId="{F71B1FB4-35DE-4521-906C-1EA47F2A1C9E}" destId="{E5089224-0497-4AEB-AB9D-C65AF91A30A7}" srcOrd="1" destOrd="0" presId="urn:microsoft.com/office/officeart/2005/8/layout/default"/>
    <dgm:cxn modelId="{A4C3BEDD-CEED-42A9-99A9-CAB331913BB0}" type="presParOf" srcId="{F71B1FB4-35DE-4521-906C-1EA47F2A1C9E}" destId="{E0415795-967A-4F33-901D-C4D2DFC32F77}" srcOrd="2" destOrd="0" presId="urn:microsoft.com/office/officeart/2005/8/layout/default"/>
    <dgm:cxn modelId="{42063698-43B5-40CF-870B-40C4F6BFF9E2}" type="presParOf" srcId="{F71B1FB4-35DE-4521-906C-1EA47F2A1C9E}" destId="{4D18237D-4A48-485A-B352-6C36DD6B827F}" srcOrd="3" destOrd="0" presId="urn:microsoft.com/office/officeart/2005/8/layout/default"/>
    <dgm:cxn modelId="{AFE5AE83-A1F4-4067-B32C-5970420BC975}" type="presParOf" srcId="{F71B1FB4-35DE-4521-906C-1EA47F2A1C9E}" destId="{6C69E070-D773-47FA-AD89-BA392C8C98B0}" srcOrd="4" destOrd="0" presId="urn:microsoft.com/office/officeart/2005/8/layout/default"/>
    <dgm:cxn modelId="{2DDA2CA5-440F-4BAC-9862-12B157F4AA22}" type="presParOf" srcId="{F71B1FB4-35DE-4521-906C-1EA47F2A1C9E}" destId="{E342C973-DE39-4A79-A6D6-EC8C4F0A1A09}" srcOrd="5" destOrd="0" presId="urn:microsoft.com/office/officeart/2005/8/layout/default"/>
    <dgm:cxn modelId="{59A263EB-73D0-4DB8-BD17-1F312E2A855B}" type="presParOf" srcId="{F71B1FB4-35DE-4521-906C-1EA47F2A1C9E}" destId="{1404C165-0871-40D5-A913-31D67304BDAA}" srcOrd="6" destOrd="0" presId="urn:microsoft.com/office/officeart/2005/8/layout/default"/>
    <dgm:cxn modelId="{ED7371E0-6755-495A-A329-A953CEDC37E0}" type="presParOf" srcId="{F71B1FB4-35DE-4521-906C-1EA47F2A1C9E}" destId="{1C0E372B-CE43-4D1F-9034-BAC94B2F598B}" srcOrd="7" destOrd="0" presId="urn:microsoft.com/office/officeart/2005/8/layout/default"/>
    <dgm:cxn modelId="{85CE5966-38BA-4A72-98C0-8DA0B9BA89E6}" type="presParOf" srcId="{F71B1FB4-35DE-4521-906C-1EA47F2A1C9E}" destId="{0E9018CE-D7BE-464D-898E-7E33F42E67C9}" srcOrd="8" destOrd="0" presId="urn:microsoft.com/office/officeart/2005/8/layout/default"/>
    <dgm:cxn modelId="{F17E9A8B-A4C0-479A-B2E9-4E170E2ACF32}" type="presParOf" srcId="{F71B1FB4-35DE-4521-906C-1EA47F2A1C9E}" destId="{0A3FBD28-6A7F-4D13-8BBA-B5233253FDF4}" srcOrd="9" destOrd="0" presId="urn:microsoft.com/office/officeart/2005/8/layout/default"/>
    <dgm:cxn modelId="{05DB8904-328E-446A-A8BC-585D429615EC}" type="presParOf" srcId="{F71B1FB4-35DE-4521-906C-1EA47F2A1C9E}" destId="{B5B3E661-C88B-4050-A42A-C00F050178A4}" srcOrd="10" destOrd="0" presId="urn:microsoft.com/office/officeart/2005/8/layout/default"/>
    <dgm:cxn modelId="{6C41E59B-A89C-48D8-AED5-8B1E435BE705}" type="presParOf" srcId="{F71B1FB4-35DE-4521-906C-1EA47F2A1C9E}" destId="{EAE3B952-C772-4DAA-92A9-A3BE4EB5154C}" srcOrd="11" destOrd="0" presId="urn:microsoft.com/office/officeart/2005/8/layout/default"/>
    <dgm:cxn modelId="{55819434-5F0D-40E5-8559-9FFF88E5A541}" type="presParOf" srcId="{F71B1FB4-35DE-4521-906C-1EA47F2A1C9E}" destId="{61F4C172-6685-4577-AD5E-51BA49762104}" srcOrd="12" destOrd="0" presId="urn:microsoft.com/office/officeart/2005/8/layout/default"/>
    <dgm:cxn modelId="{BA9628FB-B371-42B7-9CD2-315D284C708E}" type="presParOf" srcId="{F71B1FB4-35DE-4521-906C-1EA47F2A1C9E}" destId="{83126A51-A788-42D0-A09B-FE6C481B1676}" srcOrd="13" destOrd="0" presId="urn:microsoft.com/office/officeart/2005/8/layout/default"/>
    <dgm:cxn modelId="{8FF6FB23-94FC-4D51-BCEC-0803F5BD851C}" type="presParOf" srcId="{F71B1FB4-35DE-4521-906C-1EA47F2A1C9E}" destId="{613CAF30-9B25-4A30-8CE7-C5A5F00C502C}" srcOrd="14" destOrd="0" presId="urn:microsoft.com/office/officeart/2005/8/layout/default"/>
    <dgm:cxn modelId="{95DFB17A-090D-440C-AD46-6F053DE64BD1}" type="presParOf" srcId="{F71B1FB4-35DE-4521-906C-1EA47F2A1C9E}" destId="{9507C0D5-0731-49A9-9483-EA5D76A3E739}" srcOrd="15" destOrd="0" presId="urn:microsoft.com/office/officeart/2005/8/layout/default"/>
    <dgm:cxn modelId="{19405F74-D792-46F7-9465-BA27C4F40834}" type="presParOf" srcId="{F71B1FB4-35DE-4521-906C-1EA47F2A1C9E}" destId="{D110775C-112F-490D-8982-E92D5DD1823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DC8AF2-EFA1-4397-B6C9-1DCDB22AF997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946E9A-A159-4911-AEDF-5019BC03FAC3}">
      <dgm:prSet phldrT="[Text]"/>
      <dgm:spPr>
        <a:solidFill>
          <a:srgbClr val="180049"/>
        </a:solidFill>
      </dgm:spPr>
      <dgm:t>
        <a:bodyPr/>
        <a:lstStyle/>
        <a:p>
          <a:r>
            <a:rPr lang="en-US" dirty="0"/>
            <a:t>1)Measure </a:t>
          </a:r>
        </a:p>
      </dgm:t>
    </dgm:pt>
    <dgm:pt modelId="{6A9C3C83-EE81-45C9-B481-9849B645AD26}" type="parTrans" cxnId="{0F2E3B5D-7040-4A6C-B2D2-C65F287947DB}">
      <dgm:prSet/>
      <dgm:spPr/>
      <dgm:t>
        <a:bodyPr/>
        <a:lstStyle/>
        <a:p>
          <a:endParaRPr lang="en-US"/>
        </a:p>
      </dgm:t>
    </dgm:pt>
    <dgm:pt modelId="{FFE59F40-F4E5-4365-8EEF-DADAA3D86425}" type="sibTrans" cxnId="{0F2E3B5D-7040-4A6C-B2D2-C65F287947DB}">
      <dgm:prSet/>
      <dgm:spPr/>
      <dgm:t>
        <a:bodyPr/>
        <a:lstStyle/>
        <a:p>
          <a:endParaRPr lang="en-US"/>
        </a:p>
      </dgm:t>
    </dgm:pt>
    <dgm:pt modelId="{24F3C81B-4CDA-445B-84DE-559D3E81EA53}">
      <dgm:prSet phldrT="[Text]"/>
      <dgm:spPr>
        <a:solidFill>
          <a:srgbClr val="180049"/>
        </a:solidFill>
      </dgm:spPr>
      <dgm:t>
        <a:bodyPr/>
        <a:lstStyle/>
        <a:p>
          <a:r>
            <a:rPr lang="en-US" dirty="0"/>
            <a:t>3)Act</a:t>
          </a:r>
        </a:p>
      </dgm:t>
    </dgm:pt>
    <dgm:pt modelId="{9952161E-AF26-4479-8E77-8BE67A97A7EC}" type="parTrans" cxnId="{14AAE178-E235-43C5-8194-B8031C6F70C7}">
      <dgm:prSet/>
      <dgm:spPr/>
      <dgm:t>
        <a:bodyPr/>
        <a:lstStyle/>
        <a:p>
          <a:endParaRPr lang="en-US"/>
        </a:p>
      </dgm:t>
    </dgm:pt>
    <dgm:pt modelId="{52BDCF8A-DEF2-479D-B6D1-A0C72A0BF7D1}" type="sibTrans" cxnId="{14AAE178-E235-43C5-8194-B8031C6F70C7}">
      <dgm:prSet/>
      <dgm:spPr/>
      <dgm:t>
        <a:bodyPr/>
        <a:lstStyle/>
        <a:p>
          <a:endParaRPr lang="en-US"/>
        </a:p>
      </dgm:t>
    </dgm:pt>
    <dgm:pt modelId="{A09A5A75-C28A-4818-B8D9-F2C399ABF1D4}">
      <dgm:prSet phldrT="[Text]"/>
      <dgm:spPr>
        <a:solidFill>
          <a:srgbClr val="180049"/>
        </a:solidFill>
      </dgm:spPr>
      <dgm:t>
        <a:bodyPr/>
        <a:lstStyle/>
        <a:p>
          <a:r>
            <a:rPr lang="en-US" dirty="0"/>
            <a:t>4)Report</a:t>
          </a:r>
        </a:p>
      </dgm:t>
    </dgm:pt>
    <dgm:pt modelId="{BF752383-032F-4CC3-A6BA-9672339A30B7}" type="parTrans" cxnId="{CEB3BA49-A30A-49EF-B9D1-B12BE8524C63}">
      <dgm:prSet/>
      <dgm:spPr/>
      <dgm:t>
        <a:bodyPr/>
        <a:lstStyle/>
        <a:p>
          <a:endParaRPr lang="en-US"/>
        </a:p>
      </dgm:t>
    </dgm:pt>
    <dgm:pt modelId="{AE631367-B635-4696-89DF-454048A00784}" type="sibTrans" cxnId="{CEB3BA49-A30A-49EF-B9D1-B12BE8524C63}">
      <dgm:prSet/>
      <dgm:spPr/>
      <dgm:t>
        <a:bodyPr/>
        <a:lstStyle/>
        <a:p>
          <a:endParaRPr lang="en-US"/>
        </a:p>
      </dgm:t>
    </dgm:pt>
    <dgm:pt modelId="{7DB7BF13-D213-47C0-9879-907CC67CF686}">
      <dgm:prSet phldrT="[Text]"/>
      <dgm:spPr>
        <a:solidFill>
          <a:srgbClr val="180049"/>
        </a:solidFill>
      </dgm:spPr>
      <dgm:t>
        <a:bodyPr/>
        <a:lstStyle/>
        <a:p>
          <a:r>
            <a:rPr lang="en-US" dirty="0"/>
            <a:t>2)Plan</a:t>
          </a:r>
        </a:p>
      </dgm:t>
    </dgm:pt>
    <dgm:pt modelId="{902F700A-94C7-4B2C-82C6-825B2A102BB6}" type="parTrans" cxnId="{054724DC-EB41-454A-AB75-76EE3634BD24}">
      <dgm:prSet/>
      <dgm:spPr/>
      <dgm:t>
        <a:bodyPr/>
        <a:lstStyle/>
        <a:p>
          <a:endParaRPr lang="en-US"/>
        </a:p>
      </dgm:t>
    </dgm:pt>
    <dgm:pt modelId="{83C7AB04-EADF-4F38-A78D-92D7E40F875E}" type="sibTrans" cxnId="{054724DC-EB41-454A-AB75-76EE3634BD24}">
      <dgm:prSet/>
      <dgm:spPr/>
      <dgm:t>
        <a:bodyPr/>
        <a:lstStyle/>
        <a:p>
          <a:endParaRPr lang="en-US"/>
        </a:p>
      </dgm:t>
    </dgm:pt>
    <dgm:pt modelId="{DEDB5184-0741-4BC6-B427-B29925A6185F}" type="pres">
      <dgm:prSet presAssocID="{A3DC8AF2-EFA1-4397-B6C9-1DCDB22AF997}" presName="cycle" presStyleCnt="0">
        <dgm:presLayoutVars>
          <dgm:dir/>
          <dgm:resizeHandles val="exact"/>
        </dgm:presLayoutVars>
      </dgm:prSet>
      <dgm:spPr/>
    </dgm:pt>
    <dgm:pt modelId="{0E1AD780-0914-4887-B692-4E11A52C76E1}" type="pres">
      <dgm:prSet presAssocID="{97946E9A-A159-4911-AEDF-5019BC03FAC3}" presName="node" presStyleLbl="node1" presStyleIdx="0" presStyleCnt="4">
        <dgm:presLayoutVars>
          <dgm:bulletEnabled val="1"/>
        </dgm:presLayoutVars>
      </dgm:prSet>
      <dgm:spPr/>
    </dgm:pt>
    <dgm:pt modelId="{C073B15F-AF71-4A31-87C6-A7A98C2D739D}" type="pres">
      <dgm:prSet presAssocID="{97946E9A-A159-4911-AEDF-5019BC03FAC3}" presName="spNode" presStyleCnt="0"/>
      <dgm:spPr/>
    </dgm:pt>
    <dgm:pt modelId="{3548E7CE-62C0-4A3C-88FB-373488499B14}" type="pres">
      <dgm:prSet presAssocID="{FFE59F40-F4E5-4365-8EEF-DADAA3D86425}" presName="sibTrans" presStyleLbl="sibTrans1D1" presStyleIdx="0" presStyleCnt="4"/>
      <dgm:spPr/>
    </dgm:pt>
    <dgm:pt modelId="{7F7CE04E-B61D-4DD0-9091-A170624B6928}" type="pres">
      <dgm:prSet presAssocID="{7DB7BF13-D213-47C0-9879-907CC67CF686}" presName="node" presStyleLbl="node1" presStyleIdx="1" presStyleCnt="4">
        <dgm:presLayoutVars>
          <dgm:bulletEnabled val="1"/>
        </dgm:presLayoutVars>
      </dgm:prSet>
      <dgm:spPr/>
    </dgm:pt>
    <dgm:pt modelId="{9A232B00-7BC5-439F-9354-F9DF45D46613}" type="pres">
      <dgm:prSet presAssocID="{7DB7BF13-D213-47C0-9879-907CC67CF686}" presName="spNode" presStyleCnt="0"/>
      <dgm:spPr/>
    </dgm:pt>
    <dgm:pt modelId="{49D40061-8A66-4D95-9CB6-65A250EE2DE9}" type="pres">
      <dgm:prSet presAssocID="{83C7AB04-EADF-4F38-A78D-92D7E40F875E}" presName="sibTrans" presStyleLbl="sibTrans1D1" presStyleIdx="1" presStyleCnt="4"/>
      <dgm:spPr/>
    </dgm:pt>
    <dgm:pt modelId="{F31D2186-8480-4B2B-B210-229A57F8B8F5}" type="pres">
      <dgm:prSet presAssocID="{24F3C81B-4CDA-445B-84DE-559D3E81EA53}" presName="node" presStyleLbl="node1" presStyleIdx="2" presStyleCnt="4">
        <dgm:presLayoutVars>
          <dgm:bulletEnabled val="1"/>
        </dgm:presLayoutVars>
      </dgm:prSet>
      <dgm:spPr/>
    </dgm:pt>
    <dgm:pt modelId="{4E643CD1-F7EF-4EB8-8438-99BD698F5BBE}" type="pres">
      <dgm:prSet presAssocID="{24F3C81B-4CDA-445B-84DE-559D3E81EA53}" presName="spNode" presStyleCnt="0"/>
      <dgm:spPr/>
    </dgm:pt>
    <dgm:pt modelId="{8992494A-E708-48CD-9922-7379F364A31D}" type="pres">
      <dgm:prSet presAssocID="{52BDCF8A-DEF2-479D-B6D1-A0C72A0BF7D1}" presName="sibTrans" presStyleLbl="sibTrans1D1" presStyleIdx="2" presStyleCnt="4"/>
      <dgm:spPr/>
    </dgm:pt>
    <dgm:pt modelId="{3642C9FA-5F2C-4E4C-9214-8E01BCAA9AB2}" type="pres">
      <dgm:prSet presAssocID="{A09A5A75-C28A-4818-B8D9-F2C399ABF1D4}" presName="node" presStyleLbl="node1" presStyleIdx="3" presStyleCnt="4">
        <dgm:presLayoutVars>
          <dgm:bulletEnabled val="1"/>
        </dgm:presLayoutVars>
      </dgm:prSet>
      <dgm:spPr/>
    </dgm:pt>
    <dgm:pt modelId="{731B1C12-63AB-48CB-97F9-443C5304F3B8}" type="pres">
      <dgm:prSet presAssocID="{A09A5A75-C28A-4818-B8D9-F2C399ABF1D4}" presName="spNode" presStyleCnt="0"/>
      <dgm:spPr/>
    </dgm:pt>
    <dgm:pt modelId="{D9AE92A8-C1E5-4A31-AAF6-9AAB03115CAD}" type="pres">
      <dgm:prSet presAssocID="{AE631367-B635-4696-89DF-454048A00784}" presName="sibTrans" presStyleLbl="sibTrans1D1" presStyleIdx="3" presStyleCnt="4"/>
      <dgm:spPr/>
    </dgm:pt>
  </dgm:ptLst>
  <dgm:cxnLst>
    <dgm:cxn modelId="{3964DE2D-25F7-433D-8BEC-D959195BB4EA}" type="presOf" srcId="{97946E9A-A159-4911-AEDF-5019BC03FAC3}" destId="{0E1AD780-0914-4887-B692-4E11A52C76E1}" srcOrd="0" destOrd="0" presId="urn:microsoft.com/office/officeart/2005/8/layout/cycle5"/>
    <dgm:cxn modelId="{0F2E3B5D-7040-4A6C-B2D2-C65F287947DB}" srcId="{A3DC8AF2-EFA1-4397-B6C9-1DCDB22AF997}" destId="{97946E9A-A159-4911-AEDF-5019BC03FAC3}" srcOrd="0" destOrd="0" parTransId="{6A9C3C83-EE81-45C9-B481-9849B645AD26}" sibTransId="{FFE59F40-F4E5-4365-8EEF-DADAA3D86425}"/>
    <dgm:cxn modelId="{CEB3BA49-A30A-49EF-B9D1-B12BE8524C63}" srcId="{A3DC8AF2-EFA1-4397-B6C9-1DCDB22AF997}" destId="{A09A5A75-C28A-4818-B8D9-F2C399ABF1D4}" srcOrd="3" destOrd="0" parTransId="{BF752383-032F-4CC3-A6BA-9672339A30B7}" sibTransId="{AE631367-B635-4696-89DF-454048A00784}"/>
    <dgm:cxn modelId="{DE436E4A-D00A-4859-B95D-D72F2F68D65D}" type="presOf" srcId="{A09A5A75-C28A-4818-B8D9-F2C399ABF1D4}" destId="{3642C9FA-5F2C-4E4C-9214-8E01BCAA9AB2}" srcOrd="0" destOrd="0" presId="urn:microsoft.com/office/officeart/2005/8/layout/cycle5"/>
    <dgm:cxn modelId="{BFFF7F6D-23C2-4C97-8F2A-22098056DEF1}" type="presOf" srcId="{24F3C81B-4CDA-445B-84DE-559D3E81EA53}" destId="{F31D2186-8480-4B2B-B210-229A57F8B8F5}" srcOrd="0" destOrd="0" presId="urn:microsoft.com/office/officeart/2005/8/layout/cycle5"/>
    <dgm:cxn modelId="{14AAE178-E235-43C5-8194-B8031C6F70C7}" srcId="{A3DC8AF2-EFA1-4397-B6C9-1DCDB22AF997}" destId="{24F3C81B-4CDA-445B-84DE-559D3E81EA53}" srcOrd="2" destOrd="0" parTransId="{9952161E-AF26-4479-8E77-8BE67A97A7EC}" sibTransId="{52BDCF8A-DEF2-479D-B6D1-A0C72A0BF7D1}"/>
    <dgm:cxn modelId="{9E4F6759-8234-4E04-93DE-6124C6416E13}" type="presOf" srcId="{52BDCF8A-DEF2-479D-B6D1-A0C72A0BF7D1}" destId="{8992494A-E708-48CD-9922-7379F364A31D}" srcOrd="0" destOrd="0" presId="urn:microsoft.com/office/officeart/2005/8/layout/cycle5"/>
    <dgm:cxn modelId="{FB34B092-46B5-4161-B275-1996B657BFC3}" type="presOf" srcId="{AE631367-B635-4696-89DF-454048A00784}" destId="{D9AE92A8-C1E5-4A31-AAF6-9AAB03115CAD}" srcOrd="0" destOrd="0" presId="urn:microsoft.com/office/officeart/2005/8/layout/cycle5"/>
    <dgm:cxn modelId="{6229B093-6A42-4962-A5A1-E0DC12A390EE}" type="presOf" srcId="{FFE59F40-F4E5-4365-8EEF-DADAA3D86425}" destId="{3548E7CE-62C0-4A3C-88FB-373488499B14}" srcOrd="0" destOrd="0" presId="urn:microsoft.com/office/officeart/2005/8/layout/cycle5"/>
    <dgm:cxn modelId="{C2063FBB-CBA4-4693-877A-002CDDD6EEFB}" type="presOf" srcId="{A3DC8AF2-EFA1-4397-B6C9-1DCDB22AF997}" destId="{DEDB5184-0741-4BC6-B427-B29925A6185F}" srcOrd="0" destOrd="0" presId="urn:microsoft.com/office/officeart/2005/8/layout/cycle5"/>
    <dgm:cxn modelId="{054724DC-EB41-454A-AB75-76EE3634BD24}" srcId="{A3DC8AF2-EFA1-4397-B6C9-1DCDB22AF997}" destId="{7DB7BF13-D213-47C0-9879-907CC67CF686}" srcOrd="1" destOrd="0" parTransId="{902F700A-94C7-4B2C-82C6-825B2A102BB6}" sibTransId="{83C7AB04-EADF-4F38-A78D-92D7E40F875E}"/>
    <dgm:cxn modelId="{4D13BEDE-C1C9-4B9E-856B-60AD574912D9}" type="presOf" srcId="{7DB7BF13-D213-47C0-9879-907CC67CF686}" destId="{7F7CE04E-B61D-4DD0-9091-A170624B6928}" srcOrd="0" destOrd="0" presId="urn:microsoft.com/office/officeart/2005/8/layout/cycle5"/>
    <dgm:cxn modelId="{3BE026FE-CE55-4BF3-BD4F-F1EFFCDA47A2}" type="presOf" srcId="{83C7AB04-EADF-4F38-A78D-92D7E40F875E}" destId="{49D40061-8A66-4D95-9CB6-65A250EE2DE9}" srcOrd="0" destOrd="0" presId="urn:microsoft.com/office/officeart/2005/8/layout/cycle5"/>
    <dgm:cxn modelId="{A2BCAA24-DD55-40EE-B757-F7DE09EAEC03}" type="presParOf" srcId="{DEDB5184-0741-4BC6-B427-B29925A6185F}" destId="{0E1AD780-0914-4887-B692-4E11A52C76E1}" srcOrd="0" destOrd="0" presId="urn:microsoft.com/office/officeart/2005/8/layout/cycle5"/>
    <dgm:cxn modelId="{168D29F9-0B0E-48F7-BF09-4B7CC3CB10A2}" type="presParOf" srcId="{DEDB5184-0741-4BC6-B427-B29925A6185F}" destId="{C073B15F-AF71-4A31-87C6-A7A98C2D739D}" srcOrd="1" destOrd="0" presId="urn:microsoft.com/office/officeart/2005/8/layout/cycle5"/>
    <dgm:cxn modelId="{E5DFA280-712A-4411-823D-AFBEAD33A466}" type="presParOf" srcId="{DEDB5184-0741-4BC6-B427-B29925A6185F}" destId="{3548E7CE-62C0-4A3C-88FB-373488499B14}" srcOrd="2" destOrd="0" presId="urn:microsoft.com/office/officeart/2005/8/layout/cycle5"/>
    <dgm:cxn modelId="{7C62E39F-C5F0-494E-8376-2CDFC2B5F944}" type="presParOf" srcId="{DEDB5184-0741-4BC6-B427-B29925A6185F}" destId="{7F7CE04E-B61D-4DD0-9091-A170624B6928}" srcOrd="3" destOrd="0" presId="urn:microsoft.com/office/officeart/2005/8/layout/cycle5"/>
    <dgm:cxn modelId="{F51E94B2-A669-4715-8687-DAC19EB98DF7}" type="presParOf" srcId="{DEDB5184-0741-4BC6-B427-B29925A6185F}" destId="{9A232B00-7BC5-439F-9354-F9DF45D46613}" srcOrd="4" destOrd="0" presId="urn:microsoft.com/office/officeart/2005/8/layout/cycle5"/>
    <dgm:cxn modelId="{FD0F34D6-1264-44E4-8A24-F9A654590E78}" type="presParOf" srcId="{DEDB5184-0741-4BC6-B427-B29925A6185F}" destId="{49D40061-8A66-4D95-9CB6-65A250EE2DE9}" srcOrd="5" destOrd="0" presId="urn:microsoft.com/office/officeart/2005/8/layout/cycle5"/>
    <dgm:cxn modelId="{E1EE0C75-249E-483B-8CAF-C9E287DBEC17}" type="presParOf" srcId="{DEDB5184-0741-4BC6-B427-B29925A6185F}" destId="{F31D2186-8480-4B2B-B210-229A57F8B8F5}" srcOrd="6" destOrd="0" presId="urn:microsoft.com/office/officeart/2005/8/layout/cycle5"/>
    <dgm:cxn modelId="{BEBC9279-CE05-435C-8476-619CAB74943F}" type="presParOf" srcId="{DEDB5184-0741-4BC6-B427-B29925A6185F}" destId="{4E643CD1-F7EF-4EB8-8438-99BD698F5BBE}" srcOrd="7" destOrd="0" presId="urn:microsoft.com/office/officeart/2005/8/layout/cycle5"/>
    <dgm:cxn modelId="{D299D3FE-7D20-4217-B093-15E07B26A7F4}" type="presParOf" srcId="{DEDB5184-0741-4BC6-B427-B29925A6185F}" destId="{8992494A-E708-48CD-9922-7379F364A31D}" srcOrd="8" destOrd="0" presId="urn:microsoft.com/office/officeart/2005/8/layout/cycle5"/>
    <dgm:cxn modelId="{E194848D-CF10-4CF4-A8B3-BE869A33ADFC}" type="presParOf" srcId="{DEDB5184-0741-4BC6-B427-B29925A6185F}" destId="{3642C9FA-5F2C-4E4C-9214-8E01BCAA9AB2}" srcOrd="9" destOrd="0" presId="urn:microsoft.com/office/officeart/2005/8/layout/cycle5"/>
    <dgm:cxn modelId="{15B1E574-D49C-4030-AEA4-BD856E27FAE0}" type="presParOf" srcId="{DEDB5184-0741-4BC6-B427-B29925A6185F}" destId="{731B1C12-63AB-48CB-97F9-443C5304F3B8}" srcOrd="10" destOrd="0" presId="urn:microsoft.com/office/officeart/2005/8/layout/cycle5"/>
    <dgm:cxn modelId="{7968C924-F337-4766-A1FC-664EA57D5B0A}" type="presParOf" srcId="{DEDB5184-0741-4BC6-B427-B29925A6185F}" destId="{D9AE92A8-C1E5-4A31-AAF6-9AAB03115CAD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E73E7-28EC-429C-BC07-F40B1E4164B3}">
      <dsp:nvSpPr>
        <dsp:cNvPr id="0" name=""/>
        <dsp:cNvSpPr/>
      </dsp:nvSpPr>
      <dsp:spPr>
        <a:xfrm>
          <a:off x="0" y="230934"/>
          <a:ext cx="2133442" cy="1280065"/>
        </a:xfrm>
        <a:prstGeom prst="rect">
          <a:avLst/>
        </a:prstGeom>
        <a:solidFill>
          <a:srgbClr val="180049"/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Heat Pumps for Heating and Cooling</a:t>
          </a:r>
        </a:p>
      </dsp:txBody>
      <dsp:txXfrm>
        <a:off x="0" y="230934"/>
        <a:ext cx="2133442" cy="1280065"/>
      </dsp:txXfrm>
    </dsp:sp>
    <dsp:sp modelId="{E0415795-967A-4F33-901D-C4D2DFC32F77}">
      <dsp:nvSpPr>
        <dsp:cNvPr id="0" name=""/>
        <dsp:cNvSpPr/>
      </dsp:nvSpPr>
      <dsp:spPr>
        <a:xfrm>
          <a:off x="2346786" y="230934"/>
          <a:ext cx="2133442" cy="1280065"/>
        </a:xfrm>
        <a:prstGeom prst="rect">
          <a:avLst/>
        </a:prstGeom>
        <a:solidFill>
          <a:srgbClr val="180049"/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Heat Pumps for Hot Water </a:t>
          </a:r>
        </a:p>
      </dsp:txBody>
      <dsp:txXfrm>
        <a:off x="2346786" y="230934"/>
        <a:ext cx="2133442" cy="1280065"/>
      </dsp:txXfrm>
    </dsp:sp>
    <dsp:sp modelId="{6C69E070-D773-47FA-AD89-BA392C8C98B0}">
      <dsp:nvSpPr>
        <dsp:cNvPr id="0" name=""/>
        <dsp:cNvSpPr/>
      </dsp:nvSpPr>
      <dsp:spPr>
        <a:xfrm>
          <a:off x="4693573" y="230934"/>
          <a:ext cx="2133442" cy="1280065"/>
        </a:xfrm>
        <a:prstGeom prst="rect">
          <a:avLst/>
        </a:prstGeom>
        <a:solidFill>
          <a:srgbClr val="180049"/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Thermal Solar Panels </a:t>
          </a:r>
          <a:br>
            <a:rPr lang="en-US" sz="2300" kern="1200" dirty="0"/>
          </a:br>
          <a:r>
            <a:rPr lang="en-US" sz="2300" kern="1200" dirty="0"/>
            <a:t>(pre-heat water)</a:t>
          </a:r>
        </a:p>
      </dsp:txBody>
      <dsp:txXfrm>
        <a:off x="4693573" y="230934"/>
        <a:ext cx="2133442" cy="1280065"/>
      </dsp:txXfrm>
    </dsp:sp>
    <dsp:sp modelId="{1404C165-0871-40D5-A913-31D67304BDAA}">
      <dsp:nvSpPr>
        <dsp:cNvPr id="0" name=""/>
        <dsp:cNvSpPr/>
      </dsp:nvSpPr>
      <dsp:spPr>
        <a:xfrm>
          <a:off x="0" y="1724344"/>
          <a:ext cx="2133442" cy="1280065"/>
        </a:xfrm>
        <a:prstGeom prst="rect">
          <a:avLst/>
        </a:prstGeom>
        <a:solidFill>
          <a:srgbClr val="180049">
            <a:alpha val="89804"/>
          </a:srgbClr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Compressed Air Leaks</a:t>
          </a:r>
        </a:p>
      </dsp:txBody>
      <dsp:txXfrm>
        <a:off x="0" y="1724344"/>
        <a:ext cx="2133442" cy="1280065"/>
      </dsp:txXfrm>
    </dsp:sp>
    <dsp:sp modelId="{0E9018CE-D7BE-464D-898E-7E33F42E67C9}">
      <dsp:nvSpPr>
        <dsp:cNvPr id="0" name=""/>
        <dsp:cNvSpPr/>
      </dsp:nvSpPr>
      <dsp:spPr>
        <a:xfrm>
          <a:off x="2346786" y="1724344"/>
          <a:ext cx="2133442" cy="1280065"/>
        </a:xfrm>
        <a:prstGeom prst="rect">
          <a:avLst/>
        </a:prstGeom>
        <a:solidFill>
          <a:srgbClr val="180049">
            <a:alpha val="89804"/>
          </a:srgbClr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Insulation</a:t>
          </a:r>
        </a:p>
      </dsp:txBody>
      <dsp:txXfrm>
        <a:off x="2346786" y="1724344"/>
        <a:ext cx="2133442" cy="1280065"/>
      </dsp:txXfrm>
    </dsp:sp>
    <dsp:sp modelId="{B5B3E661-C88B-4050-A42A-C00F050178A4}">
      <dsp:nvSpPr>
        <dsp:cNvPr id="0" name=""/>
        <dsp:cNvSpPr/>
      </dsp:nvSpPr>
      <dsp:spPr>
        <a:xfrm>
          <a:off x="4693573" y="1724344"/>
          <a:ext cx="2133442" cy="1280065"/>
        </a:xfrm>
        <a:prstGeom prst="rect">
          <a:avLst/>
        </a:prstGeom>
        <a:solidFill>
          <a:srgbClr val="180049">
            <a:alpha val="89804"/>
          </a:srgbClr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Leverage Waste Heat for other purposes</a:t>
          </a:r>
        </a:p>
      </dsp:txBody>
      <dsp:txXfrm>
        <a:off x="4693573" y="1724344"/>
        <a:ext cx="2133442" cy="1280065"/>
      </dsp:txXfrm>
    </dsp:sp>
    <dsp:sp modelId="{61F4C172-6685-4577-AD5E-51BA49762104}">
      <dsp:nvSpPr>
        <dsp:cNvPr id="0" name=""/>
        <dsp:cNvSpPr/>
      </dsp:nvSpPr>
      <dsp:spPr>
        <a:xfrm>
          <a:off x="0" y="3217754"/>
          <a:ext cx="2133442" cy="1280065"/>
        </a:xfrm>
        <a:prstGeom prst="rect">
          <a:avLst/>
        </a:prstGeom>
        <a:solidFill>
          <a:srgbClr val="180049">
            <a:alpha val="80000"/>
          </a:srgbClr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LED Lighting Retrofit</a:t>
          </a:r>
        </a:p>
      </dsp:txBody>
      <dsp:txXfrm>
        <a:off x="0" y="3217754"/>
        <a:ext cx="2133442" cy="1280065"/>
      </dsp:txXfrm>
    </dsp:sp>
    <dsp:sp modelId="{613CAF30-9B25-4A30-8CE7-C5A5F00C502C}">
      <dsp:nvSpPr>
        <dsp:cNvPr id="0" name=""/>
        <dsp:cNvSpPr/>
      </dsp:nvSpPr>
      <dsp:spPr>
        <a:xfrm>
          <a:off x="2346786" y="3217754"/>
          <a:ext cx="2133442" cy="1280065"/>
        </a:xfrm>
        <a:prstGeom prst="rect">
          <a:avLst/>
        </a:prstGeom>
        <a:solidFill>
          <a:srgbClr val="180049">
            <a:alpha val="80000"/>
          </a:srgbClr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Fuel Switching</a:t>
          </a:r>
        </a:p>
      </dsp:txBody>
      <dsp:txXfrm>
        <a:off x="2346786" y="3217754"/>
        <a:ext cx="2133442" cy="1280065"/>
      </dsp:txXfrm>
    </dsp:sp>
    <dsp:sp modelId="{D110775C-112F-490D-8982-E92D5DD18236}">
      <dsp:nvSpPr>
        <dsp:cNvPr id="0" name=""/>
        <dsp:cNvSpPr/>
      </dsp:nvSpPr>
      <dsp:spPr>
        <a:xfrm>
          <a:off x="4693573" y="3217754"/>
          <a:ext cx="2133442" cy="1280065"/>
        </a:xfrm>
        <a:prstGeom prst="rect">
          <a:avLst/>
        </a:prstGeom>
        <a:solidFill>
          <a:srgbClr val="180049">
            <a:alpha val="80000"/>
          </a:srgbClr>
        </a:solidFill>
        <a:ln w="12700" cap="flat" cmpd="sng" algn="ctr">
          <a:solidFill>
            <a:scrgbClr r="0" g="0" b="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Equipment </a:t>
          </a:r>
          <a:br>
            <a:rPr lang="en-US" sz="2300" kern="1200" dirty="0"/>
          </a:br>
          <a:r>
            <a:rPr lang="en-US" sz="2300" kern="1200" dirty="0"/>
            <a:t>Shut-down</a:t>
          </a:r>
        </a:p>
      </dsp:txBody>
      <dsp:txXfrm>
        <a:off x="4693573" y="3217754"/>
        <a:ext cx="2133442" cy="1280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1AD780-0914-4887-B692-4E11A52C76E1}">
      <dsp:nvSpPr>
        <dsp:cNvPr id="0" name=""/>
        <dsp:cNvSpPr/>
      </dsp:nvSpPr>
      <dsp:spPr>
        <a:xfrm>
          <a:off x="1730645" y="1142"/>
          <a:ext cx="1341367" cy="871888"/>
        </a:xfrm>
        <a:prstGeom prst="roundRect">
          <a:avLst/>
        </a:prstGeom>
        <a:solidFill>
          <a:srgbClr val="1800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1)Measure </a:t>
          </a:r>
        </a:p>
      </dsp:txBody>
      <dsp:txXfrm>
        <a:off x="1773207" y="43704"/>
        <a:ext cx="1256243" cy="786764"/>
      </dsp:txXfrm>
    </dsp:sp>
    <dsp:sp modelId="{3548E7CE-62C0-4A3C-88FB-373488499B14}">
      <dsp:nvSpPr>
        <dsp:cNvPr id="0" name=""/>
        <dsp:cNvSpPr/>
      </dsp:nvSpPr>
      <dsp:spPr>
        <a:xfrm>
          <a:off x="958601" y="437086"/>
          <a:ext cx="2885455" cy="2885455"/>
        </a:xfrm>
        <a:custGeom>
          <a:avLst/>
          <a:gdLst/>
          <a:ahLst/>
          <a:cxnLst/>
          <a:rect l="0" t="0" r="0" b="0"/>
          <a:pathLst>
            <a:path>
              <a:moveTo>
                <a:pt x="2299251" y="281766"/>
              </a:moveTo>
              <a:arcTo wR="1442727" hR="1442727" stAng="18385130" swAng="1636588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7CE04E-B61D-4DD0-9091-A170624B6928}">
      <dsp:nvSpPr>
        <dsp:cNvPr id="0" name=""/>
        <dsp:cNvSpPr/>
      </dsp:nvSpPr>
      <dsp:spPr>
        <a:xfrm>
          <a:off x="3173373" y="1443870"/>
          <a:ext cx="1341367" cy="871888"/>
        </a:xfrm>
        <a:prstGeom prst="roundRect">
          <a:avLst/>
        </a:prstGeom>
        <a:solidFill>
          <a:srgbClr val="1800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2)Plan</a:t>
          </a:r>
        </a:p>
      </dsp:txBody>
      <dsp:txXfrm>
        <a:off x="3215935" y="1486432"/>
        <a:ext cx="1256243" cy="786764"/>
      </dsp:txXfrm>
    </dsp:sp>
    <dsp:sp modelId="{49D40061-8A66-4D95-9CB6-65A250EE2DE9}">
      <dsp:nvSpPr>
        <dsp:cNvPr id="0" name=""/>
        <dsp:cNvSpPr/>
      </dsp:nvSpPr>
      <dsp:spPr>
        <a:xfrm>
          <a:off x="958601" y="437086"/>
          <a:ext cx="2885455" cy="2885455"/>
        </a:xfrm>
        <a:custGeom>
          <a:avLst/>
          <a:gdLst/>
          <a:ahLst/>
          <a:cxnLst/>
          <a:rect l="0" t="0" r="0" b="0"/>
          <a:pathLst>
            <a:path>
              <a:moveTo>
                <a:pt x="2736060" y="2082064"/>
              </a:moveTo>
              <a:arcTo wR="1442727" hR="1442727" stAng="1578281" swAng="1636588"/>
            </a:path>
          </a:pathLst>
        </a:custGeom>
        <a:noFill/>
        <a:ln w="6350" cap="flat" cmpd="sng" algn="ctr">
          <a:solidFill>
            <a:schemeClr val="accent5">
              <a:hueOff val="-1807746"/>
              <a:satOff val="-20211"/>
              <a:lumOff val="1954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D2186-8480-4B2B-B210-229A57F8B8F5}">
      <dsp:nvSpPr>
        <dsp:cNvPr id="0" name=""/>
        <dsp:cNvSpPr/>
      </dsp:nvSpPr>
      <dsp:spPr>
        <a:xfrm>
          <a:off x="1730645" y="2886597"/>
          <a:ext cx="1341367" cy="871888"/>
        </a:xfrm>
        <a:prstGeom prst="roundRect">
          <a:avLst/>
        </a:prstGeom>
        <a:solidFill>
          <a:srgbClr val="1800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3)Act</a:t>
          </a:r>
        </a:p>
      </dsp:txBody>
      <dsp:txXfrm>
        <a:off x="1773207" y="2929159"/>
        <a:ext cx="1256243" cy="786764"/>
      </dsp:txXfrm>
    </dsp:sp>
    <dsp:sp modelId="{8992494A-E708-48CD-9922-7379F364A31D}">
      <dsp:nvSpPr>
        <dsp:cNvPr id="0" name=""/>
        <dsp:cNvSpPr/>
      </dsp:nvSpPr>
      <dsp:spPr>
        <a:xfrm>
          <a:off x="958601" y="437086"/>
          <a:ext cx="2885455" cy="2885455"/>
        </a:xfrm>
        <a:custGeom>
          <a:avLst/>
          <a:gdLst/>
          <a:ahLst/>
          <a:cxnLst/>
          <a:rect l="0" t="0" r="0" b="0"/>
          <a:pathLst>
            <a:path>
              <a:moveTo>
                <a:pt x="586203" y="2603688"/>
              </a:moveTo>
              <a:arcTo wR="1442727" hR="1442727" stAng="7585130" swAng="1636588"/>
            </a:path>
          </a:pathLst>
        </a:custGeom>
        <a:noFill/>
        <a:ln w="6350" cap="flat" cmpd="sng" algn="ctr">
          <a:solidFill>
            <a:schemeClr val="accent5">
              <a:hueOff val="-3615493"/>
              <a:satOff val="-40422"/>
              <a:lumOff val="3908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2C9FA-5F2C-4E4C-9214-8E01BCAA9AB2}">
      <dsp:nvSpPr>
        <dsp:cNvPr id="0" name=""/>
        <dsp:cNvSpPr/>
      </dsp:nvSpPr>
      <dsp:spPr>
        <a:xfrm>
          <a:off x="287918" y="1443870"/>
          <a:ext cx="1341367" cy="871888"/>
        </a:xfrm>
        <a:prstGeom prst="roundRect">
          <a:avLst/>
        </a:prstGeom>
        <a:solidFill>
          <a:srgbClr val="1800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4)Report</a:t>
          </a:r>
        </a:p>
      </dsp:txBody>
      <dsp:txXfrm>
        <a:off x="330480" y="1486432"/>
        <a:ext cx="1256243" cy="786764"/>
      </dsp:txXfrm>
    </dsp:sp>
    <dsp:sp modelId="{D9AE92A8-C1E5-4A31-AAF6-9AAB03115CAD}">
      <dsp:nvSpPr>
        <dsp:cNvPr id="0" name=""/>
        <dsp:cNvSpPr/>
      </dsp:nvSpPr>
      <dsp:spPr>
        <a:xfrm>
          <a:off x="958601" y="437086"/>
          <a:ext cx="2885455" cy="2885455"/>
        </a:xfrm>
        <a:custGeom>
          <a:avLst/>
          <a:gdLst/>
          <a:ahLst/>
          <a:cxnLst/>
          <a:rect l="0" t="0" r="0" b="0"/>
          <a:pathLst>
            <a:path>
              <a:moveTo>
                <a:pt x="149394" y="803390"/>
              </a:moveTo>
              <a:arcTo wR="1442727" hR="1442727" stAng="12378281" swAng="1636588"/>
            </a:path>
          </a:pathLst>
        </a:custGeom>
        <a:noFill/>
        <a:ln w="6350" cap="flat" cmpd="sng" algn="ctr">
          <a:solidFill>
            <a:schemeClr val="accent5">
              <a:hueOff val="-5423239"/>
              <a:satOff val="-60633"/>
              <a:lumOff val="5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71BB2-A75F-8C40-AF4B-12D3FC790FC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805B8-FE4F-5A4A-93F4-E989F9A2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4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Record for staff not in attendance. 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https://</a:t>
            </a:r>
            <a:r>
              <a:rPr lang="en-US" dirty="0" err="1"/>
              <a:t>imec.box.com</a:t>
            </a:r>
            <a:r>
              <a:rPr lang="en-US" dirty="0"/>
              <a:t>/v/</a:t>
            </a:r>
            <a:r>
              <a:rPr lang="en-US" dirty="0" err="1"/>
              <a:t>TeamHuddlesPast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805B8-FE4F-5A4A-93F4-E989F9A244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8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805B8-FE4F-5A4A-93F4-E989F9A244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85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805B8-FE4F-5A4A-93F4-E989F9A244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1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522" y="366714"/>
            <a:ext cx="8393468" cy="1392237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8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2" y="1871664"/>
            <a:ext cx="8393468" cy="41268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85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marL="771525" marR="0" indent="-257175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  <a:p>
            <a:pPr marL="771525" marR="0" lvl="1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tabLst/>
              <a:defRPr/>
            </a:pPr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  <a:p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  <a:p>
            <a:pPr marL="771525" marR="0" lvl="1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tabLst/>
              <a:defRPr/>
            </a:pPr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  <a:p>
            <a:pPr marL="771525" marR="0" lvl="1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tabLst/>
              <a:defRPr/>
            </a:pPr>
            <a:endParaRPr lang="en-US" dirty="0">
              <a:effectLst/>
              <a:latin typeface="Avenir Next" panose="020B0503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4B57EA-5978-324C-9868-9A7E5D3E7FBD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A1AC87DE-5555-7EAD-294B-DBE0075F07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2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0"/>
            <a:ext cx="9144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546" t="10905" r="5650" b="-6668"/>
          <a:stretch/>
        </p:blipFill>
        <p:spPr>
          <a:xfrm>
            <a:off x="5553777" y="0"/>
            <a:ext cx="3611007" cy="6167770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F30570-8770-0047-AFE7-78E08C693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622" y="338998"/>
            <a:ext cx="8415338" cy="10350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Infographic Slide 2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81003E3-1B0E-D149-BC6F-C3E2A1CF5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358" y="325541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24E895C-9887-A34B-8987-128E04300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4449" y="325541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DC89D09-DDB5-4B41-9718-D59ECA9CA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029" y="325541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9E3FEA6-70EC-814B-9DEB-3DD31A7A3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4449" y="506975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CD6CE22C-3E70-6A42-8DC2-E78FF7FA3D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622" y="5342330"/>
            <a:ext cx="7097316" cy="1515670"/>
          </a:xfrm>
        </p:spPr>
        <p:txBody>
          <a:bodyPr anchor="ctr"/>
          <a:lstStyle>
            <a:lvl1pPr marL="0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BC1849BE-F34E-2742-9032-75B8041CC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358" y="506975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B775AB86-78C3-674B-932D-55A7EEE10952}"/>
              </a:ext>
            </a:extLst>
          </p:cNvPr>
          <p:cNvSpPr txBox="1">
            <a:spLocks/>
          </p:cNvSpPr>
          <p:nvPr userDrawn="1"/>
        </p:nvSpPr>
        <p:spPr>
          <a:xfrm>
            <a:off x="7997323" y="6469209"/>
            <a:ext cx="1063197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04103EB1-40C5-5C46-A387-7DC4D91B84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59" y="1982598"/>
            <a:ext cx="1406477" cy="1230668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C8DFC20C-93EC-7640-9AC4-DAC6F6503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75972" y="2038788"/>
            <a:ext cx="1101149" cy="110114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6A06729-AEEA-6144-88B4-0E540B6842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31896" y="1898871"/>
            <a:ext cx="1435231" cy="131378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C5E5A41-411E-174E-A80A-4AB581FD87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4475" y="3797294"/>
            <a:ext cx="1473061" cy="120620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3771824-220B-7941-BD01-EF4C9E0B0E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93518" y="3642314"/>
            <a:ext cx="646648" cy="141154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0D63C2F-6F3A-AB40-84EA-0F6EFF4ED22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969302" y="3797294"/>
            <a:ext cx="1297825" cy="1193325"/>
          </a:xfrm>
          <a:prstGeom prst="rect">
            <a:avLst/>
          </a:prstGeom>
        </p:spPr>
      </p:pic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903D37BE-E055-4144-83A7-64768E56C4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4107" y="506975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66E995ED-B87B-D062-78F3-A20BAEBF747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13843" y="5848292"/>
            <a:ext cx="1083670" cy="6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3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Job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25DD569-0FEC-4646-A87F-67851996D4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046" y="1344068"/>
            <a:ext cx="3646817" cy="4473972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522" y="366715"/>
            <a:ext cx="8393468" cy="10006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Good News – Happy Clients!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2" y="1871665"/>
            <a:ext cx="4724400" cy="3227387"/>
          </a:xfr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06885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BB319-B74E-A34A-B294-2664B55447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522" y="5422232"/>
            <a:ext cx="4724400" cy="865856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sz="3000" b="1" i="0">
                <a:solidFill>
                  <a:srgbClr val="006885"/>
                </a:solidFill>
                <a:latin typeface="Avenir Next" panose="020B0503020202020204" pitchFamily="34" charset="0"/>
              </a:defRPr>
            </a:lvl1pPr>
            <a:lvl2pPr>
              <a:buFont typeface="Arial" panose="020B0604020202020204" pitchFamily="34" charset="0"/>
              <a:buNone/>
              <a:defRPr sz="1875" b="1" i="0">
                <a:latin typeface="Avenir Next" panose="020B0503020202020204" pitchFamily="34" charset="0"/>
              </a:defRPr>
            </a:lvl2pPr>
            <a:lvl3pPr>
              <a:buFont typeface="Arial" panose="020B0604020202020204" pitchFamily="34" charset="0"/>
              <a:buNone/>
              <a:defRPr sz="1875" b="1" i="0">
                <a:latin typeface="Avenir Next" panose="020B0503020202020204" pitchFamily="34" charset="0"/>
              </a:defRPr>
            </a:lvl3pPr>
            <a:lvl4pPr>
              <a:buFont typeface="Arial" panose="020B0604020202020204" pitchFamily="34" charset="0"/>
              <a:buNone/>
              <a:defRPr sz="1875" b="1" i="0">
                <a:latin typeface="Avenir Next" panose="020B0503020202020204" pitchFamily="34" charset="0"/>
              </a:defRPr>
            </a:lvl4pPr>
            <a:lvl5pPr>
              <a:buFont typeface="Arial" panose="020B0604020202020204" pitchFamily="34" charset="0"/>
              <a:buNone/>
              <a:defRPr sz="1875" b="1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Good Job, [Name]!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B3C2C6-02B3-6244-BD3F-19DE2C4FD96D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62244E-06CD-AC4F-ABAF-73EC81799BFC}"/>
              </a:ext>
            </a:extLst>
          </p:cNvPr>
          <p:cNvSpPr/>
          <p:nvPr userDrawn="1"/>
        </p:nvSpPr>
        <p:spPr>
          <a:xfrm rot="20549132">
            <a:off x="5756687" y="2368341"/>
            <a:ext cx="28341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venir Next" panose="020B0503020202020204" pitchFamily="34" charset="0"/>
              </a:rPr>
              <a:t>GOOD</a:t>
            </a: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Avenir Next" panose="020B0503020202020204" pitchFamily="34" charset="0"/>
              </a:rPr>
              <a:t>JOB!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223592-6DE3-4222-8307-E0D7C7861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22888" y="1366838"/>
            <a:ext cx="3614737" cy="441166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BCCD957E-C630-F69C-6870-592C3284D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4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F1869E74-5AD9-2B40-8CFB-EDA2A9FD9B2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98418876"/>
              </p:ext>
            </p:extLst>
          </p:nvPr>
        </p:nvGraphicFramePr>
        <p:xfrm>
          <a:off x="0" y="0"/>
          <a:ext cx="9144000" cy="682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7445">
                  <a:extLst>
                    <a:ext uri="{9D8B030D-6E8A-4147-A177-3AD203B41FA5}">
                      <a16:colId xmlns:a16="http://schemas.microsoft.com/office/drawing/2014/main" val="737376101"/>
                    </a:ext>
                  </a:extLst>
                </a:gridCol>
                <a:gridCol w="4576555">
                  <a:extLst>
                    <a:ext uri="{9D8B030D-6E8A-4147-A177-3AD203B41FA5}">
                      <a16:colId xmlns:a16="http://schemas.microsoft.com/office/drawing/2014/main" val="3590927954"/>
                    </a:ext>
                  </a:extLst>
                </a:gridCol>
              </a:tblGrid>
              <a:tr h="814088">
                <a:tc>
                  <a:txBody>
                    <a:bodyPr/>
                    <a:lstStyle/>
                    <a:p>
                      <a:pPr marL="347472" algn="l"/>
                      <a:r>
                        <a:rPr lang="en-US" sz="2400" dirty="0">
                          <a:latin typeface="Avenir Next" panose="020B0503020202020204" pitchFamily="34" charset="0"/>
                        </a:rPr>
                        <a:t> </a:t>
                      </a: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5"/>
                    </a:solidFill>
                  </a:tcPr>
                </a:tc>
                <a:tc>
                  <a:txBody>
                    <a:bodyPr/>
                    <a:lstStyle/>
                    <a:p>
                      <a:pPr marL="347472" algn="l"/>
                      <a:endParaRPr lang="en-US" sz="2400" dirty="0"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089783"/>
                  </a:ext>
                </a:extLst>
              </a:tr>
              <a:tr h="1429604">
                <a:tc>
                  <a:txBody>
                    <a:bodyPr/>
                    <a:lstStyle/>
                    <a:p>
                      <a:pPr marL="347472" algn="l"/>
                      <a:endParaRPr lang="en-US" sz="20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667421"/>
                  </a:ext>
                </a:extLst>
              </a:tr>
              <a:tr h="1523806">
                <a:tc>
                  <a:txBody>
                    <a:bodyPr/>
                    <a:lstStyle/>
                    <a:p>
                      <a:pPr marL="347472" algn="l"/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130429"/>
                  </a:ext>
                </a:extLst>
              </a:tr>
              <a:tr h="1545396">
                <a:tc>
                  <a:txBody>
                    <a:bodyPr/>
                    <a:lstStyle/>
                    <a:p>
                      <a:pPr marL="347472" algn="l"/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714771"/>
                  </a:ext>
                </a:extLst>
              </a:tr>
              <a:tr h="1516986">
                <a:tc>
                  <a:txBody>
                    <a:bodyPr/>
                    <a:lstStyle/>
                    <a:p>
                      <a:pPr marL="347472" algn="l"/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83927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E20330A-9143-8241-BFEF-8D4E1630CDF7}"/>
              </a:ext>
            </a:extLst>
          </p:cNvPr>
          <p:cNvSpPr txBox="1"/>
          <p:nvPr userDrawn="1"/>
        </p:nvSpPr>
        <p:spPr>
          <a:xfrm>
            <a:off x="207334" y="-532733"/>
            <a:ext cx="34608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2D7FA9F-ED4F-5047-80C9-2C6A8384E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220" y="233363"/>
            <a:ext cx="4237434" cy="553446"/>
          </a:xfrm>
        </p:spPr>
        <p:txBody>
          <a:bodyPr/>
          <a:lstStyle>
            <a:lvl1pPr>
              <a:buNone/>
              <a:defRPr sz="20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23657D1-C882-1A45-8EE4-C09F59E509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2109" y="233363"/>
            <a:ext cx="4237434" cy="553446"/>
          </a:xfrm>
        </p:spPr>
        <p:txBody>
          <a:bodyPr/>
          <a:lstStyle>
            <a:lvl1pPr>
              <a:buNone/>
              <a:defRPr sz="20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14D4DBE-6A1A-034F-9C26-2B1A095060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4220" y="828787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3B5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D262293-7287-C849-9326-210731B90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62109" y="828787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688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BA17EDF-5111-0A4C-9E31-B5B4FF7ABE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220" y="2296080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3B5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4B612D9-A2C4-DE44-8573-BEC9A2ECE1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2109" y="2296080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688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642B0E1-90A6-7D46-83D6-6F215E77E2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220" y="3848434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3B5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7F10728-8694-2A44-91F4-D7911ECFD9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62109" y="3848434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688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A5826317-66D1-E74A-9370-B01BFBAAAA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4220" y="5379523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3B5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6CAD6E3D-ECB7-734B-A4D9-7674AD1163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62109" y="5379523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688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C6BBCB5E-6069-AD41-8CAE-2945C4E133BD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F7D911F-A5E0-27E4-DBE1-5B3F530B8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37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C62D70-5927-D246-850F-8FD0E21F615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B55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69C383-F14A-3040-852A-87D2ACB19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604" y="884948"/>
            <a:ext cx="7232397" cy="4780547"/>
          </a:xfrm>
        </p:spPr>
        <p:txBody>
          <a:bodyPr anchor="t"/>
          <a:lstStyle>
            <a:lvl1pPr marL="0" indent="0">
              <a:lnSpc>
                <a:spcPct val="65000"/>
              </a:lnSpc>
              <a:buNone/>
              <a:defRPr sz="11250" b="1" i="0">
                <a:solidFill>
                  <a:srgbClr val="3897B0"/>
                </a:solidFill>
                <a:latin typeface="Avenir Next Heavy" panose="020B0503020202020204" pitchFamily="34" charset="0"/>
              </a:defRPr>
            </a:lvl1pPr>
          </a:lstStyle>
          <a:p>
            <a:pPr lvl="0"/>
            <a:r>
              <a:rPr lang="en-US" dirty="0"/>
              <a:t>MOVE</a:t>
            </a:r>
          </a:p>
          <a:p>
            <a:pPr lvl="0"/>
            <a:r>
              <a:rPr lang="en-US" dirty="0"/>
              <a:t>AHEAD</a:t>
            </a:r>
          </a:p>
          <a:p>
            <a:pPr lvl="0"/>
            <a:r>
              <a:rPr lang="en-US" dirty="0"/>
              <a:t>FASTER.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8A04E-1DCD-7C4C-914A-DC7525868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488" y="5711825"/>
            <a:ext cx="4162425" cy="541338"/>
          </a:xfrm>
        </p:spPr>
        <p:txBody>
          <a:bodyPr/>
          <a:lstStyle>
            <a:lvl1pPr>
              <a:lnSpc>
                <a:spcPct val="100000"/>
              </a:lnSpc>
              <a:buNone/>
              <a:defRPr sz="1875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[Month, Day, Year]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42FA52E-EBE6-3140-A92E-CD16FB2657A4}"/>
              </a:ext>
            </a:extLst>
          </p:cNvPr>
          <p:cNvSpPr txBox="1">
            <a:spLocks/>
          </p:cNvSpPr>
          <p:nvPr userDrawn="1"/>
        </p:nvSpPr>
        <p:spPr>
          <a:xfrm>
            <a:off x="7997323" y="6469209"/>
            <a:ext cx="1063197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4" name="Picture 3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57DBB3C6-D4A2-BF5C-1492-331BD8F51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4473" y="5982493"/>
            <a:ext cx="868992" cy="54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2529" y="0"/>
            <a:ext cx="5495925" cy="1414464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2529" y="1674814"/>
            <a:ext cx="5495925" cy="429042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31794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8448848-98EA-CB4F-915C-B5AC317FE851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9" name="Picture Placeholder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6561A8E-35BC-D74F-8945-03AE9FFF2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03" r="37003"/>
          <a:stretch/>
        </p:blipFill>
        <p:spPr>
          <a:xfrm>
            <a:off x="0" y="0"/>
            <a:ext cx="2676525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D9D8460-4664-4355-BDD3-EA113FA291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7652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3326D9E1-3470-25EA-7DDB-5B1FD7BEBF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2529" y="0"/>
            <a:ext cx="5495925" cy="1414464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2529" y="1674814"/>
            <a:ext cx="5495925" cy="429042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31794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8448848-98EA-CB4F-915C-B5AC317FE851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8" name="Picture 7" descr="A picture containing person, yellow, handcart&#10;&#10;Description automatically generated">
            <a:extLst>
              <a:ext uri="{FF2B5EF4-FFF2-40B4-BE49-F238E27FC236}">
                <a16:creationId xmlns:a16="http://schemas.microsoft.com/office/drawing/2014/main" id="{09F23DF2-F19E-B648-B31C-DEB5C0873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196" t="147" r="26827" b="147"/>
          <a:stretch/>
        </p:blipFill>
        <p:spPr>
          <a:xfrm>
            <a:off x="0" y="-1"/>
            <a:ext cx="2676525" cy="6858001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12FAFB0-9FF0-4BE4-AB0B-9EDB628CC5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7652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43FE1ABD-2B08-4AD0-9F1B-5E30DAEE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3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2529" y="0"/>
            <a:ext cx="5495925" cy="1414464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2529" y="1674814"/>
            <a:ext cx="5495925" cy="429042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31794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8448848-98EA-CB4F-915C-B5AC317FE851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375519EA-97D1-0140-8875-3003BC9C8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42" t="3685" r="37252" b="7119"/>
          <a:stretch/>
        </p:blipFill>
        <p:spPr>
          <a:xfrm>
            <a:off x="0" y="0"/>
            <a:ext cx="2676525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A9E3E-218F-4D53-991F-E6887C1B22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7652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3F0C67F2-F6E2-EC22-CB1C-7C9E74899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329" y="1"/>
            <a:ext cx="5495925" cy="1414457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329" y="1674813"/>
            <a:ext cx="5645944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4362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3746631-CBD2-5545-8E52-05854170BA2E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6B40EA-622C-A249-BD82-F2C8FEFC3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178" t="9682" r="17028" b="2529"/>
          <a:stretch/>
        </p:blipFill>
        <p:spPr>
          <a:xfrm>
            <a:off x="6286500" y="-21381"/>
            <a:ext cx="2857500" cy="289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883C41-E773-DB48-84F2-6DFB9C09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796" t="6547" r="4205" b="-427"/>
          <a:stretch/>
        </p:blipFill>
        <p:spPr>
          <a:xfrm>
            <a:off x="6286499" y="2956664"/>
            <a:ext cx="2857501" cy="2883705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CC110C7-6516-4A75-9FA4-FE484A091E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0" y="-16626"/>
            <a:ext cx="2857500" cy="288448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7BD55C5-8CDF-4C12-A584-06452BC862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500" y="2940040"/>
            <a:ext cx="2857500" cy="2884488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F6F5AE25-B359-A3A6-DD33-E9EC46AF39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1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329" y="1"/>
            <a:ext cx="5495925" cy="1414457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329" y="1674813"/>
            <a:ext cx="5645944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4362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3746631-CBD2-5545-8E52-05854170BA2E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3" name="Picture Placeholder 10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BE70FB78-AC9E-574E-8FCB-82EAC08CF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979" r="16979"/>
          <a:stretch>
            <a:fillRect/>
          </a:stretch>
        </p:blipFill>
        <p:spPr>
          <a:xfrm>
            <a:off x="6286500" y="2956666"/>
            <a:ext cx="2857500" cy="2883703"/>
          </a:xfrm>
          <a:prstGeom prst="rect">
            <a:avLst/>
          </a:prstGeom>
        </p:spPr>
      </p:pic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id="{AC89A6A0-363A-9748-BBF7-0A0A0060D3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6964" r="16964"/>
          <a:stretch>
            <a:fillRect/>
          </a:stretch>
        </p:blipFill>
        <p:spPr>
          <a:xfrm>
            <a:off x="6286500" y="2"/>
            <a:ext cx="2857500" cy="288370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35C22-5C90-44D1-B142-75D93910E2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0" y="0"/>
            <a:ext cx="2857500" cy="288448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1F4B2A5-AE2A-4935-9296-6F11EB60EE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500" y="2956666"/>
            <a:ext cx="2857500" cy="2884488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D63AF30F-031E-85EB-9387-95330F77D7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7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329" y="1"/>
            <a:ext cx="8622304" cy="1414457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5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329" y="4424806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3746631-CBD2-5545-8E52-05854170BA2E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3" name="Picture Placeholder 12" descr="A person talking to another person&#10;&#10;Description automatically generated with low confidence">
            <a:extLst>
              <a:ext uri="{FF2B5EF4-FFF2-40B4-BE49-F238E27FC236}">
                <a16:creationId xmlns:a16="http://schemas.microsoft.com/office/drawing/2014/main" id="{13FCF1FD-1DF6-614C-B868-71FB96162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80" b="280"/>
          <a:stretch>
            <a:fillRect/>
          </a:stretch>
        </p:blipFill>
        <p:spPr>
          <a:xfrm>
            <a:off x="365522" y="1678797"/>
            <a:ext cx="2549607" cy="2536406"/>
          </a:xfrm>
          <a:prstGeom prst="rect">
            <a:avLst/>
          </a:prstGeom>
        </p:spPr>
      </p:pic>
      <p:pic>
        <p:nvPicPr>
          <p:cNvPr id="14" name="Picture Placeholder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C74940D8-CB50-EE49-9E08-688FEAF2F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8" r="38"/>
          <a:stretch>
            <a:fillRect/>
          </a:stretch>
        </p:blipFill>
        <p:spPr>
          <a:xfrm>
            <a:off x="3328988" y="1679575"/>
            <a:ext cx="2549525" cy="2535238"/>
          </a:xfrm>
          <a:prstGeom prst="rect">
            <a:avLst/>
          </a:prstGeom>
        </p:spPr>
      </p:pic>
      <p:pic>
        <p:nvPicPr>
          <p:cNvPr id="17" name="Picture Placeholder 1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98AA2F4-639F-584A-9635-5AE493650F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280" b="280"/>
          <a:stretch>
            <a:fillRect/>
          </a:stretch>
        </p:blipFill>
        <p:spPr>
          <a:xfrm>
            <a:off x="6270625" y="1679575"/>
            <a:ext cx="2549525" cy="2535238"/>
          </a:xfrm>
          <a:prstGeom prst="rect">
            <a:avLst/>
          </a:prstGeom>
        </p:spPr>
      </p:pic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4769031C-02BA-0347-AD6B-81B7FE5EF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9717" y="4424806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97D6531B-3E41-3840-9C7C-B652E2EC68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6950" y="4424806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BFE7688-4655-5344-A53B-FC9C0F2B1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329" y="5124893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58DD3244-1030-5345-8461-FE39830C71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717" y="5124893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12AC3F89-4601-8246-8F72-90867D33B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6950" y="5124893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82C17-0C69-4CAA-A093-6EDE8DD5D7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4638" y="1612354"/>
            <a:ext cx="2734569" cy="264675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95CBFD0-DED2-42A4-894B-B65F0D191D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04715" y="1596254"/>
            <a:ext cx="2734569" cy="264675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82AE1E2-DADA-4483-8A54-01981A363F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8102" y="1623622"/>
            <a:ext cx="2734569" cy="264675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028B7C32-BA3D-F846-223B-61E3A7190C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3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522" y="366714"/>
            <a:ext cx="8393468" cy="10931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282" y="4442089"/>
            <a:ext cx="254960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6075AF8-8D0D-4D4E-A154-8E3A6BC0BE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1282" y="5183247"/>
            <a:ext cx="254960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B3416E1-C6AE-F04F-A176-C5A880C60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2684" y="4442089"/>
            <a:ext cx="254960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98DC21A-66B8-D34C-9167-0B263C71A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2684" y="5183247"/>
            <a:ext cx="254960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E532186-E89D-BF45-936C-744232185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4087" y="4442089"/>
            <a:ext cx="254960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E48250F-46DE-8F4E-9B56-9A7ED8EBA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4087" y="5183247"/>
            <a:ext cx="2549606" cy="86442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2BB83DF-FECD-054E-9191-8E5F6DD68566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49074832-60F2-5B34-2DCE-E748A99DC0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2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7573"/>
            <a:ext cx="9144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546" t="10905" r="5650" b="-6668"/>
          <a:stretch/>
        </p:blipFill>
        <p:spPr>
          <a:xfrm>
            <a:off x="5516350" y="0"/>
            <a:ext cx="3648434" cy="6167770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F30570-8770-0047-AFE7-78E08C693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622" y="360263"/>
            <a:ext cx="8415338" cy="10350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Infographic Slide 1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81003E3-1B0E-D149-BC6F-C3E2A1CF5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622" y="2876365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24E895C-9887-A34B-8987-128E04300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9607" y="2876365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DC89D09-DDB5-4B41-9718-D59ECA9CA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029" y="2876365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9E3FEA6-70EC-814B-9DEB-3DD31A7A3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9607" y="5456979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BC1849BE-F34E-2742-9032-75B8041CC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622" y="5449406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B775AB86-78C3-674B-932D-55A7EEE10952}"/>
              </a:ext>
            </a:extLst>
          </p:cNvPr>
          <p:cNvSpPr txBox="1">
            <a:spLocks/>
          </p:cNvSpPr>
          <p:nvPr userDrawn="1"/>
        </p:nvSpPr>
        <p:spPr>
          <a:xfrm>
            <a:off x="7997323" y="6469209"/>
            <a:ext cx="1063197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903D37BE-E055-4144-83A7-64768E56C4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4107" y="4576988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4200" b="1" i="0">
                <a:solidFill>
                  <a:srgbClr val="B3D335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000,000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B950A70-B9E7-8E44-A358-897F8F6FA1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9932" y="1748003"/>
            <a:ext cx="1045360" cy="894224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D5EA80E-0FC1-B445-AC70-75B6068753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4205" y="4273664"/>
            <a:ext cx="1045360" cy="92571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01C9C85-7CDF-B240-B628-5B4CB01437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47" y="4185501"/>
            <a:ext cx="1013876" cy="1013876"/>
          </a:xfrm>
          <a:prstGeom prst="rect">
            <a:avLst/>
          </a:prstGeom>
        </p:spPr>
      </p:pic>
      <p:pic>
        <p:nvPicPr>
          <p:cNvPr id="13" name="Picture 1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0C710A0-7EBC-1445-8F52-9F96D430B2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3948" y="1770051"/>
            <a:ext cx="1202794" cy="86903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DA103E4-7D0D-6544-9D10-9B62C1D88E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47195" y="1772561"/>
            <a:ext cx="1579313" cy="869666"/>
          </a:xfrm>
          <a:prstGeom prst="rect">
            <a:avLst/>
          </a:prstGeom>
        </p:spPr>
      </p:pic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709A494D-3B3F-054F-837E-F3DFC7C720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3622" y="3281806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8017653E-829F-C747-84BD-88D6238B08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9607" y="3281806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04C74C37-4F73-C54E-B8E6-CE61A6B136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1029" y="3281806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464E542B-D126-DF46-8350-68532FDD21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69607" y="5863473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B3BE9A4-B83C-2D49-910A-24DEC60B3C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3622" y="5863473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D21B56B8-D187-5844-8622-CAA602CE12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5720" y="5267793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83A7EB60-A71F-82CF-253D-B4C90BCB1D3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913843" y="5848292"/>
            <a:ext cx="1083670" cy="6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1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0D9F4-61C1-B943-9632-D9CA63134CF8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E72A-DA3F-234C-878F-DD72C5FA9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1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2" r:id="rId2"/>
    <p:sldLayoutId id="2147483693" r:id="rId3"/>
    <p:sldLayoutId id="2147483697" r:id="rId4"/>
    <p:sldLayoutId id="2147483689" r:id="rId5"/>
    <p:sldLayoutId id="2147483694" r:id="rId6"/>
    <p:sldLayoutId id="2147483691" r:id="rId7"/>
    <p:sldLayoutId id="2147483696" r:id="rId8"/>
    <p:sldLayoutId id="2147483690" r:id="rId9"/>
    <p:sldLayoutId id="2147483695" r:id="rId10"/>
    <p:sldLayoutId id="2147483665" r:id="rId11"/>
    <p:sldLayoutId id="2147483663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esgowl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55803F-5B49-6C4B-A1D4-CE83D3B63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335" y="382408"/>
            <a:ext cx="8657004" cy="6114879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  <a:spcBef>
                <a:spcPts val="200"/>
              </a:spcBef>
            </a:pPr>
            <a:r>
              <a:rPr lang="en-US" sz="6800" dirty="0"/>
              <a:t>SUSTAINABILITY</a:t>
            </a:r>
            <a:br>
              <a:rPr lang="en-US" sz="6800" dirty="0"/>
            </a:br>
            <a:r>
              <a:rPr lang="en-US" sz="6800" dirty="0"/>
              <a:t>FOR </a:t>
            </a:r>
            <a:endParaRPr lang="en-US" sz="6800" dirty="0">
              <a:solidFill>
                <a:srgbClr val="D7DF23"/>
              </a:solidFill>
            </a:endParaRP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lang="en-US" sz="6800" dirty="0">
                <a:solidFill>
                  <a:srgbClr val="D7DF23"/>
                </a:solidFill>
              </a:rPr>
              <a:t>MANUFACTURERS.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400" b="0" dirty="0">
                <a:solidFill>
                  <a:schemeClr val="bg1"/>
                </a:solidFill>
                <a:latin typeface="Avenir Next Demi Bold" panose="020B0703020202020204" pitchFamily="34" charset="0"/>
              </a:rPr>
              <a:t>4 Ways Sustainability Drives Profitability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br>
              <a:rPr lang="en-US" sz="2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</a:br>
            <a:r>
              <a:rPr lang="en-US" sz="2000" b="0" dirty="0">
                <a:solidFill>
                  <a:schemeClr val="bg1"/>
                </a:solidFill>
                <a:latin typeface="Avenir Next Demi Bold" panose="020B0703020202020204" pitchFamily="34" charset="0"/>
              </a:rPr>
              <a:t>Presenter: Todd Weinstein, President and Founder, ESG OWL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sz="2000" b="0" dirty="0">
              <a:solidFill>
                <a:schemeClr val="bg1"/>
              </a:solidFill>
              <a:latin typeface="Avenir Next Demi Bold" panose="020B0703020202020204" pitchFamily="34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1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  <a:t>February 8, 2024</a:t>
            </a:r>
          </a:p>
        </p:txBody>
      </p:sp>
    </p:spTree>
    <p:extLst>
      <p:ext uri="{BB962C8B-B14F-4D97-AF65-F5344CB8AC3E}">
        <p14:creationId xmlns:p14="http://schemas.microsoft.com/office/powerpoint/2010/main" val="2852048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#2 Greenify Product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A96E11-6C71-BC12-5F41-86D6549095A0}"/>
              </a:ext>
            </a:extLst>
          </p:cNvPr>
          <p:cNvSpPr/>
          <p:nvPr/>
        </p:nvSpPr>
        <p:spPr>
          <a:xfrm>
            <a:off x="463731" y="1619796"/>
            <a:ext cx="1730829" cy="853440"/>
          </a:xfrm>
          <a:custGeom>
            <a:avLst/>
            <a:gdLst>
              <a:gd name="connsiteX0" fmla="*/ 0 w 1730829"/>
              <a:gd name="connsiteY0" fmla="*/ 142243 h 853440"/>
              <a:gd name="connsiteX1" fmla="*/ 142243 w 1730829"/>
              <a:gd name="connsiteY1" fmla="*/ 0 h 853440"/>
              <a:gd name="connsiteX2" fmla="*/ 638821 w 1730829"/>
              <a:gd name="connsiteY2" fmla="*/ 0 h 853440"/>
              <a:gd name="connsiteX3" fmla="*/ 1135399 w 1730829"/>
              <a:gd name="connsiteY3" fmla="*/ 0 h 853440"/>
              <a:gd name="connsiteX4" fmla="*/ 1588586 w 1730829"/>
              <a:gd name="connsiteY4" fmla="*/ 0 h 853440"/>
              <a:gd name="connsiteX5" fmla="*/ 1730829 w 1730829"/>
              <a:gd name="connsiteY5" fmla="*/ 142243 h 853440"/>
              <a:gd name="connsiteX6" fmla="*/ 1730829 w 1730829"/>
              <a:gd name="connsiteY6" fmla="*/ 711197 h 853440"/>
              <a:gd name="connsiteX7" fmla="*/ 1588586 w 1730829"/>
              <a:gd name="connsiteY7" fmla="*/ 853440 h 853440"/>
              <a:gd name="connsiteX8" fmla="*/ 1149862 w 1730829"/>
              <a:gd name="connsiteY8" fmla="*/ 853440 h 853440"/>
              <a:gd name="connsiteX9" fmla="*/ 696674 w 1730829"/>
              <a:gd name="connsiteY9" fmla="*/ 853440 h 853440"/>
              <a:gd name="connsiteX10" fmla="*/ 142243 w 1730829"/>
              <a:gd name="connsiteY10" fmla="*/ 853440 h 853440"/>
              <a:gd name="connsiteX11" fmla="*/ 0 w 1730829"/>
              <a:gd name="connsiteY11" fmla="*/ 711197 h 853440"/>
              <a:gd name="connsiteX12" fmla="*/ 0 w 1730829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0829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248433" y="-19147"/>
                  <a:pt x="407836" y="6086"/>
                  <a:pt x="638821" y="0"/>
                </a:cubicBezTo>
                <a:cubicBezTo>
                  <a:pt x="869806" y="-6086"/>
                  <a:pt x="1027751" y="47779"/>
                  <a:pt x="1135399" y="0"/>
                </a:cubicBezTo>
                <a:cubicBezTo>
                  <a:pt x="1243047" y="-47779"/>
                  <a:pt x="1491435" y="36641"/>
                  <a:pt x="1588586" y="0"/>
                </a:cubicBezTo>
                <a:cubicBezTo>
                  <a:pt x="1672606" y="6437"/>
                  <a:pt x="1736239" y="64737"/>
                  <a:pt x="1730829" y="142243"/>
                </a:cubicBezTo>
                <a:cubicBezTo>
                  <a:pt x="1741416" y="311316"/>
                  <a:pt x="1694906" y="528089"/>
                  <a:pt x="1730829" y="711197"/>
                </a:cubicBezTo>
                <a:cubicBezTo>
                  <a:pt x="1715242" y="790597"/>
                  <a:pt x="1675315" y="848153"/>
                  <a:pt x="1588586" y="853440"/>
                </a:cubicBezTo>
                <a:cubicBezTo>
                  <a:pt x="1439180" y="869596"/>
                  <a:pt x="1336304" y="831151"/>
                  <a:pt x="1149862" y="853440"/>
                </a:cubicBezTo>
                <a:cubicBezTo>
                  <a:pt x="963420" y="875729"/>
                  <a:pt x="907563" y="803708"/>
                  <a:pt x="696674" y="853440"/>
                </a:cubicBezTo>
                <a:cubicBezTo>
                  <a:pt x="485785" y="903172"/>
                  <a:pt x="369353" y="791961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730829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330795" y="-57392"/>
                  <a:pt x="478063" y="34503"/>
                  <a:pt x="624357" y="0"/>
                </a:cubicBezTo>
                <a:cubicBezTo>
                  <a:pt x="770651" y="-34503"/>
                  <a:pt x="915739" y="24490"/>
                  <a:pt x="1120935" y="0"/>
                </a:cubicBezTo>
                <a:cubicBezTo>
                  <a:pt x="1326131" y="-24490"/>
                  <a:pt x="1483465" y="45382"/>
                  <a:pt x="1588586" y="0"/>
                </a:cubicBezTo>
                <a:cubicBezTo>
                  <a:pt x="1659935" y="18521"/>
                  <a:pt x="1741895" y="65963"/>
                  <a:pt x="1730829" y="142243"/>
                </a:cubicBezTo>
                <a:cubicBezTo>
                  <a:pt x="1782076" y="266716"/>
                  <a:pt x="1680637" y="468741"/>
                  <a:pt x="1730829" y="711197"/>
                </a:cubicBezTo>
                <a:cubicBezTo>
                  <a:pt x="1723521" y="774562"/>
                  <a:pt x="1668642" y="848333"/>
                  <a:pt x="1588586" y="853440"/>
                </a:cubicBezTo>
                <a:cubicBezTo>
                  <a:pt x="1374087" y="895850"/>
                  <a:pt x="1304547" y="840519"/>
                  <a:pt x="1120935" y="853440"/>
                </a:cubicBezTo>
                <a:cubicBezTo>
                  <a:pt x="937323" y="866361"/>
                  <a:pt x="827454" y="807275"/>
                  <a:pt x="609894" y="853440"/>
                </a:cubicBezTo>
                <a:cubicBezTo>
                  <a:pt x="392334" y="899605"/>
                  <a:pt x="281412" y="823902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Greener Product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D0AC39-7F66-527A-1D88-10C668D81594}"/>
              </a:ext>
            </a:extLst>
          </p:cNvPr>
          <p:cNvSpPr/>
          <p:nvPr/>
        </p:nvSpPr>
        <p:spPr>
          <a:xfrm>
            <a:off x="463731" y="4284617"/>
            <a:ext cx="1730829" cy="1158240"/>
          </a:xfrm>
          <a:custGeom>
            <a:avLst/>
            <a:gdLst>
              <a:gd name="connsiteX0" fmla="*/ 0 w 1730829"/>
              <a:gd name="connsiteY0" fmla="*/ 193044 h 1158240"/>
              <a:gd name="connsiteX1" fmla="*/ 193044 w 1730829"/>
              <a:gd name="connsiteY1" fmla="*/ 0 h 1158240"/>
              <a:gd name="connsiteX2" fmla="*/ 600949 w 1730829"/>
              <a:gd name="connsiteY2" fmla="*/ 0 h 1158240"/>
              <a:gd name="connsiteX3" fmla="*/ 1076091 w 1730829"/>
              <a:gd name="connsiteY3" fmla="*/ 0 h 1158240"/>
              <a:gd name="connsiteX4" fmla="*/ 1537785 w 1730829"/>
              <a:gd name="connsiteY4" fmla="*/ 0 h 1158240"/>
              <a:gd name="connsiteX5" fmla="*/ 1730829 w 1730829"/>
              <a:gd name="connsiteY5" fmla="*/ 193044 h 1158240"/>
              <a:gd name="connsiteX6" fmla="*/ 1730829 w 1730829"/>
              <a:gd name="connsiteY6" fmla="*/ 586842 h 1158240"/>
              <a:gd name="connsiteX7" fmla="*/ 1730829 w 1730829"/>
              <a:gd name="connsiteY7" fmla="*/ 965196 h 1158240"/>
              <a:gd name="connsiteX8" fmla="*/ 1537785 w 1730829"/>
              <a:gd name="connsiteY8" fmla="*/ 1158240 h 1158240"/>
              <a:gd name="connsiteX9" fmla="*/ 1116433 w 1730829"/>
              <a:gd name="connsiteY9" fmla="*/ 1158240 h 1158240"/>
              <a:gd name="connsiteX10" fmla="*/ 695081 w 1730829"/>
              <a:gd name="connsiteY10" fmla="*/ 1158240 h 1158240"/>
              <a:gd name="connsiteX11" fmla="*/ 193044 w 1730829"/>
              <a:gd name="connsiteY11" fmla="*/ 1158240 h 1158240"/>
              <a:gd name="connsiteX12" fmla="*/ 0 w 1730829"/>
              <a:gd name="connsiteY12" fmla="*/ 965196 h 1158240"/>
              <a:gd name="connsiteX13" fmla="*/ 0 w 1730829"/>
              <a:gd name="connsiteY13" fmla="*/ 579120 h 1158240"/>
              <a:gd name="connsiteX14" fmla="*/ 0 w 1730829"/>
              <a:gd name="connsiteY14" fmla="*/ 193044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30829" h="1158240" fill="none" extrusionOk="0">
                <a:moveTo>
                  <a:pt x="0" y="193044"/>
                </a:moveTo>
                <a:cubicBezTo>
                  <a:pt x="-22378" y="90239"/>
                  <a:pt x="93038" y="-29724"/>
                  <a:pt x="193044" y="0"/>
                </a:cubicBezTo>
                <a:cubicBezTo>
                  <a:pt x="281426" y="-19760"/>
                  <a:pt x="411250" y="41051"/>
                  <a:pt x="600949" y="0"/>
                </a:cubicBezTo>
                <a:cubicBezTo>
                  <a:pt x="790649" y="-41051"/>
                  <a:pt x="938950" y="32041"/>
                  <a:pt x="1076091" y="0"/>
                </a:cubicBezTo>
                <a:cubicBezTo>
                  <a:pt x="1213232" y="-32041"/>
                  <a:pt x="1432961" y="24018"/>
                  <a:pt x="1537785" y="0"/>
                </a:cubicBezTo>
                <a:cubicBezTo>
                  <a:pt x="1642985" y="-2978"/>
                  <a:pt x="1742340" y="65211"/>
                  <a:pt x="1730829" y="193044"/>
                </a:cubicBezTo>
                <a:cubicBezTo>
                  <a:pt x="1750476" y="292097"/>
                  <a:pt x="1728104" y="470240"/>
                  <a:pt x="1730829" y="586842"/>
                </a:cubicBezTo>
                <a:cubicBezTo>
                  <a:pt x="1733554" y="703444"/>
                  <a:pt x="1693846" y="817065"/>
                  <a:pt x="1730829" y="965196"/>
                </a:cubicBezTo>
                <a:cubicBezTo>
                  <a:pt x="1732236" y="1081515"/>
                  <a:pt x="1634924" y="1181659"/>
                  <a:pt x="1537785" y="1158240"/>
                </a:cubicBezTo>
                <a:cubicBezTo>
                  <a:pt x="1415065" y="1198610"/>
                  <a:pt x="1203118" y="1134003"/>
                  <a:pt x="1116433" y="1158240"/>
                </a:cubicBezTo>
                <a:cubicBezTo>
                  <a:pt x="1029748" y="1182477"/>
                  <a:pt x="900493" y="1152295"/>
                  <a:pt x="695081" y="1158240"/>
                </a:cubicBezTo>
                <a:cubicBezTo>
                  <a:pt x="489669" y="1164185"/>
                  <a:pt x="293964" y="1156548"/>
                  <a:pt x="193044" y="1158240"/>
                </a:cubicBezTo>
                <a:cubicBezTo>
                  <a:pt x="103258" y="1167390"/>
                  <a:pt x="-18031" y="1072342"/>
                  <a:pt x="0" y="965196"/>
                </a:cubicBezTo>
                <a:cubicBezTo>
                  <a:pt x="-13005" y="865400"/>
                  <a:pt x="35227" y="755531"/>
                  <a:pt x="0" y="579120"/>
                </a:cubicBezTo>
                <a:cubicBezTo>
                  <a:pt x="-35227" y="402709"/>
                  <a:pt x="36470" y="271217"/>
                  <a:pt x="0" y="193044"/>
                </a:cubicBezTo>
                <a:close/>
              </a:path>
              <a:path w="1730829" h="1158240" stroke="0" extrusionOk="0">
                <a:moveTo>
                  <a:pt x="0" y="193044"/>
                </a:moveTo>
                <a:cubicBezTo>
                  <a:pt x="-25095" y="79912"/>
                  <a:pt x="76905" y="26891"/>
                  <a:pt x="193044" y="0"/>
                </a:cubicBezTo>
                <a:cubicBezTo>
                  <a:pt x="402808" y="-6806"/>
                  <a:pt x="480061" y="9788"/>
                  <a:pt x="641291" y="0"/>
                </a:cubicBezTo>
                <a:cubicBezTo>
                  <a:pt x="802521" y="-9788"/>
                  <a:pt x="874302" y="42164"/>
                  <a:pt x="1102985" y="0"/>
                </a:cubicBezTo>
                <a:cubicBezTo>
                  <a:pt x="1331668" y="-42164"/>
                  <a:pt x="1320513" y="12404"/>
                  <a:pt x="1537785" y="0"/>
                </a:cubicBezTo>
                <a:cubicBezTo>
                  <a:pt x="1639756" y="11929"/>
                  <a:pt x="1761875" y="92824"/>
                  <a:pt x="1730829" y="193044"/>
                </a:cubicBezTo>
                <a:cubicBezTo>
                  <a:pt x="1753233" y="372822"/>
                  <a:pt x="1710049" y="513546"/>
                  <a:pt x="1730829" y="594563"/>
                </a:cubicBezTo>
                <a:cubicBezTo>
                  <a:pt x="1751609" y="675580"/>
                  <a:pt x="1694856" y="790095"/>
                  <a:pt x="1730829" y="965196"/>
                </a:cubicBezTo>
                <a:cubicBezTo>
                  <a:pt x="1735040" y="1072165"/>
                  <a:pt x="1649406" y="1164566"/>
                  <a:pt x="1537785" y="1158240"/>
                </a:cubicBezTo>
                <a:cubicBezTo>
                  <a:pt x="1421666" y="1201754"/>
                  <a:pt x="1249945" y="1135375"/>
                  <a:pt x="1062643" y="1158240"/>
                </a:cubicBezTo>
                <a:cubicBezTo>
                  <a:pt x="875341" y="1181105"/>
                  <a:pt x="751871" y="1136749"/>
                  <a:pt x="654738" y="1158240"/>
                </a:cubicBezTo>
                <a:cubicBezTo>
                  <a:pt x="557606" y="1179731"/>
                  <a:pt x="381958" y="1137338"/>
                  <a:pt x="193044" y="1158240"/>
                </a:cubicBezTo>
                <a:cubicBezTo>
                  <a:pt x="85857" y="1170810"/>
                  <a:pt x="-928" y="1060891"/>
                  <a:pt x="0" y="965196"/>
                </a:cubicBezTo>
                <a:cubicBezTo>
                  <a:pt x="-4683" y="846433"/>
                  <a:pt x="20304" y="654214"/>
                  <a:pt x="0" y="563677"/>
                </a:cubicBezTo>
                <a:cubicBezTo>
                  <a:pt x="-20304" y="473140"/>
                  <a:pt x="17596" y="306965"/>
                  <a:pt x="0" y="193044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Supplier Score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A8FE6C-16BB-D8F4-1FC7-EB497943F083}"/>
              </a:ext>
            </a:extLst>
          </p:cNvPr>
          <p:cNvSpPr/>
          <p:nvPr/>
        </p:nvSpPr>
        <p:spPr>
          <a:xfrm>
            <a:off x="2422454" y="1619796"/>
            <a:ext cx="4842671" cy="819550"/>
          </a:xfrm>
          <a:custGeom>
            <a:avLst/>
            <a:gdLst>
              <a:gd name="connsiteX0" fmla="*/ 0 w 4842671"/>
              <a:gd name="connsiteY0" fmla="*/ 136594 h 819550"/>
              <a:gd name="connsiteX1" fmla="*/ 136594 w 4842671"/>
              <a:gd name="connsiteY1" fmla="*/ 0 h 819550"/>
              <a:gd name="connsiteX2" fmla="*/ 835072 w 4842671"/>
              <a:gd name="connsiteY2" fmla="*/ 0 h 819550"/>
              <a:gd name="connsiteX3" fmla="*/ 1533550 w 4842671"/>
              <a:gd name="connsiteY3" fmla="*/ 0 h 819550"/>
              <a:gd name="connsiteX4" fmla="*/ 2140639 w 4842671"/>
              <a:gd name="connsiteY4" fmla="*/ 0 h 819550"/>
              <a:gd name="connsiteX5" fmla="*/ 2702032 w 4842671"/>
              <a:gd name="connsiteY5" fmla="*/ 0 h 819550"/>
              <a:gd name="connsiteX6" fmla="*/ 3309121 w 4842671"/>
              <a:gd name="connsiteY6" fmla="*/ 0 h 819550"/>
              <a:gd name="connsiteX7" fmla="*/ 3870514 w 4842671"/>
              <a:gd name="connsiteY7" fmla="*/ 0 h 819550"/>
              <a:gd name="connsiteX8" fmla="*/ 4706077 w 4842671"/>
              <a:gd name="connsiteY8" fmla="*/ 0 h 819550"/>
              <a:gd name="connsiteX9" fmla="*/ 4842671 w 4842671"/>
              <a:gd name="connsiteY9" fmla="*/ 136594 h 819550"/>
              <a:gd name="connsiteX10" fmla="*/ 4842671 w 4842671"/>
              <a:gd name="connsiteY10" fmla="*/ 682956 h 819550"/>
              <a:gd name="connsiteX11" fmla="*/ 4706077 w 4842671"/>
              <a:gd name="connsiteY11" fmla="*/ 819550 h 819550"/>
              <a:gd name="connsiteX12" fmla="*/ 4007599 w 4842671"/>
              <a:gd name="connsiteY12" fmla="*/ 819550 h 819550"/>
              <a:gd name="connsiteX13" fmla="*/ 3263426 w 4842671"/>
              <a:gd name="connsiteY13" fmla="*/ 819550 h 819550"/>
              <a:gd name="connsiteX14" fmla="*/ 2564948 w 4842671"/>
              <a:gd name="connsiteY14" fmla="*/ 819550 h 819550"/>
              <a:gd name="connsiteX15" fmla="*/ 1912165 w 4842671"/>
              <a:gd name="connsiteY15" fmla="*/ 819550 h 819550"/>
              <a:gd name="connsiteX16" fmla="*/ 1305076 w 4842671"/>
              <a:gd name="connsiteY16" fmla="*/ 819550 h 819550"/>
              <a:gd name="connsiteX17" fmla="*/ 136594 w 4842671"/>
              <a:gd name="connsiteY17" fmla="*/ 819550 h 819550"/>
              <a:gd name="connsiteX18" fmla="*/ 0 w 4842671"/>
              <a:gd name="connsiteY18" fmla="*/ 682956 h 819550"/>
              <a:gd name="connsiteX19" fmla="*/ 0 w 4842671"/>
              <a:gd name="connsiteY19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42671" h="819550" fill="none" extrusionOk="0">
                <a:moveTo>
                  <a:pt x="0" y="136594"/>
                </a:moveTo>
                <a:cubicBezTo>
                  <a:pt x="-8955" y="51738"/>
                  <a:pt x="52872" y="-7579"/>
                  <a:pt x="136594" y="0"/>
                </a:cubicBezTo>
                <a:cubicBezTo>
                  <a:pt x="298427" y="4649"/>
                  <a:pt x="651380" y="2534"/>
                  <a:pt x="835072" y="0"/>
                </a:cubicBezTo>
                <a:cubicBezTo>
                  <a:pt x="1018764" y="-2534"/>
                  <a:pt x="1393614" y="18505"/>
                  <a:pt x="1533550" y="0"/>
                </a:cubicBezTo>
                <a:cubicBezTo>
                  <a:pt x="1673486" y="-18505"/>
                  <a:pt x="1953259" y="28243"/>
                  <a:pt x="2140639" y="0"/>
                </a:cubicBezTo>
                <a:cubicBezTo>
                  <a:pt x="2328019" y="-28243"/>
                  <a:pt x="2570197" y="22896"/>
                  <a:pt x="2702032" y="0"/>
                </a:cubicBezTo>
                <a:cubicBezTo>
                  <a:pt x="2833867" y="-22896"/>
                  <a:pt x="3140380" y="9592"/>
                  <a:pt x="3309121" y="0"/>
                </a:cubicBezTo>
                <a:cubicBezTo>
                  <a:pt x="3477862" y="-9592"/>
                  <a:pt x="3593491" y="-15017"/>
                  <a:pt x="3870514" y="0"/>
                </a:cubicBezTo>
                <a:cubicBezTo>
                  <a:pt x="4147537" y="15017"/>
                  <a:pt x="4337540" y="27426"/>
                  <a:pt x="4706077" y="0"/>
                </a:cubicBezTo>
                <a:cubicBezTo>
                  <a:pt x="4777077" y="-11"/>
                  <a:pt x="4845294" y="58640"/>
                  <a:pt x="4842671" y="136594"/>
                </a:cubicBezTo>
                <a:cubicBezTo>
                  <a:pt x="4841281" y="409351"/>
                  <a:pt x="4841133" y="480833"/>
                  <a:pt x="4842671" y="682956"/>
                </a:cubicBezTo>
                <a:cubicBezTo>
                  <a:pt x="4846629" y="747754"/>
                  <a:pt x="4787637" y="821400"/>
                  <a:pt x="4706077" y="819550"/>
                </a:cubicBezTo>
                <a:cubicBezTo>
                  <a:pt x="4415526" y="821358"/>
                  <a:pt x="4347819" y="791354"/>
                  <a:pt x="4007599" y="819550"/>
                </a:cubicBezTo>
                <a:cubicBezTo>
                  <a:pt x="3667379" y="847746"/>
                  <a:pt x="3513638" y="846949"/>
                  <a:pt x="3263426" y="819550"/>
                </a:cubicBezTo>
                <a:cubicBezTo>
                  <a:pt x="3013214" y="792151"/>
                  <a:pt x="2774638" y="799156"/>
                  <a:pt x="2564948" y="819550"/>
                </a:cubicBezTo>
                <a:cubicBezTo>
                  <a:pt x="2355258" y="839944"/>
                  <a:pt x="2080733" y="791342"/>
                  <a:pt x="1912165" y="819550"/>
                </a:cubicBezTo>
                <a:cubicBezTo>
                  <a:pt x="1743597" y="847758"/>
                  <a:pt x="1546734" y="813973"/>
                  <a:pt x="1305076" y="819550"/>
                </a:cubicBezTo>
                <a:cubicBezTo>
                  <a:pt x="1063418" y="825127"/>
                  <a:pt x="412008" y="824984"/>
                  <a:pt x="136594" y="819550"/>
                </a:cubicBezTo>
                <a:cubicBezTo>
                  <a:pt x="61181" y="810640"/>
                  <a:pt x="-2059" y="744004"/>
                  <a:pt x="0" y="682956"/>
                </a:cubicBezTo>
                <a:cubicBezTo>
                  <a:pt x="23807" y="533036"/>
                  <a:pt x="12209" y="384791"/>
                  <a:pt x="0" y="136594"/>
                </a:cubicBezTo>
                <a:close/>
              </a:path>
              <a:path w="4842671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409536" y="-23855"/>
                  <a:pt x="511903" y="-20126"/>
                  <a:pt x="697988" y="0"/>
                </a:cubicBezTo>
                <a:cubicBezTo>
                  <a:pt x="884073" y="20126"/>
                  <a:pt x="1055599" y="9919"/>
                  <a:pt x="1305076" y="0"/>
                </a:cubicBezTo>
                <a:cubicBezTo>
                  <a:pt x="1554553" y="-9919"/>
                  <a:pt x="1584212" y="-20684"/>
                  <a:pt x="1820775" y="0"/>
                </a:cubicBezTo>
                <a:cubicBezTo>
                  <a:pt x="2057338" y="20684"/>
                  <a:pt x="2349120" y="3125"/>
                  <a:pt x="2519253" y="0"/>
                </a:cubicBezTo>
                <a:cubicBezTo>
                  <a:pt x="2689386" y="-3125"/>
                  <a:pt x="2862887" y="-15195"/>
                  <a:pt x="3172036" y="0"/>
                </a:cubicBezTo>
                <a:cubicBezTo>
                  <a:pt x="3481185" y="15195"/>
                  <a:pt x="3683785" y="-15361"/>
                  <a:pt x="3870514" y="0"/>
                </a:cubicBezTo>
                <a:cubicBezTo>
                  <a:pt x="4057243" y="15361"/>
                  <a:pt x="4305989" y="-12331"/>
                  <a:pt x="4706077" y="0"/>
                </a:cubicBezTo>
                <a:cubicBezTo>
                  <a:pt x="4782354" y="15381"/>
                  <a:pt x="4843691" y="68005"/>
                  <a:pt x="4842671" y="136594"/>
                </a:cubicBezTo>
                <a:cubicBezTo>
                  <a:pt x="4851994" y="392614"/>
                  <a:pt x="4845938" y="487503"/>
                  <a:pt x="4842671" y="682956"/>
                </a:cubicBezTo>
                <a:cubicBezTo>
                  <a:pt x="4849438" y="757322"/>
                  <a:pt x="4780085" y="815279"/>
                  <a:pt x="4706077" y="819550"/>
                </a:cubicBezTo>
                <a:cubicBezTo>
                  <a:pt x="4439917" y="803409"/>
                  <a:pt x="4296992" y="839780"/>
                  <a:pt x="4053294" y="819550"/>
                </a:cubicBezTo>
                <a:cubicBezTo>
                  <a:pt x="3809596" y="799320"/>
                  <a:pt x="3641264" y="800656"/>
                  <a:pt x="3354816" y="819550"/>
                </a:cubicBezTo>
                <a:cubicBezTo>
                  <a:pt x="3068368" y="838444"/>
                  <a:pt x="2930579" y="782627"/>
                  <a:pt x="2610643" y="819550"/>
                </a:cubicBezTo>
                <a:cubicBezTo>
                  <a:pt x="2290707" y="856473"/>
                  <a:pt x="2101721" y="784935"/>
                  <a:pt x="1912165" y="819550"/>
                </a:cubicBezTo>
                <a:cubicBezTo>
                  <a:pt x="1722609" y="854165"/>
                  <a:pt x="1587994" y="843877"/>
                  <a:pt x="1396466" y="819550"/>
                </a:cubicBezTo>
                <a:cubicBezTo>
                  <a:pt x="1204938" y="795223"/>
                  <a:pt x="947966" y="815333"/>
                  <a:pt x="697988" y="819550"/>
                </a:cubicBezTo>
                <a:cubicBezTo>
                  <a:pt x="448010" y="823767"/>
                  <a:pt x="367199" y="833455"/>
                  <a:pt x="136594" y="819550"/>
                </a:cubicBezTo>
                <a:cubicBezTo>
                  <a:pt x="48680" y="808311"/>
                  <a:pt x="-1389" y="760081"/>
                  <a:pt x="0" y="682956"/>
                </a:cubicBezTo>
                <a:cubicBezTo>
                  <a:pt x="-1356" y="482174"/>
                  <a:pt x="-18766" y="263092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Drive sales Volume with a more competitive product with equivalent quality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92B2A1-184D-030C-7E86-FF253DCB6BE9}"/>
              </a:ext>
            </a:extLst>
          </p:cNvPr>
          <p:cNvSpPr/>
          <p:nvPr/>
        </p:nvSpPr>
        <p:spPr>
          <a:xfrm>
            <a:off x="2422454" y="2954098"/>
            <a:ext cx="4842671" cy="819550"/>
          </a:xfrm>
          <a:custGeom>
            <a:avLst/>
            <a:gdLst>
              <a:gd name="connsiteX0" fmla="*/ 0 w 4842671"/>
              <a:gd name="connsiteY0" fmla="*/ 136594 h 819550"/>
              <a:gd name="connsiteX1" fmla="*/ 136594 w 4842671"/>
              <a:gd name="connsiteY1" fmla="*/ 0 h 819550"/>
              <a:gd name="connsiteX2" fmla="*/ 616390 w 4842671"/>
              <a:gd name="connsiteY2" fmla="*/ 0 h 819550"/>
              <a:gd name="connsiteX3" fmla="*/ 1096185 w 4842671"/>
              <a:gd name="connsiteY3" fmla="*/ 0 h 819550"/>
              <a:gd name="connsiteX4" fmla="*/ 1621676 w 4842671"/>
              <a:gd name="connsiteY4" fmla="*/ 0 h 819550"/>
              <a:gd name="connsiteX5" fmla="*/ 2101472 w 4842671"/>
              <a:gd name="connsiteY5" fmla="*/ 0 h 819550"/>
              <a:gd name="connsiteX6" fmla="*/ 2764047 w 4842671"/>
              <a:gd name="connsiteY6" fmla="*/ 0 h 819550"/>
              <a:gd name="connsiteX7" fmla="*/ 3198148 w 4842671"/>
              <a:gd name="connsiteY7" fmla="*/ 0 h 819550"/>
              <a:gd name="connsiteX8" fmla="*/ 3769333 w 4842671"/>
              <a:gd name="connsiteY8" fmla="*/ 0 h 819550"/>
              <a:gd name="connsiteX9" fmla="*/ 4706077 w 4842671"/>
              <a:gd name="connsiteY9" fmla="*/ 0 h 819550"/>
              <a:gd name="connsiteX10" fmla="*/ 4842671 w 4842671"/>
              <a:gd name="connsiteY10" fmla="*/ 136594 h 819550"/>
              <a:gd name="connsiteX11" fmla="*/ 4842671 w 4842671"/>
              <a:gd name="connsiteY11" fmla="*/ 682956 h 819550"/>
              <a:gd name="connsiteX12" fmla="*/ 4706077 w 4842671"/>
              <a:gd name="connsiteY12" fmla="*/ 819550 h 819550"/>
              <a:gd name="connsiteX13" fmla="*/ 4043502 w 4842671"/>
              <a:gd name="connsiteY13" fmla="*/ 819550 h 819550"/>
              <a:gd name="connsiteX14" fmla="*/ 3518011 w 4842671"/>
              <a:gd name="connsiteY14" fmla="*/ 819550 h 819550"/>
              <a:gd name="connsiteX15" fmla="*/ 2901131 w 4842671"/>
              <a:gd name="connsiteY15" fmla="*/ 819550 h 819550"/>
              <a:gd name="connsiteX16" fmla="*/ 2284251 w 4842671"/>
              <a:gd name="connsiteY16" fmla="*/ 819550 h 819550"/>
              <a:gd name="connsiteX17" fmla="*/ 1667371 w 4842671"/>
              <a:gd name="connsiteY17" fmla="*/ 819550 h 819550"/>
              <a:gd name="connsiteX18" fmla="*/ 1050491 w 4842671"/>
              <a:gd name="connsiteY18" fmla="*/ 819550 h 819550"/>
              <a:gd name="connsiteX19" fmla="*/ 136594 w 4842671"/>
              <a:gd name="connsiteY19" fmla="*/ 819550 h 819550"/>
              <a:gd name="connsiteX20" fmla="*/ 0 w 4842671"/>
              <a:gd name="connsiteY20" fmla="*/ 682956 h 819550"/>
              <a:gd name="connsiteX21" fmla="*/ 0 w 4842671"/>
              <a:gd name="connsiteY21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42671" h="819550" fill="none" extrusionOk="0">
                <a:moveTo>
                  <a:pt x="0" y="136594"/>
                </a:moveTo>
                <a:cubicBezTo>
                  <a:pt x="16548" y="47944"/>
                  <a:pt x="71839" y="829"/>
                  <a:pt x="136594" y="0"/>
                </a:cubicBezTo>
                <a:cubicBezTo>
                  <a:pt x="233946" y="-43680"/>
                  <a:pt x="507582" y="50003"/>
                  <a:pt x="616390" y="0"/>
                </a:cubicBezTo>
                <a:cubicBezTo>
                  <a:pt x="725198" y="-50003"/>
                  <a:pt x="968488" y="18984"/>
                  <a:pt x="1096185" y="0"/>
                </a:cubicBezTo>
                <a:cubicBezTo>
                  <a:pt x="1223882" y="-18984"/>
                  <a:pt x="1378130" y="38846"/>
                  <a:pt x="1621676" y="0"/>
                </a:cubicBezTo>
                <a:cubicBezTo>
                  <a:pt x="1865222" y="-38846"/>
                  <a:pt x="1973051" y="51148"/>
                  <a:pt x="2101472" y="0"/>
                </a:cubicBezTo>
                <a:cubicBezTo>
                  <a:pt x="2229893" y="-51148"/>
                  <a:pt x="2587174" y="1919"/>
                  <a:pt x="2764047" y="0"/>
                </a:cubicBezTo>
                <a:cubicBezTo>
                  <a:pt x="2940920" y="-1919"/>
                  <a:pt x="3043082" y="24816"/>
                  <a:pt x="3198148" y="0"/>
                </a:cubicBezTo>
                <a:cubicBezTo>
                  <a:pt x="3353214" y="-24816"/>
                  <a:pt x="3566181" y="39288"/>
                  <a:pt x="3769333" y="0"/>
                </a:cubicBezTo>
                <a:cubicBezTo>
                  <a:pt x="3972485" y="-39288"/>
                  <a:pt x="4372999" y="106930"/>
                  <a:pt x="4706077" y="0"/>
                </a:cubicBezTo>
                <a:cubicBezTo>
                  <a:pt x="4788972" y="-20045"/>
                  <a:pt x="4852942" y="64260"/>
                  <a:pt x="4842671" y="136594"/>
                </a:cubicBezTo>
                <a:cubicBezTo>
                  <a:pt x="4858538" y="317830"/>
                  <a:pt x="4779674" y="484514"/>
                  <a:pt x="4842671" y="682956"/>
                </a:cubicBezTo>
                <a:cubicBezTo>
                  <a:pt x="4834216" y="764229"/>
                  <a:pt x="4769974" y="826628"/>
                  <a:pt x="4706077" y="819550"/>
                </a:cubicBezTo>
                <a:cubicBezTo>
                  <a:pt x="4379202" y="857215"/>
                  <a:pt x="4224329" y="804929"/>
                  <a:pt x="4043502" y="819550"/>
                </a:cubicBezTo>
                <a:cubicBezTo>
                  <a:pt x="3862675" y="834171"/>
                  <a:pt x="3700170" y="815304"/>
                  <a:pt x="3518011" y="819550"/>
                </a:cubicBezTo>
                <a:cubicBezTo>
                  <a:pt x="3335852" y="823796"/>
                  <a:pt x="3065607" y="748114"/>
                  <a:pt x="2901131" y="819550"/>
                </a:cubicBezTo>
                <a:cubicBezTo>
                  <a:pt x="2736655" y="890986"/>
                  <a:pt x="2581801" y="767256"/>
                  <a:pt x="2284251" y="819550"/>
                </a:cubicBezTo>
                <a:cubicBezTo>
                  <a:pt x="1986701" y="871844"/>
                  <a:pt x="1856643" y="816971"/>
                  <a:pt x="1667371" y="819550"/>
                </a:cubicBezTo>
                <a:cubicBezTo>
                  <a:pt x="1478099" y="822129"/>
                  <a:pt x="1289886" y="749879"/>
                  <a:pt x="1050491" y="819550"/>
                </a:cubicBezTo>
                <a:cubicBezTo>
                  <a:pt x="811096" y="889221"/>
                  <a:pt x="492431" y="731946"/>
                  <a:pt x="136594" y="819550"/>
                </a:cubicBezTo>
                <a:cubicBezTo>
                  <a:pt x="61963" y="815400"/>
                  <a:pt x="4249" y="760068"/>
                  <a:pt x="0" y="682956"/>
                </a:cubicBezTo>
                <a:cubicBezTo>
                  <a:pt x="-29993" y="483677"/>
                  <a:pt x="48063" y="322176"/>
                  <a:pt x="0" y="136594"/>
                </a:cubicBezTo>
                <a:close/>
              </a:path>
              <a:path w="4842671" h="819550" stroke="0" extrusionOk="0">
                <a:moveTo>
                  <a:pt x="0" y="136594"/>
                </a:moveTo>
                <a:cubicBezTo>
                  <a:pt x="-10592" y="71926"/>
                  <a:pt x="47037" y="4606"/>
                  <a:pt x="136594" y="0"/>
                </a:cubicBezTo>
                <a:cubicBezTo>
                  <a:pt x="311690" y="-30769"/>
                  <a:pt x="398015" y="32011"/>
                  <a:pt x="616390" y="0"/>
                </a:cubicBezTo>
                <a:cubicBezTo>
                  <a:pt x="834765" y="-32011"/>
                  <a:pt x="973931" y="42446"/>
                  <a:pt x="1141880" y="0"/>
                </a:cubicBezTo>
                <a:cubicBezTo>
                  <a:pt x="1309829" y="-42446"/>
                  <a:pt x="1394588" y="39077"/>
                  <a:pt x="1575981" y="0"/>
                </a:cubicBezTo>
                <a:cubicBezTo>
                  <a:pt x="1757374" y="-39077"/>
                  <a:pt x="1964237" y="56028"/>
                  <a:pt x="2192861" y="0"/>
                </a:cubicBezTo>
                <a:cubicBezTo>
                  <a:pt x="2421485" y="-56028"/>
                  <a:pt x="2519936" y="3595"/>
                  <a:pt x="2764047" y="0"/>
                </a:cubicBezTo>
                <a:cubicBezTo>
                  <a:pt x="3008158" y="-3595"/>
                  <a:pt x="3213772" y="22255"/>
                  <a:pt x="3380927" y="0"/>
                </a:cubicBezTo>
                <a:cubicBezTo>
                  <a:pt x="3548082" y="-22255"/>
                  <a:pt x="3816921" y="5843"/>
                  <a:pt x="4043502" y="0"/>
                </a:cubicBezTo>
                <a:cubicBezTo>
                  <a:pt x="4270083" y="-5843"/>
                  <a:pt x="4564543" y="15522"/>
                  <a:pt x="4706077" y="0"/>
                </a:cubicBezTo>
                <a:cubicBezTo>
                  <a:pt x="4783387" y="-3959"/>
                  <a:pt x="4843006" y="67800"/>
                  <a:pt x="4842671" y="136594"/>
                </a:cubicBezTo>
                <a:cubicBezTo>
                  <a:pt x="4846891" y="408805"/>
                  <a:pt x="4821581" y="467659"/>
                  <a:pt x="4842671" y="682956"/>
                </a:cubicBezTo>
                <a:cubicBezTo>
                  <a:pt x="4859412" y="752546"/>
                  <a:pt x="4788626" y="802164"/>
                  <a:pt x="4706077" y="819550"/>
                </a:cubicBezTo>
                <a:cubicBezTo>
                  <a:pt x="4526865" y="829895"/>
                  <a:pt x="4285819" y="759349"/>
                  <a:pt x="4180586" y="819550"/>
                </a:cubicBezTo>
                <a:cubicBezTo>
                  <a:pt x="4075353" y="879751"/>
                  <a:pt x="3685014" y="760617"/>
                  <a:pt x="3518011" y="819550"/>
                </a:cubicBezTo>
                <a:cubicBezTo>
                  <a:pt x="3351009" y="878483"/>
                  <a:pt x="3108778" y="785208"/>
                  <a:pt x="2901131" y="819550"/>
                </a:cubicBezTo>
                <a:cubicBezTo>
                  <a:pt x="2693484" y="853892"/>
                  <a:pt x="2593507" y="777427"/>
                  <a:pt x="2467030" y="819550"/>
                </a:cubicBezTo>
                <a:cubicBezTo>
                  <a:pt x="2340553" y="861673"/>
                  <a:pt x="2084397" y="795708"/>
                  <a:pt x="1850150" y="819550"/>
                </a:cubicBezTo>
                <a:cubicBezTo>
                  <a:pt x="1615903" y="843392"/>
                  <a:pt x="1370051" y="817123"/>
                  <a:pt x="1233270" y="819550"/>
                </a:cubicBezTo>
                <a:cubicBezTo>
                  <a:pt x="1096489" y="821977"/>
                  <a:pt x="892950" y="790392"/>
                  <a:pt x="799169" y="819550"/>
                </a:cubicBezTo>
                <a:cubicBezTo>
                  <a:pt x="705388" y="848708"/>
                  <a:pt x="355112" y="808194"/>
                  <a:pt x="136594" y="819550"/>
                </a:cubicBezTo>
                <a:cubicBezTo>
                  <a:pt x="65410" y="823453"/>
                  <a:pt x="-2370" y="760976"/>
                  <a:pt x="0" y="682956"/>
                </a:cubicBezTo>
                <a:cubicBezTo>
                  <a:pt x="-30837" y="453800"/>
                  <a:pt x="8821" y="297443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Increase Price with an environmentally-friendly product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23FE34-3C26-8294-ED22-BE24963FB948}"/>
              </a:ext>
            </a:extLst>
          </p:cNvPr>
          <p:cNvSpPr/>
          <p:nvPr/>
        </p:nvSpPr>
        <p:spPr>
          <a:xfrm>
            <a:off x="2437695" y="4284617"/>
            <a:ext cx="4842671" cy="1124350"/>
          </a:xfrm>
          <a:custGeom>
            <a:avLst/>
            <a:gdLst>
              <a:gd name="connsiteX0" fmla="*/ 0 w 4842671"/>
              <a:gd name="connsiteY0" fmla="*/ 187395 h 1124350"/>
              <a:gd name="connsiteX1" fmla="*/ 187395 w 4842671"/>
              <a:gd name="connsiteY1" fmla="*/ 0 h 1124350"/>
              <a:gd name="connsiteX2" fmla="*/ 736306 w 4842671"/>
              <a:gd name="connsiteY2" fmla="*/ 0 h 1124350"/>
              <a:gd name="connsiteX3" fmla="*/ 1285217 w 4842671"/>
              <a:gd name="connsiteY3" fmla="*/ 0 h 1124350"/>
              <a:gd name="connsiteX4" fmla="*/ 1878807 w 4842671"/>
              <a:gd name="connsiteY4" fmla="*/ 0 h 1124350"/>
              <a:gd name="connsiteX5" fmla="*/ 2427718 w 4842671"/>
              <a:gd name="connsiteY5" fmla="*/ 0 h 1124350"/>
              <a:gd name="connsiteX6" fmla="*/ 3155345 w 4842671"/>
              <a:gd name="connsiteY6" fmla="*/ 0 h 1124350"/>
              <a:gd name="connsiteX7" fmla="*/ 3659577 w 4842671"/>
              <a:gd name="connsiteY7" fmla="*/ 0 h 1124350"/>
              <a:gd name="connsiteX8" fmla="*/ 4655276 w 4842671"/>
              <a:gd name="connsiteY8" fmla="*/ 0 h 1124350"/>
              <a:gd name="connsiteX9" fmla="*/ 4842671 w 4842671"/>
              <a:gd name="connsiteY9" fmla="*/ 187395 h 1124350"/>
              <a:gd name="connsiteX10" fmla="*/ 4842671 w 4842671"/>
              <a:gd name="connsiteY10" fmla="*/ 547184 h 1124350"/>
              <a:gd name="connsiteX11" fmla="*/ 4842671 w 4842671"/>
              <a:gd name="connsiteY11" fmla="*/ 936955 h 1124350"/>
              <a:gd name="connsiteX12" fmla="*/ 4655276 w 4842671"/>
              <a:gd name="connsiteY12" fmla="*/ 1124350 h 1124350"/>
              <a:gd name="connsiteX13" fmla="*/ 3927650 w 4842671"/>
              <a:gd name="connsiteY13" fmla="*/ 1124350 h 1124350"/>
              <a:gd name="connsiteX14" fmla="*/ 3334060 w 4842671"/>
              <a:gd name="connsiteY14" fmla="*/ 1124350 h 1124350"/>
              <a:gd name="connsiteX15" fmla="*/ 2651112 w 4842671"/>
              <a:gd name="connsiteY15" fmla="*/ 1124350 h 1124350"/>
              <a:gd name="connsiteX16" fmla="*/ 1968165 w 4842671"/>
              <a:gd name="connsiteY16" fmla="*/ 1124350 h 1124350"/>
              <a:gd name="connsiteX17" fmla="*/ 1285217 w 4842671"/>
              <a:gd name="connsiteY17" fmla="*/ 1124350 h 1124350"/>
              <a:gd name="connsiteX18" fmla="*/ 187395 w 4842671"/>
              <a:gd name="connsiteY18" fmla="*/ 1124350 h 1124350"/>
              <a:gd name="connsiteX19" fmla="*/ 0 w 4842671"/>
              <a:gd name="connsiteY19" fmla="*/ 936955 h 1124350"/>
              <a:gd name="connsiteX20" fmla="*/ 0 w 4842671"/>
              <a:gd name="connsiteY20" fmla="*/ 547184 h 1124350"/>
              <a:gd name="connsiteX21" fmla="*/ 0 w 4842671"/>
              <a:gd name="connsiteY21" fmla="*/ 187395 h 11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42671" h="1124350" fill="none" extrusionOk="0">
                <a:moveTo>
                  <a:pt x="0" y="187395"/>
                </a:moveTo>
                <a:cubicBezTo>
                  <a:pt x="4962" y="79939"/>
                  <a:pt x="106713" y="1770"/>
                  <a:pt x="187395" y="0"/>
                </a:cubicBezTo>
                <a:cubicBezTo>
                  <a:pt x="409215" y="13628"/>
                  <a:pt x="497995" y="6912"/>
                  <a:pt x="736306" y="0"/>
                </a:cubicBezTo>
                <a:cubicBezTo>
                  <a:pt x="974617" y="-6912"/>
                  <a:pt x="1114595" y="5573"/>
                  <a:pt x="1285217" y="0"/>
                </a:cubicBezTo>
                <a:cubicBezTo>
                  <a:pt x="1455839" y="-5573"/>
                  <a:pt x="1738043" y="-17429"/>
                  <a:pt x="1878807" y="0"/>
                </a:cubicBezTo>
                <a:cubicBezTo>
                  <a:pt x="2019571" y="17429"/>
                  <a:pt x="2185966" y="22022"/>
                  <a:pt x="2427718" y="0"/>
                </a:cubicBezTo>
                <a:cubicBezTo>
                  <a:pt x="2669470" y="-22022"/>
                  <a:pt x="2882033" y="-28396"/>
                  <a:pt x="3155345" y="0"/>
                </a:cubicBezTo>
                <a:cubicBezTo>
                  <a:pt x="3428657" y="28396"/>
                  <a:pt x="3502220" y="14871"/>
                  <a:pt x="3659577" y="0"/>
                </a:cubicBezTo>
                <a:cubicBezTo>
                  <a:pt x="3816934" y="-14871"/>
                  <a:pt x="4182697" y="17660"/>
                  <a:pt x="4655276" y="0"/>
                </a:cubicBezTo>
                <a:cubicBezTo>
                  <a:pt x="4757187" y="15582"/>
                  <a:pt x="4834072" y="92567"/>
                  <a:pt x="4842671" y="187395"/>
                </a:cubicBezTo>
                <a:cubicBezTo>
                  <a:pt x="4847099" y="280079"/>
                  <a:pt x="4856935" y="443910"/>
                  <a:pt x="4842671" y="547184"/>
                </a:cubicBezTo>
                <a:cubicBezTo>
                  <a:pt x="4828407" y="650458"/>
                  <a:pt x="4834563" y="834725"/>
                  <a:pt x="4842671" y="936955"/>
                </a:cubicBezTo>
                <a:cubicBezTo>
                  <a:pt x="4830708" y="1048704"/>
                  <a:pt x="4754612" y="1126900"/>
                  <a:pt x="4655276" y="1124350"/>
                </a:cubicBezTo>
                <a:cubicBezTo>
                  <a:pt x="4359956" y="1119529"/>
                  <a:pt x="4197595" y="1098907"/>
                  <a:pt x="3927650" y="1124350"/>
                </a:cubicBezTo>
                <a:cubicBezTo>
                  <a:pt x="3657705" y="1149793"/>
                  <a:pt x="3611060" y="1112350"/>
                  <a:pt x="3334060" y="1124350"/>
                </a:cubicBezTo>
                <a:cubicBezTo>
                  <a:pt x="3057060" y="1136351"/>
                  <a:pt x="2917278" y="1141888"/>
                  <a:pt x="2651112" y="1124350"/>
                </a:cubicBezTo>
                <a:cubicBezTo>
                  <a:pt x="2384946" y="1106812"/>
                  <a:pt x="2258529" y="1106533"/>
                  <a:pt x="1968165" y="1124350"/>
                </a:cubicBezTo>
                <a:cubicBezTo>
                  <a:pt x="1677801" y="1142167"/>
                  <a:pt x="1624036" y="1151160"/>
                  <a:pt x="1285217" y="1124350"/>
                </a:cubicBezTo>
                <a:cubicBezTo>
                  <a:pt x="946398" y="1097540"/>
                  <a:pt x="413230" y="1162342"/>
                  <a:pt x="187395" y="1124350"/>
                </a:cubicBezTo>
                <a:cubicBezTo>
                  <a:pt x="87961" y="1120426"/>
                  <a:pt x="-5785" y="1037583"/>
                  <a:pt x="0" y="936955"/>
                </a:cubicBezTo>
                <a:cubicBezTo>
                  <a:pt x="3657" y="813110"/>
                  <a:pt x="-9115" y="679209"/>
                  <a:pt x="0" y="547184"/>
                </a:cubicBezTo>
                <a:cubicBezTo>
                  <a:pt x="9115" y="415159"/>
                  <a:pt x="-42" y="361363"/>
                  <a:pt x="0" y="187395"/>
                </a:cubicBezTo>
                <a:close/>
              </a:path>
              <a:path w="4842671" h="1124350" stroke="0" extrusionOk="0">
                <a:moveTo>
                  <a:pt x="0" y="187395"/>
                </a:moveTo>
                <a:cubicBezTo>
                  <a:pt x="-13911" y="98047"/>
                  <a:pt x="78618" y="1723"/>
                  <a:pt x="187395" y="0"/>
                </a:cubicBezTo>
                <a:cubicBezTo>
                  <a:pt x="444520" y="-12362"/>
                  <a:pt x="523791" y="13887"/>
                  <a:pt x="736306" y="0"/>
                </a:cubicBezTo>
                <a:cubicBezTo>
                  <a:pt x="948821" y="-13887"/>
                  <a:pt x="1144883" y="20220"/>
                  <a:pt x="1329896" y="0"/>
                </a:cubicBezTo>
                <a:cubicBezTo>
                  <a:pt x="1514909" y="-20220"/>
                  <a:pt x="1700991" y="23615"/>
                  <a:pt x="1834128" y="0"/>
                </a:cubicBezTo>
                <a:cubicBezTo>
                  <a:pt x="1967265" y="-23615"/>
                  <a:pt x="2294998" y="7660"/>
                  <a:pt x="2517076" y="0"/>
                </a:cubicBezTo>
                <a:cubicBezTo>
                  <a:pt x="2739154" y="-7660"/>
                  <a:pt x="2906940" y="23708"/>
                  <a:pt x="3155345" y="0"/>
                </a:cubicBezTo>
                <a:cubicBezTo>
                  <a:pt x="3403750" y="-23708"/>
                  <a:pt x="3529929" y="31950"/>
                  <a:pt x="3838292" y="0"/>
                </a:cubicBezTo>
                <a:cubicBezTo>
                  <a:pt x="4146655" y="-31950"/>
                  <a:pt x="4379323" y="24866"/>
                  <a:pt x="4655276" y="0"/>
                </a:cubicBezTo>
                <a:cubicBezTo>
                  <a:pt x="4758941" y="3129"/>
                  <a:pt x="4843562" y="89882"/>
                  <a:pt x="4842671" y="187395"/>
                </a:cubicBezTo>
                <a:cubicBezTo>
                  <a:pt x="4833230" y="348462"/>
                  <a:pt x="4829510" y="470732"/>
                  <a:pt x="4842671" y="554679"/>
                </a:cubicBezTo>
                <a:cubicBezTo>
                  <a:pt x="4855832" y="638626"/>
                  <a:pt x="4856261" y="795864"/>
                  <a:pt x="4842671" y="936955"/>
                </a:cubicBezTo>
                <a:cubicBezTo>
                  <a:pt x="4858438" y="1034942"/>
                  <a:pt x="4762344" y="1115611"/>
                  <a:pt x="4655276" y="1124350"/>
                </a:cubicBezTo>
                <a:cubicBezTo>
                  <a:pt x="4501616" y="1144813"/>
                  <a:pt x="4296999" y="1121972"/>
                  <a:pt x="4061686" y="1124350"/>
                </a:cubicBezTo>
                <a:cubicBezTo>
                  <a:pt x="3826373" y="1126729"/>
                  <a:pt x="3669555" y="1106552"/>
                  <a:pt x="3334060" y="1124350"/>
                </a:cubicBezTo>
                <a:cubicBezTo>
                  <a:pt x="2998565" y="1142148"/>
                  <a:pt x="2913115" y="1111023"/>
                  <a:pt x="2651112" y="1124350"/>
                </a:cubicBezTo>
                <a:cubicBezTo>
                  <a:pt x="2389109" y="1137677"/>
                  <a:pt x="2375773" y="1147152"/>
                  <a:pt x="2146880" y="1124350"/>
                </a:cubicBezTo>
                <a:cubicBezTo>
                  <a:pt x="1917987" y="1101548"/>
                  <a:pt x="1602472" y="1130050"/>
                  <a:pt x="1463932" y="1124350"/>
                </a:cubicBezTo>
                <a:cubicBezTo>
                  <a:pt x="1325392" y="1118650"/>
                  <a:pt x="1102412" y="1136048"/>
                  <a:pt x="780985" y="1124350"/>
                </a:cubicBezTo>
                <a:cubicBezTo>
                  <a:pt x="459558" y="1112652"/>
                  <a:pt x="311584" y="1108806"/>
                  <a:pt x="187395" y="1124350"/>
                </a:cubicBezTo>
                <a:cubicBezTo>
                  <a:pt x="75813" y="1106941"/>
                  <a:pt x="-3247" y="1039695"/>
                  <a:pt x="0" y="936955"/>
                </a:cubicBezTo>
                <a:cubicBezTo>
                  <a:pt x="19108" y="829355"/>
                  <a:pt x="5947" y="696521"/>
                  <a:pt x="0" y="547184"/>
                </a:cubicBezTo>
                <a:cubicBezTo>
                  <a:pt x="-5947" y="397847"/>
                  <a:pt x="-6121" y="352931"/>
                  <a:pt x="0" y="187395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Third-party supplier evaluation tools drive revenue (I.e., CDP, </a:t>
            </a:r>
            <a:r>
              <a:rPr lang="en-US" dirty="0" err="1">
                <a:solidFill>
                  <a:srgbClr val="180049"/>
                </a:solidFill>
              </a:rPr>
              <a:t>EcoVadis</a:t>
            </a:r>
            <a:r>
              <a:rPr lang="en-US" dirty="0">
                <a:solidFill>
                  <a:srgbClr val="180049"/>
                </a:solidFill>
              </a:rPr>
              <a:t>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New customers searching for suppliers with high scores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D1559E-A197-C295-0332-7E62897C5B3E}"/>
              </a:ext>
            </a:extLst>
          </p:cNvPr>
          <p:cNvSpPr/>
          <p:nvPr/>
        </p:nvSpPr>
        <p:spPr>
          <a:xfrm>
            <a:off x="7435184" y="1619796"/>
            <a:ext cx="1343294" cy="3823060"/>
          </a:xfrm>
          <a:custGeom>
            <a:avLst/>
            <a:gdLst>
              <a:gd name="connsiteX0" fmla="*/ 0 w 1343294"/>
              <a:gd name="connsiteY0" fmla="*/ 223887 h 3823060"/>
              <a:gd name="connsiteX1" fmla="*/ 223887 w 1343294"/>
              <a:gd name="connsiteY1" fmla="*/ 0 h 3823060"/>
              <a:gd name="connsiteX2" fmla="*/ 680602 w 1343294"/>
              <a:gd name="connsiteY2" fmla="*/ 0 h 3823060"/>
              <a:gd name="connsiteX3" fmla="*/ 1119407 w 1343294"/>
              <a:gd name="connsiteY3" fmla="*/ 0 h 3823060"/>
              <a:gd name="connsiteX4" fmla="*/ 1343294 w 1343294"/>
              <a:gd name="connsiteY4" fmla="*/ 223887 h 3823060"/>
              <a:gd name="connsiteX5" fmla="*/ 1343294 w 1343294"/>
              <a:gd name="connsiteY5" fmla="*/ 797686 h 3823060"/>
              <a:gd name="connsiteX6" fmla="*/ 1343294 w 1343294"/>
              <a:gd name="connsiteY6" fmla="*/ 1438990 h 3823060"/>
              <a:gd name="connsiteX7" fmla="*/ 1343294 w 1343294"/>
              <a:gd name="connsiteY7" fmla="*/ 2046541 h 3823060"/>
              <a:gd name="connsiteX8" fmla="*/ 1343294 w 1343294"/>
              <a:gd name="connsiteY8" fmla="*/ 2687846 h 3823060"/>
              <a:gd name="connsiteX9" fmla="*/ 1343294 w 1343294"/>
              <a:gd name="connsiteY9" fmla="*/ 3599173 h 3823060"/>
              <a:gd name="connsiteX10" fmla="*/ 1119407 w 1343294"/>
              <a:gd name="connsiteY10" fmla="*/ 3823060 h 3823060"/>
              <a:gd name="connsiteX11" fmla="*/ 653737 w 1343294"/>
              <a:gd name="connsiteY11" fmla="*/ 3823060 h 3823060"/>
              <a:gd name="connsiteX12" fmla="*/ 223887 w 1343294"/>
              <a:gd name="connsiteY12" fmla="*/ 3823060 h 3823060"/>
              <a:gd name="connsiteX13" fmla="*/ 0 w 1343294"/>
              <a:gd name="connsiteY13" fmla="*/ 3599173 h 3823060"/>
              <a:gd name="connsiteX14" fmla="*/ 0 w 1343294"/>
              <a:gd name="connsiteY14" fmla="*/ 2890363 h 3823060"/>
              <a:gd name="connsiteX15" fmla="*/ 0 w 1343294"/>
              <a:gd name="connsiteY15" fmla="*/ 2147800 h 3823060"/>
              <a:gd name="connsiteX16" fmla="*/ 0 w 1343294"/>
              <a:gd name="connsiteY16" fmla="*/ 1438990 h 3823060"/>
              <a:gd name="connsiteX17" fmla="*/ 0 w 1343294"/>
              <a:gd name="connsiteY17" fmla="*/ 223887 h 382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43294" h="3823060" fill="none" extrusionOk="0">
                <a:moveTo>
                  <a:pt x="0" y="223887"/>
                </a:moveTo>
                <a:cubicBezTo>
                  <a:pt x="-2757" y="97754"/>
                  <a:pt x="93177" y="8569"/>
                  <a:pt x="223887" y="0"/>
                </a:cubicBezTo>
                <a:cubicBezTo>
                  <a:pt x="336670" y="-20320"/>
                  <a:pt x="579254" y="17197"/>
                  <a:pt x="680602" y="0"/>
                </a:cubicBezTo>
                <a:cubicBezTo>
                  <a:pt x="781951" y="-17197"/>
                  <a:pt x="990806" y="20724"/>
                  <a:pt x="1119407" y="0"/>
                </a:cubicBezTo>
                <a:cubicBezTo>
                  <a:pt x="1230469" y="4532"/>
                  <a:pt x="1357815" y="113920"/>
                  <a:pt x="1343294" y="223887"/>
                </a:cubicBezTo>
                <a:cubicBezTo>
                  <a:pt x="1357675" y="369753"/>
                  <a:pt x="1371486" y="674293"/>
                  <a:pt x="1343294" y="797686"/>
                </a:cubicBezTo>
                <a:cubicBezTo>
                  <a:pt x="1315102" y="921079"/>
                  <a:pt x="1324781" y="1165393"/>
                  <a:pt x="1343294" y="1438990"/>
                </a:cubicBezTo>
                <a:cubicBezTo>
                  <a:pt x="1361807" y="1712587"/>
                  <a:pt x="1371348" y="1768038"/>
                  <a:pt x="1343294" y="2046541"/>
                </a:cubicBezTo>
                <a:cubicBezTo>
                  <a:pt x="1315240" y="2325044"/>
                  <a:pt x="1364183" y="2426055"/>
                  <a:pt x="1343294" y="2687846"/>
                </a:cubicBezTo>
                <a:cubicBezTo>
                  <a:pt x="1322405" y="2949638"/>
                  <a:pt x="1349261" y="3337873"/>
                  <a:pt x="1343294" y="3599173"/>
                </a:cubicBezTo>
                <a:cubicBezTo>
                  <a:pt x="1329525" y="3717201"/>
                  <a:pt x="1224463" y="3835848"/>
                  <a:pt x="1119407" y="3823060"/>
                </a:cubicBezTo>
                <a:cubicBezTo>
                  <a:pt x="968212" y="3806186"/>
                  <a:pt x="827615" y="3805340"/>
                  <a:pt x="653737" y="3823060"/>
                </a:cubicBezTo>
                <a:cubicBezTo>
                  <a:pt x="479859" y="3840781"/>
                  <a:pt x="429980" y="3822228"/>
                  <a:pt x="223887" y="3823060"/>
                </a:cubicBezTo>
                <a:cubicBezTo>
                  <a:pt x="103902" y="3813210"/>
                  <a:pt x="7139" y="3724980"/>
                  <a:pt x="0" y="3599173"/>
                </a:cubicBezTo>
                <a:cubicBezTo>
                  <a:pt x="35354" y="3452106"/>
                  <a:pt x="-10784" y="3110419"/>
                  <a:pt x="0" y="2890363"/>
                </a:cubicBezTo>
                <a:cubicBezTo>
                  <a:pt x="10784" y="2670307"/>
                  <a:pt x="-17956" y="2451457"/>
                  <a:pt x="0" y="2147800"/>
                </a:cubicBezTo>
                <a:cubicBezTo>
                  <a:pt x="17956" y="1844143"/>
                  <a:pt x="-593" y="1696252"/>
                  <a:pt x="0" y="1438990"/>
                </a:cubicBezTo>
                <a:cubicBezTo>
                  <a:pt x="593" y="1181728"/>
                  <a:pt x="-20147" y="697244"/>
                  <a:pt x="0" y="223887"/>
                </a:cubicBezTo>
                <a:close/>
              </a:path>
              <a:path w="1343294" h="3823060" stroke="0" extrusionOk="0">
                <a:moveTo>
                  <a:pt x="0" y="223887"/>
                </a:moveTo>
                <a:cubicBezTo>
                  <a:pt x="-9622" y="110023"/>
                  <a:pt x="92683" y="2465"/>
                  <a:pt x="223887" y="0"/>
                </a:cubicBezTo>
                <a:cubicBezTo>
                  <a:pt x="336637" y="17449"/>
                  <a:pt x="439102" y="-14462"/>
                  <a:pt x="653737" y="0"/>
                </a:cubicBezTo>
                <a:cubicBezTo>
                  <a:pt x="868372" y="14462"/>
                  <a:pt x="1018554" y="-9635"/>
                  <a:pt x="1119407" y="0"/>
                </a:cubicBezTo>
                <a:cubicBezTo>
                  <a:pt x="1241241" y="-14752"/>
                  <a:pt x="1327246" y="119229"/>
                  <a:pt x="1343294" y="223887"/>
                </a:cubicBezTo>
                <a:cubicBezTo>
                  <a:pt x="1377259" y="564698"/>
                  <a:pt x="1380206" y="770864"/>
                  <a:pt x="1343294" y="966450"/>
                </a:cubicBezTo>
                <a:cubicBezTo>
                  <a:pt x="1306382" y="1162036"/>
                  <a:pt x="1376897" y="1328088"/>
                  <a:pt x="1343294" y="1675260"/>
                </a:cubicBezTo>
                <a:cubicBezTo>
                  <a:pt x="1309692" y="2022432"/>
                  <a:pt x="1311940" y="2119718"/>
                  <a:pt x="1343294" y="2417823"/>
                </a:cubicBezTo>
                <a:cubicBezTo>
                  <a:pt x="1374648" y="2715928"/>
                  <a:pt x="1349402" y="3149645"/>
                  <a:pt x="1343294" y="3599173"/>
                </a:cubicBezTo>
                <a:cubicBezTo>
                  <a:pt x="1355003" y="3698044"/>
                  <a:pt x="1243395" y="3829783"/>
                  <a:pt x="1119407" y="3823060"/>
                </a:cubicBezTo>
                <a:cubicBezTo>
                  <a:pt x="913804" y="3805243"/>
                  <a:pt x="905283" y="3815281"/>
                  <a:pt x="698513" y="3823060"/>
                </a:cubicBezTo>
                <a:cubicBezTo>
                  <a:pt x="491743" y="3830839"/>
                  <a:pt x="398453" y="3835091"/>
                  <a:pt x="223887" y="3823060"/>
                </a:cubicBezTo>
                <a:cubicBezTo>
                  <a:pt x="106853" y="3826286"/>
                  <a:pt x="-4889" y="3738640"/>
                  <a:pt x="0" y="3599173"/>
                </a:cubicBezTo>
                <a:cubicBezTo>
                  <a:pt x="7243" y="3322640"/>
                  <a:pt x="-13630" y="3186541"/>
                  <a:pt x="0" y="2890363"/>
                </a:cubicBezTo>
                <a:cubicBezTo>
                  <a:pt x="13630" y="2594185"/>
                  <a:pt x="20123" y="2355577"/>
                  <a:pt x="0" y="2181553"/>
                </a:cubicBezTo>
                <a:cubicBezTo>
                  <a:pt x="-20123" y="2007529"/>
                  <a:pt x="-16050" y="1816332"/>
                  <a:pt x="0" y="1607754"/>
                </a:cubicBezTo>
                <a:cubicBezTo>
                  <a:pt x="16050" y="1399176"/>
                  <a:pt x="-19857" y="1184697"/>
                  <a:pt x="0" y="898944"/>
                </a:cubicBezTo>
                <a:cubicBezTo>
                  <a:pt x="19857" y="613191"/>
                  <a:pt x="-5403" y="513465"/>
                  <a:pt x="0" y="223887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0049"/>
                </a:solidFill>
              </a:rPr>
              <a:t>Increase Revenue</a:t>
            </a: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r>
              <a:rPr lang="en-US" dirty="0">
                <a:solidFill>
                  <a:srgbClr val="180049"/>
                </a:solidFill>
              </a:rPr>
              <a:t>&amp;</a:t>
            </a: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r>
              <a:rPr lang="en-US" dirty="0">
                <a:solidFill>
                  <a:srgbClr val="180049"/>
                </a:solidFill>
              </a:rPr>
              <a:t>Reduce Carbon Emissions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C3EBC5-BF7A-599D-1611-F688CD07116F}"/>
              </a:ext>
            </a:extLst>
          </p:cNvPr>
          <p:cNvSpPr/>
          <p:nvPr/>
        </p:nvSpPr>
        <p:spPr>
          <a:xfrm>
            <a:off x="448489" y="2952206"/>
            <a:ext cx="1730829" cy="853440"/>
          </a:xfrm>
          <a:custGeom>
            <a:avLst/>
            <a:gdLst>
              <a:gd name="connsiteX0" fmla="*/ 0 w 1730829"/>
              <a:gd name="connsiteY0" fmla="*/ 142243 h 853440"/>
              <a:gd name="connsiteX1" fmla="*/ 142243 w 1730829"/>
              <a:gd name="connsiteY1" fmla="*/ 0 h 853440"/>
              <a:gd name="connsiteX2" fmla="*/ 638821 w 1730829"/>
              <a:gd name="connsiteY2" fmla="*/ 0 h 853440"/>
              <a:gd name="connsiteX3" fmla="*/ 1135399 w 1730829"/>
              <a:gd name="connsiteY3" fmla="*/ 0 h 853440"/>
              <a:gd name="connsiteX4" fmla="*/ 1588586 w 1730829"/>
              <a:gd name="connsiteY4" fmla="*/ 0 h 853440"/>
              <a:gd name="connsiteX5" fmla="*/ 1730829 w 1730829"/>
              <a:gd name="connsiteY5" fmla="*/ 142243 h 853440"/>
              <a:gd name="connsiteX6" fmla="*/ 1730829 w 1730829"/>
              <a:gd name="connsiteY6" fmla="*/ 711197 h 853440"/>
              <a:gd name="connsiteX7" fmla="*/ 1588586 w 1730829"/>
              <a:gd name="connsiteY7" fmla="*/ 853440 h 853440"/>
              <a:gd name="connsiteX8" fmla="*/ 1149862 w 1730829"/>
              <a:gd name="connsiteY8" fmla="*/ 853440 h 853440"/>
              <a:gd name="connsiteX9" fmla="*/ 696674 w 1730829"/>
              <a:gd name="connsiteY9" fmla="*/ 853440 h 853440"/>
              <a:gd name="connsiteX10" fmla="*/ 142243 w 1730829"/>
              <a:gd name="connsiteY10" fmla="*/ 853440 h 853440"/>
              <a:gd name="connsiteX11" fmla="*/ 0 w 1730829"/>
              <a:gd name="connsiteY11" fmla="*/ 711197 h 853440"/>
              <a:gd name="connsiteX12" fmla="*/ 0 w 1730829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0829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248433" y="-19147"/>
                  <a:pt x="407836" y="6086"/>
                  <a:pt x="638821" y="0"/>
                </a:cubicBezTo>
                <a:cubicBezTo>
                  <a:pt x="869806" y="-6086"/>
                  <a:pt x="1027751" y="47779"/>
                  <a:pt x="1135399" y="0"/>
                </a:cubicBezTo>
                <a:cubicBezTo>
                  <a:pt x="1243047" y="-47779"/>
                  <a:pt x="1491435" y="36641"/>
                  <a:pt x="1588586" y="0"/>
                </a:cubicBezTo>
                <a:cubicBezTo>
                  <a:pt x="1672606" y="6437"/>
                  <a:pt x="1736239" y="64737"/>
                  <a:pt x="1730829" y="142243"/>
                </a:cubicBezTo>
                <a:cubicBezTo>
                  <a:pt x="1741416" y="311316"/>
                  <a:pt x="1694906" y="528089"/>
                  <a:pt x="1730829" y="711197"/>
                </a:cubicBezTo>
                <a:cubicBezTo>
                  <a:pt x="1715242" y="790597"/>
                  <a:pt x="1675315" y="848153"/>
                  <a:pt x="1588586" y="853440"/>
                </a:cubicBezTo>
                <a:cubicBezTo>
                  <a:pt x="1439180" y="869596"/>
                  <a:pt x="1336304" y="831151"/>
                  <a:pt x="1149862" y="853440"/>
                </a:cubicBezTo>
                <a:cubicBezTo>
                  <a:pt x="963420" y="875729"/>
                  <a:pt x="907563" y="803708"/>
                  <a:pt x="696674" y="853440"/>
                </a:cubicBezTo>
                <a:cubicBezTo>
                  <a:pt x="485785" y="903172"/>
                  <a:pt x="369353" y="791961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730829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330795" y="-57392"/>
                  <a:pt x="478063" y="34503"/>
                  <a:pt x="624357" y="0"/>
                </a:cubicBezTo>
                <a:cubicBezTo>
                  <a:pt x="770651" y="-34503"/>
                  <a:pt x="915739" y="24490"/>
                  <a:pt x="1120935" y="0"/>
                </a:cubicBezTo>
                <a:cubicBezTo>
                  <a:pt x="1326131" y="-24490"/>
                  <a:pt x="1483465" y="45382"/>
                  <a:pt x="1588586" y="0"/>
                </a:cubicBezTo>
                <a:cubicBezTo>
                  <a:pt x="1659935" y="18521"/>
                  <a:pt x="1741895" y="65963"/>
                  <a:pt x="1730829" y="142243"/>
                </a:cubicBezTo>
                <a:cubicBezTo>
                  <a:pt x="1782076" y="266716"/>
                  <a:pt x="1680637" y="468741"/>
                  <a:pt x="1730829" y="711197"/>
                </a:cubicBezTo>
                <a:cubicBezTo>
                  <a:pt x="1723521" y="774562"/>
                  <a:pt x="1668642" y="848333"/>
                  <a:pt x="1588586" y="853440"/>
                </a:cubicBezTo>
                <a:cubicBezTo>
                  <a:pt x="1374087" y="895850"/>
                  <a:pt x="1304547" y="840519"/>
                  <a:pt x="1120935" y="853440"/>
                </a:cubicBezTo>
                <a:cubicBezTo>
                  <a:pt x="937323" y="866361"/>
                  <a:pt x="827454" y="807275"/>
                  <a:pt x="609894" y="853440"/>
                </a:cubicBezTo>
                <a:cubicBezTo>
                  <a:pt x="392334" y="899605"/>
                  <a:pt x="281412" y="823902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Green Premium</a:t>
            </a:r>
          </a:p>
        </p:txBody>
      </p:sp>
      <p:pic>
        <p:nvPicPr>
          <p:cNvPr id="10" name="Picture 9" descr="A purple owl with black text&#10;&#10;Description automatically generated">
            <a:extLst>
              <a:ext uri="{FF2B5EF4-FFF2-40B4-BE49-F238E27FC236}">
                <a16:creationId xmlns:a16="http://schemas.microsoft.com/office/drawing/2014/main" id="{62510D83-0C5F-D3BC-E64F-F9C06625F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3" y="5948712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37B99-9A55-749C-116F-440CFC5C97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#3</a:t>
            </a:r>
          </a:p>
        </p:txBody>
      </p:sp>
      <p:sp>
        <p:nvSpPr>
          <p:cNvPr id="21" name="Flowchart: Preparation 3">
            <a:extLst>
              <a:ext uri="{FF2B5EF4-FFF2-40B4-BE49-F238E27FC236}">
                <a16:creationId xmlns:a16="http://schemas.microsoft.com/office/drawing/2014/main" id="{20B6A0DE-249D-8B99-6FC6-B158B3D6287C}"/>
              </a:ext>
            </a:extLst>
          </p:cNvPr>
          <p:cNvSpPr/>
          <p:nvPr/>
        </p:nvSpPr>
        <p:spPr>
          <a:xfrm>
            <a:off x="2486780" y="2332194"/>
            <a:ext cx="4231011" cy="2375263"/>
          </a:xfrm>
          <a:solidFill>
            <a:srgbClr val="180049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/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57219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#3 Risk Management is Attractive to Investors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56AD0-A27B-ABC5-2ACB-4EB9BAF64232}"/>
              </a:ext>
            </a:extLst>
          </p:cNvPr>
          <p:cNvSpPr txBox="1"/>
          <p:nvPr/>
        </p:nvSpPr>
        <p:spPr>
          <a:xfrm>
            <a:off x="3783139" y="1871703"/>
            <a:ext cx="177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180049"/>
                </a:solidFill>
                <a:latin typeface="Impact" panose="020B0806030902050204" pitchFamily="34" charset="0"/>
                <a:cs typeface="Aharoni" panose="020F0502020204030204" pitchFamily="2" charset="-79"/>
              </a:rPr>
              <a:t>13%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300D1-EA69-EE61-BE94-DE253E06B4BF}"/>
              </a:ext>
            </a:extLst>
          </p:cNvPr>
          <p:cNvSpPr txBox="1"/>
          <p:nvPr/>
        </p:nvSpPr>
        <p:spPr>
          <a:xfrm>
            <a:off x="3283035" y="2904655"/>
            <a:ext cx="2882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80049"/>
                </a:solidFill>
              </a:rPr>
              <a:t>Of Professional Investors see ESG as a “passing fad that will go out of fashion”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EF9D8-6377-8166-4DA4-AA64202284D9}"/>
              </a:ext>
            </a:extLst>
          </p:cNvPr>
          <p:cNvSpPr txBox="1"/>
          <p:nvPr/>
        </p:nvSpPr>
        <p:spPr>
          <a:xfrm>
            <a:off x="671834" y="1854414"/>
            <a:ext cx="177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180049"/>
                </a:solidFill>
                <a:latin typeface="Impact" panose="020B0806030902050204" pitchFamily="34" charset="0"/>
                <a:cs typeface="Aharoni" panose="020F0502020204030204" pitchFamily="2" charset="-79"/>
              </a:rPr>
              <a:t>90%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1A351-ABBB-F489-D220-11C436200D35}"/>
              </a:ext>
            </a:extLst>
          </p:cNvPr>
          <p:cNvSpPr txBox="1"/>
          <p:nvPr/>
        </p:nvSpPr>
        <p:spPr>
          <a:xfrm>
            <a:off x="171730" y="2887366"/>
            <a:ext cx="288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80049"/>
                </a:solidFill>
              </a:rPr>
              <a:t>Of Professional Investors use ESG in their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C5800-F0C8-63F9-F4B5-53E469485B2A}"/>
              </a:ext>
            </a:extLst>
          </p:cNvPr>
          <p:cNvSpPr txBox="1"/>
          <p:nvPr/>
        </p:nvSpPr>
        <p:spPr>
          <a:xfrm>
            <a:off x="431878" y="6529437"/>
            <a:ext cx="15188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Capital Group</a:t>
            </a:r>
          </a:p>
        </p:txBody>
      </p:sp>
      <p:pic>
        <p:nvPicPr>
          <p:cNvPr id="8" name="Graphic 7" descr="Man outline">
            <a:extLst>
              <a:ext uri="{FF2B5EF4-FFF2-40B4-BE49-F238E27FC236}">
                <a16:creationId xmlns:a16="http://schemas.microsoft.com/office/drawing/2014/main" id="{0EE0FD06-A0D6-11EE-61EA-E5A77369F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398" y="3844655"/>
            <a:ext cx="723579" cy="723579"/>
          </a:xfrm>
          <a:prstGeom prst="rect">
            <a:avLst/>
          </a:prstGeom>
        </p:spPr>
      </p:pic>
      <p:pic>
        <p:nvPicPr>
          <p:cNvPr id="9" name="Graphic 8" descr="Man outline">
            <a:extLst>
              <a:ext uri="{FF2B5EF4-FFF2-40B4-BE49-F238E27FC236}">
                <a16:creationId xmlns:a16="http://schemas.microsoft.com/office/drawing/2014/main" id="{1FA3D963-6D0D-E74B-4E7D-D636126CD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880" y="3844656"/>
            <a:ext cx="723579" cy="723579"/>
          </a:xfrm>
          <a:prstGeom prst="rect">
            <a:avLst/>
          </a:prstGeom>
        </p:spPr>
      </p:pic>
      <p:pic>
        <p:nvPicPr>
          <p:cNvPr id="10" name="Graphic 9" descr="Man outline">
            <a:extLst>
              <a:ext uri="{FF2B5EF4-FFF2-40B4-BE49-F238E27FC236}">
                <a16:creationId xmlns:a16="http://schemas.microsoft.com/office/drawing/2014/main" id="{F5ADFCD2-7352-1394-1578-484EC49A2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001" y="3844656"/>
            <a:ext cx="723579" cy="723579"/>
          </a:xfrm>
          <a:prstGeom prst="rect">
            <a:avLst/>
          </a:prstGeom>
        </p:spPr>
      </p:pic>
      <p:pic>
        <p:nvPicPr>
          <p:cNvPr id="11" name="Graphic 10" descr="Man outline">
            <a:extLst>
              <a:ext uri="{FF2B5EF4-FFF2-40B4-BE49-F238E27FC236}">
                <a16:creationId xmlns:a16="http://schemas.microsoft.com/office/drawing/2014/main" id="{CCC95CE5-49DD-AE26-1C62-C3B11D226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5295" y="3844656"/>
            <a:ext cx="723579" cy="723579"/>
          </a:xfrm>
          <a:prstGeom prst="rect">
            <a:avLst/>
          </a:prstGeom>
        </p:spPr>
      </p:pic>
      <p:pic>
        <p:nvPicPr>
          <p:cNvPr id="12" name="Graphic 11" descr="Man outline">
            <a:extLst>
              <a:ext uri="{FF2B5EF4-FFF2-40B4-BE49-F238E27FC236}">
                <a16:creationId xmlns:a16="http://schemas.microsoft.com/office/drawing/2014/main" id="{EAEDF17A-12C4-610B-BF3C-6E01C490D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2122" y="3844656"/>
            <a:ext cx="723579" cy="723579"/>
          </a:xfrm>
          <a:prstGeom prst="rect">
            <a:avLst/>
          </a:prstGeom>
        </p:spPr>
      </p:pic>
      <p:pic>
        <p:nvPicPr>
          <p:cNvPr id="13" name="Graphic 12" descr="Man outline">
            <a:extLst>
              <a:ext uri="{FF2B5EF4-FFF2-40B4-BE49-F238E27FC236}">
                <a16:creationId xmlns:a16="http://schemas.microsoft.com/office/drawing/2014/main" id="{8C80F0D7-39A8-CD02-F5F1-7CABDCAFF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2626" y="4718060"/>
            <a:ext cx="723579" cy="723579"/>
          </a:xfrm>
          <a:prstGeom prst="rect">
            <a:avLst/>
          </a:prstGeom>
        </p:spPr>
      </p:pic>
      <p:pic>
        <p:nvPicPr>
          <p:cNvPr id="14" name="Graphic 13" descr="Man outline">
            <a:extLst>
              <a:ext uri="{FF2B5EF4-FFF2-40B4-BE49-F238E27FC236}">
                <a16:creationId xmlns:a16="http://schemas.microsoft.com/office/drawing/2014/main" id="{506DBCA5-8051-BAB0-DD63-FDB20D6AA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399" y="4718060"/>
            <a:ext cx="723579" cy="723579"/>
          </a:xfrm>
          <a:prstGeom prst="rect">
            <a:avLst/>
          </a:prstGeom>
        </p:spPr>
      </p:pic>
      <p:pic>
        <p:nvPicPr>
          <p:cNvPr id="15" name="Graphic 14" descr="Man outline">
            <a:extLst>
              <a:ext uri="{FF2B5EF4-FFF2-40B4-BE49-F238E27FC236}">
                <a16:creationId xmlns:a16="http://schemas.microsoft.com/office/drawing/2014/main" id="{96581F97-68A3-B75D-F9FB-1234B8484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211" y="4718060"/>
            <a:ext cx="723579" cy="723579"/>
          </a:xfrm>
          <a:prstGeom prst="rect">
            <a:avLst/>
          </a:prstGeom>
        </p:spPr>
      </p:pic>
      <p:pic>
        <p:nvPicPr>
          <p:cNvPr id="16" name="Graphic 15" descr="Man outline">
            <a:extLst>
              <a:ext uri="{FF2B5EF4-FFF2-40B4-BE49-F238E27FC236}">
                <a16:creationId xmlns:a16="http://schemas.microsoft.com/office/drawing/2014/main" id="{45ECC967-D0CF-84ED-5070-0753DA185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3505" y="4718060"/>
            <a:ext cx="723579" cy="723579"/>
          </a:xfrm>
          <a:prstGeom prst="rect">
            <a:avLst/>
          </a:prstGeom>
        </p:spPr>
      </p:pic>
      <p:pic>
        <p:nvPicPr>
          <p:cNvPr id="17" name="Graphic 16" descr="Man outline">
            <a:extLst>
              <a:ext uri="{FF2B5EF4-FFF2-40B4-BE49-F238E27FC236}">
                <a16:creationId xmlns:a16="http://schemas.microsoft.com/office/drawing/2014/main" id="{16F148FA-CB6A-AFB5-FE26-3C56BA108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332" y="4718060"/>
            <a:ext cx="723579" cy="723579"/>
          </a:xfrm>
          <a:prstGeom prst="rect">
            <a:avLst/>
          </a:prstGeom>
        </p:spPr>
      </p:pic>
      <p:pic>
        <p:nvPicPr>
          <p:cNvPr id="18" name="Graphic 17" descr="Man outline">
            <a:extLst>
              <a:ext uri="{FF2B5EF4-FFF2-40B4-BE49-F238E27FC236}">
                <a16:creationId xmlns:a16="http://schemas.microsoft.com/office/drawing/2014/main" id="{6BE52E29-5AAC-320E-B9CC-1673EFF2C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3041" y="3861945"/>
            <a:ext cx="723579" cy="723579"/>
          </a:xfrm>
          <a:prstGeom prst="rect">
            <a:avLst/>
          </a:prstGeom>
        </p:spPr>
      </p:pic>
      <p:pic>
        <p:nvPicPr>
          <p:cNvPr id="19" name="Graphic 18" descr="Man outline">
            <a:extLst>
              <a:ext uri="{FF2B5EF4-FFF2-40B4-BE49-F238E27FC236}">
                <a16:creationId xmlns:a16="http://schemas.microsoft.com/office/drawing/2014/main" id="{DC80753E-4D54-C329-1EBE-83248ECD9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8522" y="3861945"/>
            <a:ext cx="723579" cy="723579"/>
          </a:xfrm>
          <a:prstGeom prst="rect">
            <a:avLst/>
          </a:prstGeom>
        </p:spPr>
      </p:pic>
      <p:pic>
        <p:nvPicPr>
          <p:cNvPr id="20" name="Graphic 19" descr="Man outline">
            <a:extLst>
              <a:ext uri="{FF2B5EF4-FFF2-40B4-BE49-F238E27FC236}">
                <a16:creationId xmlns:a16="http://schemas.microsoft.com/office/drawing/2014/main" id="{7B6BAACA-BA2B-3EA4-E5AD-99AEC6C56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4643" y="3861945"/>
            <a:ext cx="723579" cy="723579"/>
          </a:xfrm>
          <a:prstGeom prst="rect">
            <a:avLst/>
          </a:prstGeom>
        </p:spPr>
      </p:pic>
      <p:pic>
        <p:nvPicPr>
          <p:cNvPr id="21" name="Graphic 20" descr="Man outline">
            <a:extLst>
              <a:ext uri="{FF2B5EF4-FFF2-40B4-BE49-F238E27FC236}">
                <a16:creationId xmlns:a16="http://schemas.microsoft.com/office/drawing/2014/main" id="{DFCE7E81-1780-CC15-25DA-E52FB2C9C5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3937" y="3861945"/>
            <a:ext cx="723579" cy="723579"/>
          </a:xfrm>
          <a:prstGeom prst="rect">
            <a:avLst/>
          </a:prstGeom>
        </p:spPr>
      </p:pic>
      <p:pic>
        <p:nvPicPr>
          <p:cNvPr id="22" name="Graphic 21" descr="Man outline">
            <a:extLst>
              <a:ext uri="{FF2B5EF4-FFF2-40B4-BE49-F238E27FC236}">
                <a16:creationId xmlns:a16="http://schemas.microsoft.com/office/drawing/2014/main" id="{8122C11C-0EA6-D7D4-2B91-2A0411319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90764" y="3861945"/>
            <a:ext cx="723579" cy="723579"/>
          </a:xfrm>
          <a:prstGeom prst="rect">
            <a:avLst/>
          </a:prstGeom>
        </p:spPr>
      </p:pic>
      <p:pic>
        <p:nvPicPr>
          <p:cNvPr id="23" name="Graphic 22" descr="Man outline">
            <a:extLst>
              <a:ext uri="{FF2B5EF4-FFF2-40B4-BE49-F238E27FC236}">
                <a16:creationId xmlns:a16="http://schemas.microsoft.com/office/drawing/2014/main" id="{9C44A700-F93A-8459-0707-FE62D606E3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1268" y="4735349"/>
            <a:ext cx="723579" cy="723579"/>
          </a:xfrm>
          <a:prstGeom prst="rect">
            <a:avLst/>
          </a:prstGeom>
        </p:spPr>
      </p:pic>
      <p:pic>
        <p:nvPicPr>
          <p:cNvPr id="24" name="Graphic 23" descr="Man outline">
            <a:extLst>
              <a:ext uri="{FF2B5EF4-FFF2-40B4-BE49-F238E27FC236}">
                <a16:creationId xmlns:a16="http://schemas.microsoft.com/office/drawing/2014/main" id="{04464CC0-AAC7-80BE-9506-D93509103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3041" y="4735349"/>
            <a:ext cx="723579" cy="723579"/>
          </a:xfrm>
          <a:prstGeom prst="rect">
            <a:avLst/>
          </a:prstGeom>
        </p:spPr>
      </p:pic>
      <p:pic>
        <p:nvPicPr>
          <p:cNvPr id="25" name="Graphic 24" descr="Man outline">
            <a:extLst>
              <a:ext uri="{FF2B5EF4-FFF2-40B4-BE49-F238E27FC236}">
                <a16:creationId xmlns:a16="http://schemas.microsoft.com/office/drawing/2014/main" id="{361B3B64-72F8-1A3C-CA2F-2B9EF0495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2853" y="4735349"/>
            <a:ext cx="723579" cy="723579"/>
          </a:xfrm>
          <a:prstGeom prst="rect">
            <a:avLst/>
          </a:prstGeom>
        </p:spPr>
      </p:pic>
      <p:pic>
        <p:nvPicPr>
          <p:cNvPr id="26" name="Graphic 25" descr="Man outline">
            <a:extLst>
              <a:ext uri="{FF2B5EF4-FFF2-40B4-BE49-F238E27FC236}">
                <a16:creationId xmlns:a16="http://schemas.microsoft.com/office/drawing/2014/main" id="{60ED9EFD-E02D-10A6-AB63-1B4905370C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2147" y="4735349"/>
            <a:ext cx="723579" cy="723579"/>
          </a:xfrm>
          <a:prstGeom prst="rect">
            <a:avLst/>
          </a:prstGeom>
        </p:spPr>
      </p:pic>
      <p:pic>
        <p:nvPicPr>
          <p:cNvPr id="27" name="Graphic 26" descr="Man outline">
            <a:extLst>
              <a:ext uri="{FF2B5EF4-FFF2-40B4-BE49-F238E27FC236}">
                <a16:creationId xmlns:a16="http://schemas.microsoft.com/office/drawing/2014/main" id="{0B1C0BE7-5E45-25A8-91F0-F1021E7A8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8974" y="4735349"/>
            <a:ext cx="723579" cy="7235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B63331-4C39-C983-A06D-9EE40F0C0349}"/>
              </a:ext>
            </a:extLst>
          </p:cNvPr>
          <p:cNvSpPr txBox="1"/>
          <p:nvPr/>
        </p:nvSpPr>
        <p:spPr>
          <a:xfrm>
            <a:off x="3783139" y="6539996"/>
            <a:ext cx="15188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Capital Group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2A3E47-9B2D-F485-3A11-660D28BC9DE0}"/>
              </a:ext>
            </a:extLst>
          </p:cNvPr>
          <p:cNvSpPr txBox="1"/>
          <p:nvPr/>
        </p:nvSpPr>
        <p:spPr>
          <a:xfrm>
            <a:off x="6836223" y="1871703"/>
            <a:ext cx="177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180049"/>
                </a:solidFill>
                <a:latin typeface="Impact" panose="020B0806030902050204" pitchFamily="34" charset="0"/>
                <a:cs typeface="Aharoni" panose="020F0502020204030204" pitchFamily="2" charset="-79"/>
              </a:rPr>
              <a:t>52%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D52A56-B627-9544-352F-D1A02305E175}"/>
              </a:ext>
            </a:extLst>
          </p:cNvPr>
          <p:cNvSpPr txBox="1"/>
          <p:nvPr/>
        </p:nvSpPr>
        <p:spPr>
          <a:xfrm>
            <a:off x="6340763" y="2902990"/>
            <a:ext cx="2882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80049"/>
                </a:solidFill>
              </a:rPr>
              <a:t>Of execs say Science-Based targets boosted investor confidence in their business</a:t>
            </a:r>
          </a:p>
        </p:txBody>
      </p:sp>
      <p:pic>
        <p:nvPicPr>
          <p:cNvPr id="31" name="Graphic 30" descr="Man outline">
            <a:extLst>
              <a:ext uri="{FF2B5EF4-FFF2-40B4-BE49-F238E27FC236}">
                <a16:creationId xmlns:a16="http://schemas.microsoft.com/office/drawing/2014/main" id="{203A3B96-861B-6B73-FF2F-4AA1A2E9A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8251" y="3908150"/>
            <a:ext cx="723579" cy="723579"/>
          </a:xfrm>
          <a:prstGeom prst="rect">
            <a:avLst/>
          </a:prstGeom>
        </p:spPr>
      </p:pic>
      <p:pic>
        <p:nvPicPr>
          <p:cNvPr id="32" name="Graphic 31" descr="Man outline">
            <a:extLst>
              <a:ext uri="{FF2B5EF4-FFF2-40B4-BE49-F238E27FC236}">
                <a16:creationId xmlns:a16="http://schemas.microsoft.com/office/drawing/2014/main" id="{0A24D01E-275D-DCD5-5A39-7126BB15D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3733" y="3908150"/>
            <a:ext cx="723579" cy="723579"/>
          </a:xfrm>
          <a:prstGeom prst="rect">
            <a:avLst/>
          </a:prstGeom>
        </p:spPr>
      </p:pic>
      <p:pic>
        <p:nvPicPr>
          <p:cNvPr id="33" name="Graphic 32" descr="Man outline">
            <a:extLst>
              <a:ext uri="{FF2B5EF4-FFF2-40B4-BE49-F238E27FC236}">
                <a16:creationId xmlns:a16="http://schemas.microsoft.com/office/drawing/2014/main" id="{833CBE16-C8C0-315F-893A-5DD808D62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9854" y="3908150"/>
            <a:ext cx="723579" cy="723579"/>
          </a:xfrm>
          <a:prstGeom prst="rect">
            <a:avLst/>
          </a:prstGeom>
        </p:spPr>
      </p:pic>
      <p:pic>
        <p:nvPicPr>
          <p:cNvPr id="34" name="Graphic 33" descr="Man outline">
            <a:extLst>
              <a:ext uri="{FF2B5EF4-FFF2-40B4-BE49-F238E27FC236}">
                <a16:creationId xmlns:a16="http://schemas.microsoft.com/office/drawing/2014/main" id="{60790D56-691B-A095-5E79-416B36CC8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9148" y="3908150"/>
            <a:ext cx="723579" cy="723579"/>
          </a:xfrm>
          <a:prstGeom prst="rect">
            <a:avLst/>
          </a:prstGeom>
        </p:spPr>
      </p:pic>
      <p:pic>
        <p:nvPicPr>
          <p:cNvPr id="35" name="Graphic 34" descr="Man outline">
            <a:extLst>
              <a:ext uri="{FF2B5EF4-FFF2-40B4-BE49-F238E27FC236}">
                <a16:creationId xmlns:a16="http://schemas.microsoft.com/office/drawing/2014/main" id="{BBB21492-B7A8-1A44-B25C-72967F4D1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5975" y="3908150"/>
            <a:ext cx="723579" cy="723579"/>
          </a:xfrm>
          <a:prstGeom prst="rect">
            <a:avLst/>
          </a:prstGeom>
        </p:spPr>
      </p:pic>
      <p:pic>
        <p:nvPicPr>
          <p:cNvPr id="36" name="Graphic 35" descr="Man outline">
            <a:extLst>
              <a:ext uri="{FF2B5EF4-FFF2-40B4-BE49-F238E27FC236}">
                <a16:creationId xmlns:a16="http://schemas.microsoft.com/office/drawing/2014/main" id="{A2C2302F-9899-68CE-BE8F-F4DF299D24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96479" y="4781554"/>
            <a:ext cx="723579" cy="723579"/>
          </a:xfrm>
          <a:prstGeom prst="rect">
            <a:avLst/>
          </a:prstGeom>
        </p:spPr>
      </p:pic>
      <p:pic>
        <p:nvPicPr>
          <p:cNvPr id="37" name="Graphic 36" descr="Man outline">
            <a:extLst>
              <a:ext uri="{FF2B5EF4-FFF2-40B4-BE49-F238E27FC236}">
                <a16:creationId xmlns:a16="http://schemas.microsoft.com/office/drawing/2014/main" id="{665FB62E-1103-45D9-E8B3-896E525B9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252" y="4781554"/>
            <a:ext cx="723579" cy="723579"/>
          </a:xfrm>
          <a:prstGeom prst="rect">
            <a:avLst/>
          </a:prstGeom>
        </p:spPr>
      </p:pic>
      <p:pic>
        <p:nvPicPr>
          <p:cNvPr id="38" name="Graphic 37" descr="Man outline">
            <a:extLst>
              <a:ext uri="{FF2B5EF4-FFF2-40B4-BE49-F238E27FC236}">
                <a16:creationId xmlns:a16="http://schemas.microsoft.com/office/drawing/2014/main" id="{215C59A8-3E31-B842-0D3F-1B97736E03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28064" y="4781554"/>
            <a:ext cx="723579" cy="723579"/>
          </a:xfrm>
          <a:prstGeom prst="rect">
            <a:avLst/>
          </a:prstGeom>
        </p:spPr>
      </p:pic>
      <p:pic>
        <p:nvPicPr>
          <p:cNvPr id="39" name="Graphic 38" descr="Man outline">
            <a:extLst>
              <a:ext uri="{FF2B5EF4-FFF2-40B4-BE49-F238E27FC236}">
                <a16:creationId xmlns:a16="http://schemas.microsoft.com/office/drawing/2014/main" id="{DE8D59C4-08D5-31DB-363F-8646856AB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07358" y="4781554"/>
            <a:ext cx="723579" cy="723579"/>
          </a:xfrm>
          <a:prstGeom prst="rect">
            <a:avLst/>
          </a:prstGeom>
        </p:spPr>
      </p:pic>
      <p:pic>
        <p:nvPicPr>
          <p:cNvPr id="40" name="Graphic 39" descr="Man outline">
            <a:extLst>
              <a:ext uri="{FF2B5EF4-FFF2-40B4-BE49-F238E27FC236}">
                <a16:creationId xmlns:a16="http://schemas.microsoft.com/office/drawing/2014/main" id="{12317E02-5E7F-F607-2F16-95553D63A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4185" y="4781554"/>
            <a:ext cx="723579" cy="72357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1B43DCA-09CB-BCEA-C0C0-2221F43E5834}"/>
              </a:ext>
            </a:extLst>
          </p:cNvPr>
          <p:cNvSpPr txBox="1"/>
          <p:nvPr/>
        </p:nvSpPr>
        <p:spPr>
          <a:xfrm>
            <a:off x="6648769" y="6557312"/>
            <a:ext cx="2980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SBTi, YouGov survey</a:t>
            </a:r>
          </a:p>
        </p:txBody>
      </p:sp>
      <p:pic>
        <p:nvPicPr>
          <p:cNvPr id="42" name="Picture 41" descr="A purple owl with black text&#10;&#10;Description automatically generated">
            <a:extLst>
              <a:ext uri="{FF2B5EF4-FFF2-40B4-BE49-F238E27FC236}">
                <a16:creationId xmlns:a16="http://schemas.microsoft.com/office/drawing/2014/main" id="{74AFD0B3-2EB4-8C38-E78A-6AF739057D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03" y="5948712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#3 Risk Management is Attractive to Investors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E1EF34-D855-5EFE-E67E-CDECCF83BFBA}"/>
              </a:ext>
            </a:extLst>
          </p:cNvPr>
          <p:cNvSpPr/>
          <p:nvPr/>
        </p:nvSpPr>
        <p:spPr>
          <a:xfrm>
            <a:off x="257008" y="1928949"/>
            <a:ext cx="1822269" cy="853440"/>
          </a:xfrm>
          <a:custGeom>
            <a:avLst/>
            <a:gdLst>
              <a:gd name="connsiteX0" fmla="*/ 0 w 1822269"/>
              <a:gd name="connsiteY0" fmla="*/ 142243 h 853440"/>
              <a:gd name="connsiteX1" fmla="*/ 142243 w 1822269"/>
              <a:gd name="connsiteY1" fmla="*/ 0 h 853440"/>
              <a:gd name="connsiteX2" fmla="*/ 670215 w 1822269"/>
              <a:gd name="connsiteY2" fmla="*/ 0 h 853440"/>
              <a:gd name="connsiteX3" fmla="*/ 1198187 w 1822269"/>
              <a:gd name="connsiteY3" fmla="*/ 0 h 853440"/>
              <a:gd name="connsiteX4" fmla="*/ 1680026 w 1822269"/>
              <a:gd name="connsiteY4" fmla="*/ 0 h 853440"/>
              <a:gd name="connsiteX5" fmla="*/ 1822269 w 1822269"/>
              <a:gd name="connsiteY5" fmla="*/ 142243 h 853440"/>
              <a:gd name="connsiteX6" fmla="*/ 1822269 w 1822269"/>
              <a:gd name="connsiteY6" fmla="*/ 711197 h 853440"/>
              <a:gd name="connsiteX7" fmla="*/ 1680026 w 1822269"/>
              <a:gd name="connsiteY7" fmla="*/ 853440 h 853440"/>
              <a:gd name="connsiteX8" fmla="*/ 1213565 w 1822269"/>
              <a:gd name="connsiteY8" fmla="*/ 853440 h 853440"/>
              <a:gd name="connsiteX9" fmla="*/ 731726 w 1822269"/>
              <a:gd name="connsiteY9" fmla="*/ 853440 h 853440"/>
              <a:gd name="connsiteX10" fmla="*/ 142243 w 1822269"/>
              <a:gd name="connsiteY10" fmla="*/ 853440 h 853440"/>
              <a:gd name="connsiteX11" fmla="*/ 0 w 1822269"/>
              <a:gd name="connsiteY11" fmla="*/ 711197 h 853440"/>
              <a:gd name="connsiteX12" fmla="*/ 0 w 1822269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2269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255686" y="-5805"/>
                  <a:pt x="550744" y="5904"/>
                  <a:pt x="670215" y="0"/>
                </a:cubicBezTo>
                <a:cubicBezTo>
                  <a:pt x="789686" y="-5904"/>
                  <a:pt x="1043732" y="12993"/>
                  <a:pt x="1198187" y="0"/>
                </a:cubicBezTo>
                <a:cubicBezTo>
                  <a:pt x="1352642" y="-12993"/>
                  <a:pt x="1446389" y="21905"/>
                  <a:pt x="1680026" y="0"/>
                </a:cubicBezTo>
                <a:cubicBezTo>
                  <a:pt x="1764046" y="6437"/>
                  <a:pt x="1827679" y="64737"/>
                  <a:pt x="1822269" y="142243"/>
                </a:cubicBezTo>
                <a:cubicBezTo>
                  <a:pt x="1832856" y="311316"/>
                  <a:pt x="1786346" y="528089"/>
                  <a:pt x="1822269" y="711197"/>
                </a:cubicBezTo>
                <a:cubicBezTo>
                  <a:pt x="1806682" y="790597"/>
                  <a:pt x="1766755" y="848153"/>
                  <a:pt x="1680026" y="853440"/>
                </a:cubicBezTo>
                <a:cubicBezTo>
                  <a:pt x="1575591" y="867323"/>
                  <a:pt x="1437129" y="841482"/>
                  <a:pt x="1213565" y="853440"/>
                </a:cubicBezTo>
                <a:cubicBezTo>
                  <a:pt x="990001" y="865398"/>
                  <a:pt x="867077" y="800248"/>
                  <a:pt x="731726" y="853440"/>
                </a:cubicBezTo>
                <a:cubicBezTo>
                  <a:pt x="596375" y="906632"/>
                  <a:pt x="408505" y="853038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822269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363336" y="-1327"/>
                  <a:pt x="454311" y="32848"/>
                  <a:pt x="654837" y="0"/>
                </a:cubicBezTo>
                <a:cubicBezTo>
                  <a:pt x="855363" y="-32848"/>
                  <a:pt x="995460" y="44524"/>
                  <a:pt x="1182809" y="0"/>
                </a:cubicBezTo>
                <a:cubicBezTo>
                  <a:pt x="1370158" y="-44524"/>
                  <a:pt x="1442730" y="47184"/>
                  <a:pt x="1680026" y="0"/>
                </a:cubicBezTo>
                <a:cubicBezTo>
                  <a:pt x="1751375" y="18521"/>
                  <a:pt x="1833335" y="65963"/>
                  <a:pt x="1822269" y="142243"/>
                </a:cubicBezTo>
                <a:cubicBezTo>
                  <a:pt x="1873516" y="266716"/>
                  <a:pt x="1772077" y="468741"/>
                  <a:pt x="1822269" y="711197"/>
                </a:cubicBezTo>
                <a:cubicBezTo>
                  <a:pt x="1814961" y="774562"/>
                  <a:pt x="1760082" y="848333"/>
                  <a:pt x="1680026" y="853440"/>
                </a:cubicBezTo>
                <a:cubicBezTo>
                  <a:pt x="1502217" y="886005"/>
                  <a:pt x="1298027" y="852137"/>
                  <a:pt x="1182809" y="853440"/>
                </a:cubicBezTo>
                <a:cubicBezTo>
                  <a:pt x="1067591" y="854743"/>
                  <a:pt x="828002" y="825494"/>
                  <a:pt x="639460" y="853440"/>
                </a:cubicBezTo>
                <a:cubicBezTo>
                  <a:pt x="450918" y="881386"/>
                  <a:pt x="282636" y="834863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Investors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96908A-2D28-F0A3-EA44-6A899D270558}"/>
              </a:ext>
            </a:extLst>
          </p:cNvPr>
          <p:cNvSpPr/>
          <p:nvPr/>
        </p:nvSpPr>
        <p:spPr>
          <a:xfrm>
            <a:off x="241767" y="4260128"/>
            <a:ext cx="1822269" cy="853440"/>
          </a:xfrm>
          <a:custGeom>
            <a:avLst/>
            <a:gdLst>
              <a:gd name="connsiteX0" fmla="*/ 0 w 1822269"/>
              <a:gd name="connsiteY0" fmla="*/ 142243 h 853440"/>
              <a:gd name="connsiteX1" fmla="*/ 142243 w 1822269"/>
              <a:gd name="connsiteY1" fmla="*/ 0 h 853440"/>
              <a:gd name="connsiteX2" fmla="*/ 670215 w 1822269"/>
              <a:gd name="connsiteY2" fmla="*/ 0 h 853440"/>
              <a:gd name="connsiteX3" fmla="*/ 1198187 w 1822269"/>
              <a:gd name="connsiteY3" fmla="*/ 0 h 853440"/>
              <a:gd name="connsiteX4" fmla="*/ 1680026 w 1822269"/>
              <a:gd name="connsiteY4" fmla="*/ 0 h 853440"/>
              <a:gd name="connsiteX5" fmla="*/ 1822269 w 1822269"/>
              <a:gd name="connsiteY5" fmla="*/ 142243 h 853440"/>
              <a:gd name="connsiteX6" fmla="*/ 1822269 w 1822269"/>
              <a:gd name="connsiteY6" fmla="*/ 711197 h 853440"/>
              <a:gd name="connsiteX7" fmla="*/ 1680026 w 1822269"/>
              <a:gd name="connsiteY7" fmla="*/ 853440 h 853440"/>
              <a:gd name="connsiteX8" fmla="*/ 1213565 w 1822269"/>
              <a:gd name="connsiteY8" fmla="*/ 853440 h 853440"/>
              <a:gd name="connsiteX9" fmla="*/ 731726 w 1822269"/>
              <a:gd name="connsiteY9" fmla="*/ 853440 h 853440"/>
              <a:gd name="connsiteX10" fmla="*/ 142243 w 1822269"/>
              <a:gd name="connsiteY10" fmla="*/ 853440 h 853440"/>
              <a:gd name="connsiteX11" fmla="*/ 0 w 1822269"/>
              <a:gd name="connsiteY11" fmla="*/ 711197 h 853440"/>
              <a:gd name="connsiteX12" fmla="*/ 0 w 1822269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2269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255686" y="-5805"/>
                  <a:pt x="550744" y="5904"/>
                  <a:pt x="670215" y="0"/>
                </a:cubicBezTo>
                <a:cubicBezTo>
                  <a:pt x="789686" y="-5904"/>
                  <a:pt x="1043732" y="12993"/>
                  <a:pt x="1198187" y="0"/>
                </a:cubicBezTo>
                <a:cubicBezTo>
                  <a:pt x="1352642" y="-12993"/>
                  <a:pt x="1446389" y="21905"/>
                  <a:pt x="1680026" y="0"/>
                </a:cubicBezTo>
                <a:cubicBezTo>
                  <a:pt x="1764046" y="6437"/>
                  <a:pt x="1827679" y="64737"/>
                  <a:pt x="1822269" y="142243"/>
                </a:cubicBezTo>
                <a:cubicBezTo>
                  <a:pt x="1832856" y="311316"/>
                  <a:pt x="1786346" y="528089"/>
                  <a:pt x="1822269" y="711197"/>
                </a:cubicBezTo>
                <a:cubicBezTo>
                  <a:pt x="1806682" y="790597"/>
                  <a:pt x="1766755" y="848153"/>
                  <a:pt x="1680026" y="853440"/>
                </a:cubicBezTo>
                <a:cubicBezTo>
                  <a:pt x="1575591" y="867323"/>
                  <a:pt x="1437129" y="841482"/>
                  <a:pt x="1213565" y="853440"/>
                </a:cubicBezTo>
                <a:cubicBezTo>
                  <a:pt x="990001" y="865398"/>
                  <a:pt x="867077" y="800248"/>
                  <a:pt x="731726" y="853440"/>
                </a:cubicBezTo>
                <a:cubicBezTo>
                  <a:pt x="596375" y="906632"/>
                  <a:pt x="408505" y="853038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822269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363336" y="-1327"/>
                  <a:pt x="454311" y="32848"/>
                  <a:pt x="654837" y="0"/>
                </a:cubicBezTo>
                <a:cubicBezTo>
                  <a:pt x="855363" y="-32848"/>
                  <a:pt x="995460" y="44524"/>
                  <a:pt x="1182809" y="0"/>
                </a:cubicBezTo>
                <a:cubicBezTo>
                  <a:pt x="1370158" y="-44524"/>
                  <a:pt x="1442730" y="47184"/>
                  <a:pt x="1680026" y="0"/>
                </a:cubicBezTo>
                <a:cubicBezTo>
                  <a:pt x="1751375" y="18521"/>
                  <a:pt x="1833335" y="65963"/>
                  <a:pt x="1822269" y="142243"/>
                </a:cubicBezTo>
                <a:cubicBezTo>
                  <a:pt x="1873516" y="266716"/>
                  <a:pt x="1772077" y="468741"/>
                  <a:pt x="1822269" y="711197"/>
                </a:cubicBezTo>
                <a:cubicBezTo>
                  <a:pt x="1814961" y="774562"/>
                  <a:pt x="1760082" y="848333"/>
                  <a:pt x="1680026" y="853440"/>
                </a:cubicBezTo>
                <a:cubicBezTo>
                  <a:pt x="1502217" y="886005"/>
                  <a:pt x="1298027" y="852137"/>
                  <a:pt x="1182809" y="853440"/>
                </a:cubicBezTo>
                <a:cubicBezTo>
                  <a:pt x="1067591" y="854743"/>
                  <a:pt x="828002" y="825494"/>
                  <a:pt x="639460" y="853440"/>
                </a:cubicBezTo>
                <a:cubicBezTo>
                  <a:pt x="450918" y="881386"/>
                  <a:pt x="282636" y="834863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Improved Loan Rates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2F0E98-F2FC-2176-C5B7-418A65736F7D}"/>
              </a:ext>
            </a:extLst>
          </p:cNvPr>
          <p:cNvSpPr/>
          <p:nvPr/>
        </p:nvSpPr>
        <p:spPr>
          <a:xfrm>
            <a:off x="2363823" y="1928949"/>
            <a:ext cx="5016841" cy="819550"/>
          </a:xfrm>
          <a:custGeom>
            <a:avLst/>
            <a:gdLst>
              <a:gd name="connsiteX0" fmla="*/ 0 w 5016841"/>
              <a:gd name="connsiteY0" fmla="*/ 136594 h 819550"/>
              <a:gd name="connsiteX1" fmla="*/ 136594 w 5016841"/>
              <a:gd name="connsiteY1" fmla="*/ 0 h 819550"/>
              <a:gd name="connsiteX2" fmla="*/ 861695 w 5016841"/>
              <a:gd name="connsiteY2" fmla="*/ 0 h 819550"/>
              <a:gd name="connsiteX3" fmla="*/ 1586796 w 5016841"/>
              <a:gd name="connsiteY3" fmla="*/ 0 h 819550"/>
              <a:gd name="connsiteX4" fmla="*/ 2217025 w 5016841"/>
              <a:gd name="connsiteY4" fmla="*/ 0 h 819550"/>
              <a:gd name="connsiteX5" fmla="*/ 2799816 w 5016841"/>
              <a:gd name="connsiteY5" fmla="*/ 0 h 819550"/>
              <a:gd name="connsiteX6" fmla="*/ 3430045 w 5016841"/>
              <a:gd name="connsiteY6" fmla="*/ 0 h 819550"/>
              <a:gd name="connsiteX7" fmla="*/ 4012836 w 5016841"/>
              <a:gd name="connsiteY7" fmla="*/ 0 h 819550"/>
              <a:gd name="connsiteX8" fmla="*/ 4880247 w 5016841"/>
              <a:gd name="connsiteY8" fmla="*/ 0 h 819550"/>
              <a:gd name="connsiteX9" fmla="*/ 5016841 w 5016841"/>
              <a:gd name="connsiteY9" fmla="*/ 136594 h 819550"/>
              <a:gd name="connsiteX10" fmla="*/ 5016841 w 5016841"/>
              <a:gd name="connsiteY10" fmla="*/ 682956 h 819550"/>
              <a:gd name="connsiteX11" fmla="*/ 4880247 w 5016841"/>
              <a:gd name="connsiteY11" fmla="*/ 819550 h 819550"/>
              <a:gd name="connsiteX12" fmla="*/ 4155146 w 5016841"/>
              <a:gd name="connsiteY12" fmla="*/ 819550 h 819550"/>
              <a:gd name="connsiteX13" fmla="*/ 3382608 w 5016841"/>
              <a:gd name="connsiteY13" fmla="*/ 819550 h 819550"/>
              <a:gd name="connsiteX14" fmla="*/ 2657507 w 5016841"/>
              <a:gd name="connsiteY14" fmla="*/ 819550 h 819550"/>
              <a:gd name="connsiteX15" fmla="*/ 1979842 w 5016841"/>
              <a:gd name="connsiteY15" fmla="*/ 819550 h 819550"/>
              <a:gd name="connsiteX16" fmla="*/ 1349614 w 5016841"/>
              <a:gd name="connsiteY16" fmla="*/ 819550 h 819550"/>
              <a:gd name="connsiteX17" fmla="*/ 136594 w 5016841"/>
              <a:gd name="connsiteY17" fmla="*/ 819550 h 819550"/>
              <a:gd name="connsiteX18" fmla="*/ 0 w 5016841"/>
              <a:gd name="connsiteY18" fmla="*/ 682956 h 819550"/>
              <a:gd name="connsiteX19" fmla="*/ 0 w 5016841"/>
              <a:gd name="connsiteY19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16841" h="819550" fill="none" extrusionOk="0">
                <a:moveTo>
                  <a:pt x="0" y="136594"/>
                </a:moveTo>
                <a:cubicBezTo>
                  <a:pt x="-8955" y="51738"/>
                  <a:pt x="52872" y="-7579"/>
                  <a:pt x="136594" y="0"/>
                </a:cubicBezTo>
                <a:cubicBezTo>
                  <a:pt x="336885" y="-22603"/>
                  <a:pt x="596064" y="6423"/>
                  <a:pt x="861695" y="0"/>
                </a:cubicBezTo>
                <a:cubicBezTo>
                  <a:pt x="1127326" y="-6423"/>
                  <a:pt x="1369699" y="25986"/>
                  <a:pt x="1586796" y="0"/>
                </a:cubicBezTo>
                <a:cubicBezTo>
                  <a:pt x="1803893" y="-25986"/>
                  <a:pt x="2082042" y="30564"/>
                  <a:pt x="2217025" y="0"/>
                </a:cubicBezTo>
                <a:cubicBezTo>
                  <a:pt x="2352008" y="-30564"/>
                  <a:pt x="2584709" y="23518"/>
                  <a:pt x="2799816" y="0"/>
                </a:cubicBezTo>
                <a:cubicBezTo>
                  <a:pt x="3014923" y="-23518"/>
                  <a:pt x="3302037" y="-2917"/>
                  <a:pt x="3430045" y="0"/>
                </a:cubicBezTo>
                <a:cubicBezTo>
                  <a:pt x="3558053" y="2917"/>
                  <a:pt x="3779483" y="20645"/>
                  <a:pt x="4012836" y="0"/>
                </a:cubicBezTo>
                <a:cubicBezTo>
                  <a:pt x="4246189" y="-20645"/>
                  <a:pt x="4663740" y="-14821"/>
                  <a:pt x="4880247" y="0"/>
                </a:cubicBezTo>
                <a:cubicBezTo>
                  <a:pt x="4951247" y="-11"/>
                  <a:pt x="5019464" y="58640"/>
                  <a:pt x="5016841" y="136594"/>
                </a:cubicBezTo>
                <a:cubicBezTo>
                  <a:pt x="5015451" y="409351"/>
                  <a:pt x="5015303" y="480833"/>
                  <a:pt x="5016841" y="682956"/>
                </a:cubicBezTo>
                <a:cubicBezTo>
                  <a:pt x="5020799" y="747754"/>
                  <a:pt x="4961807" y="821400"/>
                  <a:pt x="4880247" y="819550"/>
                </a:cubicBezTo>
                <a:cubicBezTo>
                  <a:pt x="4585609" y="851347"/>
                  <a:pt x="4460320" y="841570"/>
                  <a:pt x="4155146" y="819550"/>
                </a:cubicBezTo>
                <a:cubicBezTo>
                  <a:pt x="3849972" y="797530"/>
                  <a:pt x="3622059" y="792941"/>
                  <a:pt x="3382608" y="819550"/>
                </a:cubicBezTo>
                <a:cubicBezTo>
                  <a:pt x="3143157" y="846159"/>
                  <a:pt x="2814895" y="797277"/>
                  <a:pt x="2657507" y="819550"/>
                </a:cubicBezTo>
                <a:cubicBezTo>
                  <a:pt x="2500119" y="841823"/>
                  <a:pt x="2194685" y="787499"/>
                  <a:pt x="1979842" y="819550"/>
                </a:cubicBezTo>
                <a:cubicBezTo>
                  <a:pt x="1764999" y="851601"/>
                  <a:pt x="1616586" y="792165"/>
                  <a:pt x="1349614" y="819550"/>
                </a:cubicBezTo>
                <a:cubicBezTo>
                  <a:pt x="1082642" y="846935"/>
                  <a:pt x="530760" y="803294"/>
                  <a:pt x="136594" y="819550"/>
                </a:cubicBezTo>
                <a:cubicBezTo>
                  <a:pt x="61181" y="810640"/>
                  <a:pt x="-2059" y="744004"/>
                  <a:pt x="0" y="682956"/>
                </a:cubicBezTo>
                <a:cubicBezTo>
                  <a:pt x="23807" y="533036"/>
                  <a:pt x="12209" y="384791"/>
                  <a:pt x="0" y="136594"/>
                </a:cubicBezTo>
                <a:close/>
              </a:path>
              <a:path w="5016841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318111" y="26163"/>
                  <a:pt x="479295" y="-7658"/>
                  <a:pt x="719386" y="0"/>
                </a:cubicBezTo>
                <a:cubicBezTo>
                  <a:pt x="959477" y="7658"/>
                  <a:pt x="1176397" y="-16543"/>
                  <a:pt x="1349614" y="0"/>
                </a:cubicBezTo>
                <a:cubicBezTo>
                  <a:pt x="1522831" y="16543"/>
                  <a:pt x="1750351" y="-19952"/>
                  <a:pt x="1884969" y="0"/>
                </a:cubicBezTo>
                <a:cubicBezTo>
                  <a:pt x="2019587" y="19952"/>
                  <a:pt x="2410090" y="-31239"/>
                  <a:pt x="2610070" y="0"/>
                </a:cubicBezTo>
                <a:cubicBezTo>
                  <a:pt x="2810050" y="31239"/>
                  <a:pt x="3001271" y="10095"/>
                  <a:pt x="3287735" y="0"/>
                </a:cubicBezTo>
                <a:cubicBezTo>
                  <a:pt x="3574200" y="-10095"/>
                  <a:pt x="3821510" y="-32685"/>
                  <a:pt x="4012836" y="0"/>
                </a:cubicBezTo>
                <a:cubicBezTo>
                  <a:pt x="4204162" y="32685"/>
                  <a:pt x="4492617" y="-35236"/>
                  <a:pt x="4880247" y="0"/>
                </a:cubicBezTo>
                <a:cubicBezTo>
                  <a:pt x="4956524" y="15381"/>
                  <a:pt x="5017861" y="68005"/>
                  <a:pt x="5016841" y="136594"/>
                </a:cubicBezTo>
                <a:cubicBezTo>
                  <a:pt x="5026164" y="392614"/>
                  <a:pt x="5020108" y="487503"/>
                  <a:pt x="5016841" y="682956"/>
                </a:cubicBezTo>
                <a:cubicBezTo>
                  <a:pt x="5023608" y="757322"/>
                  <a:pt x="4954255" y="815279"/>
                  <a:pt x="4880247" y="819550"/>
                </a:cubicBezTo>
                <a:cubicBezTo>
                  <a:pt x="4736460" y="816989"/>
                  <a:pt x="4348986" y="835720"/>
                  <a:pt x="4202582" y="819550"/>
                </a:cubicBezTo>
                <a:cubicBezTo>
                  <a:pt x="4056179" y="803380"/>
                  <a:pt x="3806638" y="816227"/>
                  <a:pt x="3477481" y="819550"/>
                </a:cubicBezTo>
                <a:cubicBezTo>
                  <a:pt x="3148324" y="822873"/>
                  <a:pt x="3056031" y="803302"/>
                  <a:pt x="2704943" y="819550"/>
                </a:cubicBezTo>
                <a:cubicBezTo>
                  <a:pt x="2353855" y="835798"/>
                  <a:pt x="2324296" y="784997"/>
                  <a:pt x="1979842" y="819550"/>
                </a:cubicBezTo>
                <a:cubicBezTo>
                  <a:pt x="1635388" y="854103"/>
                  <a:pt x="1696526" y="823548"/>
                  <a:pt x="1444487" y="819550"/>
                </a:cubicBezTo>
                <a:cubicBezTo>
                  <a:pt x="1192448" y="815552"/>
                  <a:pt x="987511" y="812195"/>
                  <a:pt x="719386" y="819550"/>
                </a:cubicBezTo>
                <a:cubicBezTo>
                  <a:pt x="451261" y="826905"/>
                  <a:pt x="299400" y="839758"/>
                  <a:pt x="136594" y="819550"/>
                </a:cubicBezTo>
                <a:cubicBezTo>
                  <a:pt x="48680" y="808311"/>
                  <a:pt x="-1389" y="760081"/>
                  <a:pt x="0" y="682956"/>
                </a:cubicBezTo>
                <a:cubicBezTo>
                  <a:pt x="-1356" y="482174"/>
                  <a:pt x="-18766" y="263092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Climate is included on ESG checklist for Private Equity and Venture Capital firms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8590FB-A5B6-727E-DACC-2977BC05F4F0}"/>
              </a:ext>
            </a:extLst>
          </p:cNvPr>
          <p:cNvSpPr/>
          <p:nvPr/>
        </p:nvSpPr>
        <p:spPr>
          <a:xfrm>
            <a:off x="2363823" y="3091542"/>
            <a:ext cx="5016841" cy="819550"/>
          </a:xfrm>
          <a:custGeom>
            <a:avLst/>
            <a:gdLst>
              <a:gd name="connsiteX0" fmla="*/ 0 w 5016841"/>
              <a:gd name="connsiteY0" fmla="*/ 136594 h 819550"/>
              <a:gd name="connsiteX1" fmla="*/ 136594 w 5016841"/>
              <a:gd name="connsiteY1" fmla="*/ 0 h 819550"/>
              <a:gd name="connsiteX2" fmla="*/ 634678 w 5016841"/>
              <a:gd name="connsiteY2" fmla="*/ 0 h 819550"/>
              <a:gd name="connsiteX3" fmla="*/ 1132761 w 5016841"/>
              <a:gd name="connsiteY3" fmla="*/ 0 h 819550"/>
              <a:gd name="connsiteX4" fmla="*/ 1678281 w 5016841"/>
              <a:gd name="connsiteY4" fmla="*/ 0 h 819550"/>
              <a:gd name="connsiteX5" fmla="*/ 2176365 w 5016841"/>
              <a:gd name="connsiteY5" fmla="*/ 0 h 819550"/>
              <a:gd name="connsiteX6" fmla="*/ 2864194 w 5016841"/>
              <a:gd name="connsiteY6" fmla="*/ 0 h 819550"/>
              <a:gd name="connsiteX7" fmla="*/ 3314842 w 5016841"/>
              <a:gd name="connsiteY7" fmla="*/ 0 h 819550"/>
              <a:gd name="connsiteX8" fmla="*/ 3907798 w 5016841"/>
              <a:gd name="connsiteY8" fmla="*/ 0 h 819550"/>
              <a:gd name="connsiteX9" fmla="*/ 4880247 w 5016841"/>
              <a:gd name="connsiteY9" fmla="*/ 0 h 819550"/>
              <a:gd name="connsiteX10" fmla="*/ 5016841 w 5016841"/>
              <a:gd name="connsiteY10" fmla="*/ 136594 h 819550"/>
              <a:gd name="connsiteX11" fmla="*/ 5016841 w 5016841"/>
              <a:gd name="connsiteY11" fmla="*/ 682956 h 819550"/>
              <a:gd name="connsiteX12" fmla="*/ 4880247 w 5016841"/>
              <a:gd name="connsiteY12" fmla="*/ 819550 h 819550"/>
              <a:gd name="connsiteX13" fmla="*/ 4192417 w 5016841"/>
              <a:gd name="connsiteY13" fmla="*/ 819550 h 819550"/>
              <a:gd name="connsiteX14" fmla="*/ 3646897 w 5016841"/>
              <a:gd name="connsiteY14" fmla="*/ 819550 h 819550"/>
              <a:gd name="connsiteX15" fmla="*/ 3006504 w 5016841"/>
              <a:gd name="connsiteY15" fmla="*/ 819550 h 819550"/>
              <a:gd name="connsiteX16" fmla="*/ 2366111 w 5016841"/>
              <a:gd name="connsiteY16" fmla="*/ 819550 h 819550"/>
              <a:gd name="connsiteX17" fmla="*/ 1725718 w 5016841"/>
              <a:gd name="connsiteY17" fmla="*/ 819550 h 819550"/>
              <a:gd name="connsiteX18" fmla="*/ 1085325 w 5016841"/>
              <a:gd name="connsiteY18" fmla="*/ 819550 h 819550"/>
              <a:gd name="connsiteX19" fmla="*/ 136594 w 5016841"/>
              <a:gd name="connsiteY19" fmla="*/ 819550 h 819550"/>
              <a:gd name="connsiteX20" fmla="*/ 0 w 5016841"/>
              <a:gd name="connsiteY20" fmla="*/ 682956 h 819550"/>
              <a:gd name="connsiteX21" fmla="*/ 0 w 5016841"/>
              <a:gd name="connsiteY21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16841" h="819550" fill="none" extrusionOk="0">
                <a:moveTo>
                  <a:pt x="0" y="136594"/>
                </a:moveTo>
                <a:cubicBezTo>
                  <a:pt x="16548" y="47944"/>
                  <a:pt x="71839" y="829"/>
                  <a:pt x="136594" y="0"/>
                </a:cubicBezTo>
                <a:cubicBezTo>
                  <a:pt x="340458" y="-21838"/>
                  <a:pt x="398795" y="39751"/>
                  <a:pt x="634678" y="0"/>
                </a:cubicBezTo>
                <a:cubicBezTo>
                  <a:pt x="870561" y="-39751"/>
                  <a:pt x="976717" y="11903"/>
                  <a:pt x="1132761" y="0"/>
                </a:cubicBezTo>
                <a:cubicBezTo>
                  <a:pt x="1288805" y="-11903"/>
                  <a:pt x="1418853" y="50429"/>
                  <a:pt x="1678281" y="0"/>
                </a:cubicBezTo>
                <a:cubicBezTo>
                  <a:pt x="1937709" y="-50429"/>
                  <a:pt x="1960754" y="8245"/>
                  <a:pt x="2176365" y="0"/>
                </a:cubicBezTo>
                <a:cubicBezTo>
                  <a:pt x="2391976" y="-8245"/>
                  <a:pt x="2712620" y="79913"/>
                  <a:pt x="2864194" y="0"/>
                </a:cubicBezTo>
                <a:cubicBezTo>
                  <a:pt x="3015768" y="-79913"/>
                  <a:pt x="3113814" y="18836"/>
                  <a:pt x="3314842" y="0"/>
                </a:cubicBezTo>
                <a:cubicBezTo>
                  <a:pt x="3515870" y="-18836"/>
                  <a:pt x="3745560" y="62952"/>
                  <a:pt x="3907798" y="0"/>
                </a:cubicBezTo>
                <a:cubicBezTo>
                  <a:pt x="4070036" y="-62952"/>
                  <a:pt x="4572425" y="87076"/>
                  <a:pt x="4880247" y="0"/>
                </a:cubicBezTo>
                <a:cubicBezTo>
                  <a:pt x="4963142" y="-20045"/>
                  <a:pt x="5027112" y="64260"/>
                  <a:pt x="5016841" y="136594"/>
                </a:cubicBezTo>
                <a:cubicBezTo>
                  <a:pt x="5032708" y="317830"/>
                  <a:pt x="4953844" y="484514"/>
                  <a:pt x="5016841" y="682956"/>
                </a:cubicBezTo>
                <a:cubicBezTo>
                  <a:pt x="5008386" y="764229"/>
                  <a:pt x="4944144" y="826628"/>
                  <a:pt x="4880247" y="819550"/>
                </a:cubicBezTo>
                <a:cubicBezTo>
                  <a:pt x="4617329" y="895907"/>
                  <a:pt x="4511900" y="815530"/>
                  <a:pt x="4192417" y="819550"/>
                </a:cubicBezTo>
                <a:cubicBezTo>
                  <a:pt x="3872934" y="823570"/>
                  <a:pt x="3890011" y="764874"/>
                  <a:pt x="3646897" y="819550"/>
                </a:cubicBezTo>
                <a:cubicBezTo>
                  <a:pt x="3403783" y="874226"/>
                  <a:pt x="3299826" y="791702"/>
                  <a:pt x="3006504" y="819550"/>
                </a:cubicBezTo>
                <a:cubicBezTo>
                  <a:pt x="2713182" y="847398"/>
                  <a:pt x="2503899" y="746255"/>
                  <a:pt x="2366111" y="819550"/>
                </a:cubicBezTo>
                <a:cubicBezTo>
                  <a:pt x="2228323" y="892845"/>
                  <a:pt x="1951205" y="784316"/>
                  <a:pt x="1725718" y="819550"/>
                </a:cubicBezTo>
                <a:cubicBezTo>
                  <a:pt x="1500231" y="854784"/>
                  <a:pt x="1244454" y="799176"/>
                  <a:pt x="1085325" y="819550"/>
                </a:cubicBezTo>
                <a:cubicBezTo>
                  <a:pt x="926196" y="839924"/>
                  <a:pt x="608937" y="798003"/>
                  <a:pt x="136594" y="819550"/>
                </a:cubicBezTo>
                <a:cubicBezTo>
                  <a:pt x="61963" y="815400"/>
                  <a:pt x="4249" y="760068"/>
                  <a:pt x="0" y="682956"/>
                </a:cubicBezTo>
                <a:cubicBezTo>
                  <a:pt x="-29993" y="483677"/>
                  <a:pt x="48063" y="322176"/>
                  <a:pt x="0" y="136594"/>
                </a:cubicBezTo>
                <a:close/>
              </a:path>
              <a:path w="5016841" h="819550" stroke="0" extrusionOk="0">
                <a:moveTo>
                  <a:pt x="0" y="136594"/>
                </a:moveTo>
                <a:cubicBezTo>
                  <a:pt x="-10592" y="71926"/>
                  <a:pt x="47037" y="4606"/>
                  <a:pt x="136594" y="0"/>
                </a:cubicBezTo>
                <a:cubicBezTo>
                  <a:pt x="336546" y="-8244"/>
                  <a:pt x="419542" y="44893"/>
                  <a:pt x="634678" y="0"/>
                </a:cubicBezTo>
                <a:cubicBezTo>
                  <a:pt x="849814" y="-44893"/>
                  <a:pt x="1044411" y="49931"/>
                  <a:pt x="1180198" y="0"/>
                </a:cubicBezTo>
                <a:cubicBezTo>
                  <a:pt x="1315985" y="-49931"/>
                  <a:pt x="1445330" y="41014"/>
                  <a:pt x="1630845" y="0"/>
                </a:cubicBezTo>
                <a:cubicBezTo>
                  <a:pt x="1816360" y="-41014"/>
                  <a:pt x="2091671" y="70894"/>
                  <a:pt x="2271238" y="0"/>
                </a:cubicBezTo>
                <a:cubicBezTo>
                  <a:pt x="2450805" y="-70894"/>
                  <a:pt x="2670991" y="24413"/>
                  <a:pt x="2864194" y="0"/>
                </a:cubicBezTo>
                <a:cubicBezTo>
                  <a:pt x="3057397" y="-24413"/>
                  <a:pt x="3350666" y="3281"/>
                  <a:pt x="3504588" y="0"/>
                </a:cubicBezTo>
                <a:cubicBezTo>
                  <a:pt x="3658510" y="-3281"/>
                  <a:pt x="4001358" y="36752"/>
                  <a:pt x="4192417" y="0"/>
                </a:cubicBezTo>
                <a:cubicBezTo>
                  <a:pt x="4383476" y="-36752"/>
                  <a:pt x="4571615" y="18626"/>
                  <a:pt x="4880247" y="0"/>
                </a:cubicBezTo>
                <a:cubicBezTo>
                  <a:pt x="4957557" y="-3959"/>
                  <a:pt x="5017176" y="67800"/>
                  <a:pt x="5016841" y="136594"/>
                </a:cubicBezTo>
                <a:cubicBezTo>
                  <a:pt x="5021061" y="408805"/>
                  <a:pt x="4995751" y="467659"/>
                  <a:pt x="5016841" y="682956"/>
                </a:cubicBezTo>
                <a:cubicBezTo>
                  <a:pt x="5033582" y="752546"/>
                  <a:pt x="4962796" y="802164"/>
                  <a:pt x="4880247" y="819550"/>
                </a:cubicBezTo>
                <a:cubicBezTo>
                  <a:pt x="4651778" y="839602"/>
                  <a:pt x="4556453" y="757205"/>
                  <a:pt x="4334727" y="819550"/>
                </a:cubicBezTo>
                <a:cubicBezTo>
                  <a:pt x="4113001" y="881895"/>
                  <a:pt x="3832975" y="773720"/>
                  <a:pt x="3646897" y="819550"/>
                </a:cubicBezTo>
                <a:cubicBezTo>
                  <a:pt x="3460819" y="865380"/>
                  <a:pt x="3154307" y="780709"/>
                  <a:pt x="3006504" y="819550"/>
                </a:cubicBezTo>
                <a:cubicBezTo>
                  <a:pt x="2858701" y="858391"/>
                  <a:pt x="2689763" y="783318"/>
                  <a:pt x="2555857" y="819550"/>
                </a:cubicBezTo>
                <a:cubicBezTo>
                  <a:pt x="2421951" y="855782"/>
                  <a:pt x="2045558" y="771331"/>
                  <a:pt x="1915464" y="819550"/>
                </a:cubicBezTo>
                <a:cubicBezTo>
                  <a:pt x="1785370" y="867769"/>
                  <a:pt x="1517282" y="818624"/>
                  <a:pt x="1275071" y="819550"/>
                </a:cubicBezTo>
                <a:cubicBezTo>
                  <a:pt x="1032860" y="820476"/>
                  <a:pt x="917294" y="795368"/>
                  <a:pt x="824424" y="819550"/>
                </a:cubicBezTo>
                <a:cubicBezTo>
                  <a:pt x="731554" y="843732"/>
                  <a:pt x="299677" y="762203"/>
                  <a:pt x="136594" y="819550"/>
                </a:cubicBezTo>
                <a:cubicBezTo>
                  <a:pt x="65410" y="823453"/>
                  <a:pt x="-2370" y="760976"/>
                  <a:pt x="0" y="682956"/>
                </a:cubicBezTo>
                <a:cubicBezTo>
                  <a:pt x="-30837" y="453800"/>
                  <a:pt x="8821" y="297443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Understanding and managing ESG risks is representative of a well-managed business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735E3B-39BC-DCF7-9701-B96648C23562}"/>
              </a:ext>
            </a:extLst>
          </p:cNvPr>
          <p:cNvSpPr/>
          <p:nvPr/>
        </p:nvSpPr>
        <p:spPr>
          <a:xfrm>
            <a:off x="2363823" y="4260128"/>
            <a:ext cx="5016841" cy="819550"/>
          </a:xfrm>
          <a:custGeom>
            <a:avLst/>
            <a:gdLst>
              <a:gd name="connsiteX0" fmla="*/ 0 w 5016841"/>
              <a:gd name="connsiteY0" fmla="*/ 136594 h 819550"/>
              <a:gd name="connsiteX1" fmla="*/ 136594 w 5016841"/>
              <a:gd name="connsiteY1" fmla="*/ 0 h 819550"/>
              <a:gd name="connsiteX2" fmla="*/ 861695 w 5016841"/>
              <a:gd name="connsiteY2" fmla="*/ 0 h 819550"/>
              <a:gd name="connsiteX3" fmla="*/ 1586796 w 5016841"/>
              <a:gd name="connsiteY3" fmla="*/ 0 h 819550"/>
              <a:gd name="connsiteX4" fmla="*/ 2217025 w 5016841"/>
              <a:gd name="connsiteY4" fmla="*/ 0 h 819550"/>
              <a:gd name="connsiteX5" fmla="*/ 2799816 w 5016841"/>
              <a:gd name="connsiteY5" fmla="*/ 0 h 819550"/>
              <a:gd name="connsiteX6" fmla="*/ 3430045 w 5016841"/>
              <a:gd name="connsiteY6" fmla="*/ 0 h 819550"/>
              <a:gd name="connsiteX7" fmla="*/ 4012836 w 5016841"/>
              <a:gd name="connsiteY7" fmla="*/ 0 h 819550"/>
              <a:gd name="connsiteX8" fmla="*/ 4880247 w 5016841"/>
              <a:gd name="connsiteY8" fmla="*/ 0 h 819550"/>
              <a:gd name="connsiteX9" fmla="*/ 5016841 w 5016841"/>
              <a:gd name="connsiteY9" fmla="*/ 136594 h 819550"/>
              <a:gd name="connsiteX10" fmla="*/ 5016841 w 5016841"/>
              <a:gd name="connsiteY10" fmla="*/ 682956 h 819550"/>
              <a:gd name="connsiteX11" fmla="*/ 4880247 w 5016841"/>
              <a:gd name="connsiteY11" fmla="*/ 819550 h 819550"/>
              <a:gd name="connsiteX12" fmla="*/ 4155146 w 5016841"/>
              <a:gd name="connsiteY12" fmla="*/ 819550 h 819550"/>
              <a:gd name="connsiteX13" fmla="*/ 3382608 w 5016841"/>
              <a:gd name="connsiteY13" fmla="*/ 819550 h 819550"/>
              <a:gd name="connsiteX14" fmla="*/ 2657507 w 5016841"/>
              <a:gd name="connsiteY14" fmla="*/ 819550 h 819550"/>
              <a:gd name="connsiteX15" fmla="*/ 1979842 w 5016841"/>
              <a:gd name="connsiteY15" fmla="*/ 819550 h 819550"/>
              <a:gd name="connsiteX16" fmla="*/ 1349614 w 5016841"/>
              <a:gd name="connsiteY16" fmla="*/ 819550 h 819550"/>
              <a:gd name="connsiteX17" fmla="*/ 136594 w 5016841"/>
              <a:gd name="connsiteY17" fmla="*/ 819550 h 819550"/>
              <a:gd name="connsiteX18" fmla="*/ 0 w 5016841"/>
              <a:gd name="connsiteY18" fmla="*/ 682956 h 819550"/>
              <a:gd name="connsiteX19" fmla="*/ 0 w 5016841"/>
              <a:gd name="connsiteY19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16841" h="819550" fill="none" extrusionOk="0">
                <a:moveTo>
                  <a:pt x="0" y="136594"/>
                </a:moveTo>
                <a:cubicBezTo>
                  <a:pt x="-8955" y="51738"/>
                  <a:pt x="52872" y="-7579"/>
                  <a:pt x="136594" y="0"/>
                </a:cubicBezTo>
                <a:cubicBezTo>
                  <a:pt x="336885" y="-22603"/>
                  <a:pt x="596064" y="6423"/>
                  <a:pt x="861695" y="0"/>
                </a:cubicBezTo>
                <a:cubicBezTo>
                  <a:pt x="1127326" y="-6423"/>
                  <a:pt x="1369699" y="25986"/>
                  <a:pt x="1586796" y="0"/>
                </a:cubicBezTo>
                <a:cubicBezTo>
                  <a:pt x="1803893" y="-25986"/>
                  <a:pt x="2082042" y="30564"/>
                  <a:pt x="2217025" y="0"/>
                </a:cubicBezTo>
                <a:cubicBezTo>
                  <a:pt x="2352008" y="-30564"/>
                  <a:pt x="2584709" y="23518"/>
                  <a:pt x="2799816" y="0"/>
                </a:cubicBezTo>
                <a:cubicBezTo>
                  <a:pt x="3014923" y="-23518"/>
                  <a:pt x="3302037" y="-2917"/>
                  <a:pt x="3430045" y="0"/>
                </a:cubicBezTo>
                <a:cubicBezTo>
                  <a:pt x="3558053" y="2917"/>
                  <a:pt x="3779483" y="20645"/>
                  <a:pt x="4012836" y="0"/>
                </a:cubicBezTo>
                <a:cubicBezTo>
                  <a:pt x="4246189" y="-20645"/>
                  <a:pt x="4663740" y="-14821"/>
                  <a:pt x="4880247" y="0"/>
                </a:cubicBezTo>
                <a:cubicBezTo>
                  <a:pt x="4951247" y="-11"/>
                  <a:pt x="5019464" y="58640"/>
                  <a:pt x="5016841" y="136594"/>
                </a:cubicBezTo>
                <a:cubicBezTo>
                  <a:pt x="5015451" y="409351"/>
                  <a:pt x="5015303" y="480833"/>
                  <a:pt x="5016841" y="682956"/>
                </a:cubicBezTo>
                <a:cubicBezTo>
                  <a:pt x="5020799" y="747754"/>
                  <a:pt x="4961807" y="821400"/>
                  <a:pt x="4880247" y="819550"/>
                </a:cubicBezTo>
                <a:cubicBezTo>
                  <a:pt x="4585609" y="851347"/>
                  <a:pt x="4460320" y="841570"/>
                  <a:pt x="4155146" y="819550"/>
                </a:cubicBezTo>
                <a:cubicBezTo>
                  <a:pt x="3849972" y="797530"/>
                  <a:pt x="3622059" y="792941"/>
                  <a:pt x="3382608" y="819550"/>
                </a:cubicBezTo>
                <a:cubicBezTo>
                  <a:pt x="3143157" y="846159"/>
                  <a:pt x="2814895" y="797277"/>
                  <a:pt x="2657507" y="819550"/>
                </a:cubicBezTo>
                <a:cubicBezTo>
                  <a:pt x="2500119" y="841823"/>
                  <a:pt x="2194685" y="787499"/>
                  <a:pt x="1979842" y="819550"/>
                </a:cubicBezTo>
                <a:cubicBezTo>
                  <a:pt x="1764999" y="851601"/>
                  <a:pt x="1616586" y="792165"/>
                  <a:pt x="1349614" y="819550"/>
                </a:cubicBezTo>
                <a:cubicBezTo>
                  <a:pt x="1082642" y="846935"/>
                  <a:pt x="530760" y="803294"/>
                  <a:pt x="136594" y="819550"/>
                </a:cubicBezTo>
                <a:cubicBezTo>
                  <a:pt x="61181" y="810640"/>
                  <a:pt x="-2059" y="744004"/>
                  <a:pt x="0" y="682956"/>
                </a:cubicBezTo>
                <a:cubicBezTo>
                  <a:pt x="23807" y="533036"/>
                  <a:pt x="12209" y="384791"/>
                  <a:pt x="0" y="136594"/>
                </a:cubicBezTo>
                <a:close/>
              </a:path>
              <a:path w="5016841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318111" y="26163"/>
                  <a:pt x="479295" y="-7658"/>
                  <a:pt x="719386" y="0"/>
                </a:cubicBezTo>
                <a:cubicBezTo>
                  <a:pt x="959477" y="7658"/>
                  <a:pt x="1176397" y="-16543"/>
                  <a:pt x="1349614" y="0"/>
                </a:cubicBezTo>
                <a:cubicBezTo>
                  <a:pt x="1522831" y="16543"/>
                  <a:pt x="1750351" y="-19952"/>
                  <a:pt x="1884969" y="0"/>
                </a:cubicBezTo>
                <a:cubicBezTo>
                  <a:pt x="2019587" y="19952"/>
                  <a:pt x="2410090" y="-31239"/>
                  <a:pt x="2610070" y="0"/>
                </a:cubicBezTo>
                <a:cubicBezTo>
                  <a:pt x="2810050" y="31239"/>
                  <a:pt x="3001271" y="10095"/>
                  <a:pt x="3287735" y="0"/>
                </a:cubicBezTo>
                <a:cubicBezTo>
                  <a:pt x="3574200" y="-10095"/>
                  <a:pt x="3821510" y="-32685"/>
                  <a:pt x="4012836" y="0"/>
                </a:cubicBezTo>
                <a:cubicBezTo>
                  <a:pt x="4204162" y="32685"/>
                  <a:pt x="4492617" y="-35236"/>
                  <a:pt x="4880247" y="0"/>
                </a:cubicBezTo>
                <a:cubicBezTo>
                  <a:pt x="4956524" y="15381"/>
                  <a:pt x="5017861" y="68005"/>
                  <a:pt x="5016841" y="136594"/>
                </a:cubicBezTo>
                <a:cubicBezTo>
                  <a:pt x="5026164" y="392614"/>
                  <a:pt x="5020108" y="487503"/>
                  <a:pt x="5016841" y="682956"/>
                </a:cubicBezTo>
                <a:cubicBezTo>
                  <a:pt x="5023608" y="757322"/>
                  <a:pt x="4954255" y="815279"/>
                  <a:pt x="4880247" y="819550"/>
                </a:cubicBezTo>
                <a:cubicBezTo>
                  <a:pt x="4736460" y="816989"/>
                  <a:pt x="4348986" y="835720"/>
                  <a:pt x="4202582" y="819550"/>
                </a:cubicBezTo>
                <a:cubicBezTo>
                  <a:pt x="4056179" y="803380"/>
                  <a:pt x="3806638" y="816227"/>
                  <a:pt x="3477481" y="819550"/>
                </a:cubicBezTo>
                <a:cubicBezTo>
                  <a:pt x="3148324" y="822873"/>
                  <a:pt x="3056031" y="803302"/>
                  <a:pt x="2704943" y="819550"/>
                </a:cubicBezTo>
                <a:cubicBezTo>
                  <a:pt x="2353855" y="835798"/>
                  <a:pt x="2324296" y="784997"/>
                  <a:pt x="1979842" y="819550"/>
                </a:cubicBezTo>
                <a:cubicBezTo>
                  <a:pt x="1635388" y="854103"/>
                  <a:pt x="1696526" y="823548"/>
                  <a:pt x="1444487" y="819550"/>
                </a:cubicBezTo>
                <a:cubicBezTo>
                  <a:pt x="1192448" y="815552"/>
                  <a:pt x="987511" y="812195"/>
                  <a:pt x="719386" y="819550"/>
                </a:cubicBezTo>
                <a:cubicBezTo>
                  <a:pt x="451261" y="826905"/>
                  <a:pt x="299400" y="839758"/>
                  <a:pt x="136594" y="819550"/>
                </a:cubicBezTo>
                <a:cubicBezTo>
                  <a:pt x="48680" y="808311"/>
                  <a:pt x="-1389" y="760081"/>
                  <a:pt x="0" y="682956"/>
                </a:cubicBezTo>
                <a:cubicBezTo>
                  <a:pt x="-1356" y="482174"/>
                  <a:pt x="-18766" y="263092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Select banks will offer discounted loan interest rates for proactive ESG strategies (Sustainability-Linked Loan)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B61E2C-FD28-F70B-A1A3-46F42F9D00BF}"/>
              </a:ext>
            </a:extLst>
          </p:cNvPr>
          <p:cNvSpPr/>
          <p:nvPr/>
        </p:nvSpPr>
        <p:spPr>
          <a:xfrm>
            <a:off x="2363822" y="5422721"/>
            <a:ext cx="5016841" cy="819550"/>
          </a:xfrm>
          <a:custGeom>
            <a:avLst/>
            <a:gdLst>
              <a:gd name="connsiteX0" fmla="*/ 0 w 5016841"/>
              <a:gd name="connsiteY0" fmla="*/ 136594 h 819550"/>
              <a:gd name="connsiteX1" fmla="*/ 136594 w 5016841"/>
              <a:gd name="connsiteY1" fmla="*/ 0 h 819550"/>
              <a:gd name="connsiteX2" fmla="*/ 634678 w 5016841"/>
              <a:gd name="connsiteY2" fmla="*/ 0 h 819550"/>
              <a:gd name="connsiteX3" fmla="*/ 1132761 w 5016841"/>
              <a:gd name="connsiteY3" fmla="*/ 0 h 819550"/>
              <a:gd name="connsiteX4" fmla="*/ 1678281 w 5016841"/>
              <a:gd name="connsiteY4" fmla="*/ 0 h 819550"/>
              <a:gd name="connsiteX5" fmla="*/ 2176365 w 5016841"/>
              <a:gd name="connsiteY5" fmla="*/ 0 h 819550"/>
              <a:gd name="connsiteX6" fmla="*/ 2864194 w 5016841"/>
              <a:gd name="connsiteY6" fmla="*/ 0 h 819550"/>
              <a:gd name="connsiteX7" fmla="*/ 3314842 w 5016841"/>
              <a:gd name="connsiteY7" fmla="*/ 0 h 819550"/>
              <a:gd name="connsiteX8" fmla="*/ 3907798 w 5016841"/>
              <a:gd name="connsiteY8" fmla="*/ 0 h 819550"/>
              <a:gd name="connsiteX9" fmla="*/ 4880247 w 5016841"/>
              <a:gd name="connsiteY9" fmla="*/ 0 h 819550"/>
              <a:gd name="connsiteX10" fmla="*/ 5016841 w 5016841"/>
              <a:gd name="connsiteY10" fmla="*/ 136594 h 819550"/>
              <a:gd name="connsiteX11" fmla="*/ 5016841 w 5016841"/>
              <a:gd name="connsiteY11" fmla="*/ 682956 h 819550"/>
              <a:gd name="connsiteX12" fmla="*/ 4880247 w 5016841"/>
              <a:gd name="connsiteY12" fmla="*/ 819550 h 819550"/>
              <a:gd name="connsiteX13" fmla="*/ 4192417 w 5016841"/>
              <a:gd name="connsiteY13" fmla="*/ 819550 h 819550"/>
              <a:gd name="connsiteX14" fmla="*/ 3646897 w 5016841"/>
              <a:gd name="connsiteY14" fmla="*/ 819550 h 819550"/>
              <a:gd name="connsiteX15" fmla="*/ 3006504 w 5016841"/>
              <a:gd name="connsiteY15" fmla="*/ 819550 h 819550"/>
              <a:gd name="connsiteX16" fmla="*/ 2366111 w 5016841"/>
              <a:gd name="connsiteY16" fmla="*/ 819550 h 819550"/>
              <a:gd name="connsiteX17" fmla="*/ 1725718 w 5016841"/>
              <a:gd name="connsiteY17" fmla="*/ 819550 h 819550"/>
              <a:gd name="connsiteX18" fmla="*/ 1085325 w 5016841"/>
              <a:gd name="connsiteY18" fmla="*/ 819550 h 819550"/>
              <a:gd name="connsiteX19" fmla="*/ 136594 w 5016841"/>
              <a:gd name="connsiteY19" fmla="*/ 819550 h 819550"/>
              <a:gd name="connsiteX20" fmla="*/ 0 w 5016841"/>
              <a:gd name="connsiteY20" fmla="*/ 682956 h 819550"/>
              <a:gd name="connsiteX21" fmla="*/ 0 w 5016841"/>
              <a:gd name="connsiteY21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16841" h="819550" fill="none" extrusionOk="0">
                <a:moveTo>
                  <a:pt x="0" y="136594"/>
                </a:moveTo>
                <a:cubicBezTo>
                  <a:pt x="16548" y="47944"/>
                  <a:pt x="71839" y="829"/>
                  <a:pt x="136594" y="0"/>
                </a:cubicBezTo>
                <a:cubicBezTo>
                  <a:pt x="340458" y="-21838"/>
                  <a:pt x="398795" y="39751"/>
                  <a:pt x="634678" y="0"/>
                </a:cubicBezTo>
                <a:cubicBezTo>
                  <a:pt x="870561" y="-39751"/>
                  <a:pt x="976717" y="11903"/>
                  <a:pt x="1132761" y="0"/>
                </a:cubicBezTo>
                <a:cubicBezTo>
                  <a:pt x="1288805" y="-11903"/>
                  <a:pt x="1418853" y="50429"/>
                  <a:pt x="1678281" y="0"/>
                </a:cubicBezTo>
                <a:cubicBezTo>
                  <a:pt x="1937709" y="-50429"/>
                  <a:pt x="1960754" y="8245"/>
                  <a:pt x="2176365" y="0"/>
                </a:cubicBezTo>
                <a:cubicBezTo>
                  <a:pt x="2391976" y="-8245"/>
                  <a:pt x="2712620" y="79913"/>
                  <a:pt x="2864194" y="0"/>
                </a:cubicBezTo>
                <a:cubicBezTo>
                  <a:pt x="3015768" y="-79913"/>
                  <a:pt x="3113814" y="18836"/>
                  <a:pt x="3314842" y="0"/>
                </a:cubicBezTo>
                <a:cubicBezTo>
                  <a:pt x="3515870" y="-18836"/>
                  <a:pt x="3745560" y="62952"/>
                  <a:pt x="3907798" y="0"/>
                </a:cubicBezTo>
                <a:cubicBezTo>
                  <a:pt x="4070036" y="-62952"/>
                  <a:pt x="4572425" y="87076"/>
                  <a:pt x="4880247" y="0"/>
                </a:cubicBezTo>
                <a:cubicBezTo>
                  <a:pt x="4963142" y="-20045"/>
                  <a:pt x="5027112" y="64260"/>
                  <a:pt x="5016841" y="136594"/>
                </a:cubicBezTo>
                <a:cubicBezTo>
                  <a:pt x="5032708" y="317830"/>
                  <a:pt x="4953844" y="484514"/>
                  <a:pt x="5016841" y="682956"/>
                </a:cubicBezTo>
                <a:cubicBezTo>
                  <a:pt x="5008386" y="764229"/>
                  <a:pt x="4944144" y="826628"/>
                  <a:pt x="4880247" y="819550"/>
                </a:cubicBezTo>
                <a:cubicBezTo>
                  <a:pt x="4617329" y="895907"/>
                  <a:pt x="4511900" y="815530"/>
                  <a:pt x="4192417" y="819550"/>
                </a:cubicBezTo>
                <a:cubicBezTo>
                  <a:pt x="3872934" y="823570"/>
                  <a:pt x="3890011" y="764874"/>
                  <a:pt x="3646897" y="819550"/>
                </a:cubicBezTo>
                <a:cubicBezTo>
                  <a:pt x="3403783" y="874226"/>
                  <a:pt x="3299826" y="791702"/>
                  <a:pt x="3006504" y="819550"/>
                </a:cubicBezTo>
                <a:cubicBezTo>
                  <a:pt x="2713182" y="847398"/>
                  <a:pt x="2503899" y="746255"/>
                  <a:pt x="2366111" y="819550"/>
                </a:cubicBezTo>
                <a:cubicBezTo>
                  <a:pt x="2228323" y="892845"/>
                  <a:pt x="1951205" y="784316"/>
                  <a:pt x="1725718" y="819550"/>
                </a:cubicBezTo>
                <a:cubicBezTo>
                  <a:pt x="1500231" y="854784"/>
                  <a:pt x="1244454" y="799176"/>
                  <a:pt x="1085325" y="819550"/>
                </a:cubicBezTo>
                <a:cubicBezTo>
                  <a:pt x="926196" y="839924"/>
                  <a:pt x="608937" y="798003"/>
                  <a:pt x="136594" y="819550"/>
                </a:cubicBezTo>
                <a:cubicBezTo>
                  <a:pt x="61963" y="815400"/>
                  <a:pt x="4249" y="760068"/>
                  <a:pt x="0" y="682956"/>
                </a:cubicBezTo>
                <a:cubicBezTo>
                  <a:pt x="-29993" y="483677"/>
                  <a:pt x="48063" y="322176"/>
                  <a:pt x="0" y="136594"/>
                </a:cubicBezTo>
                <a:close/>
              </a:path>
              <a:path w="5016841" h="819550" stroke="0" extrusionOk="0">
                <a:moveTo>
                  <a:pt x="0" y="136594"/>
                </a:moveTo>
                <a:cubicBezTo>
                  <a:pt x="-10592" y="71926"/>
                  <a:pt x="47037" y="4606"/>
                  <a:pt x="136594" y="0"/>
                </a:cubicBezTo>
                <a:cubicBezTo>
                  <a:pt x="336546" y="-8244"/>
                  <a:pt x="419542" y="44893"/>
                  <a:pt x="634678" y="0"/>
                </a:cubicBezTo>
                <a:cubicBezTo>
                  <a:pt x="849814" y="-44893"/>
                  <a:pt x="1044411" y="49931"/>
                  <a:pt x="1180198" y="0"/>
                </a:cubicBezTo>
                <a:cubicBezTo>
                  <a:pt x="1315985" y="-49931"/>
                  <a:pt x="1445330" y="41014"/>
                  <a:pt x="1630845" y="0"/>
                </a:cubicBezTo>
                <a:cubicBezTo>
                  <a:pt x="1816360" y="-41014"/>
                  <a:pt x="2091671" y="70894"/>
                  <a:pt x="2271238" y="0"/>
                </a:cubicBezTo>
                <a:cubicBezTo>
                  <a:pt x="2450805" y="-70894"/>
                  <a:pt x="2670991" y="24413"/>
                  <a:pt x="2864194" y="0"/>
                </a:cubicBezTo>
                <a:cubicBezTo>
                  <a:pt x="3057397" y="-24413"/>
                  <a:pt x="3350666" y="3281"/>
                  <a:pt x="3504588" y="0"/>
                </a:cubicBezTo>
                <a:cubicBezTo>
                  <a:pt x="3658510" y="-3281"/>
                  <a:pt x="4001358" y="36752"/>
                  <a:pt x="4192417" y="0"/>
                </a:cubicBezTo>
                <a:cubicBezTo>
                  <a:pt x="4383476" y="-36752"/>
                  <a:pt x="4571615" y="18626"/>
                  <a:pt x="4880247" y="0"/>
                </a:cubicBezTo>
                <a:cubicBezTo>
                  <a:pt x="4957557" y="-3959"/>
                  <a:pt x="5017176" y="67800"/>
                  <a:pt x="5016841" y="136594"/>
                </a:cubicBezTo>
                <a:cubicBezTo>
                  <a:pt x="5021061" y="408805"/>
                  <a:pt x="4995751" y="467659"/>
                  <a:pt x="5016841" y="682956"/>
                </a:cubicBezTo>
                <a:cubicBezTo>
                  <a:pt x="5033582" y="752546"/>
                  <a:pt x="4962796" y="802164"/>
                  <a:pt x="4880247" y="819550"/>
                </a:cubicBezTo>
                <a:cubicBezTo>
                  <a:pt x="4651778" y="839602"/>
                  <a:pt x="4556453" y="757205"/>
                  <a:pt x="4334727" y="819550"/>
                </a:cubicBezTo>
                <a:cubicBezTo>
                  <a:pt x="4113001" y="881895"/>
                  <a:pt x="3832975" y="773720"/>
                  <a:pt x="3646897" y="819550"/>
                </a:cubicBezTo>
                <a:cubicBezTo>
                  <a:pt x="3460819" y="865380"/>
                  <a:pt x="3154307" y="780709"/>
                  <a:pt x="3006504" y="819550"/>
                </a:cubicBezTo>
                <a:cubicBezTo>
                  <a:pt x="2858701" y="858391"/>
                  <a:pt x="2689763" y="783318"/>
                  <a:pt x="2555857" y="819550"/>
                </a:cubicBezTo>
                <a:cubicBezTo>
                  <a:pt x="2421951" y="855782"/>
                  <a:pt x="2045558" y="771331"/>
                  <a:pt x="1915464" y="819550"/>
                </a:cubicBezTo>
                <a:cubicBezTo>
                  <a:pt x="1785370" y="867769"/>
                  <a:pt x="1517282" y="818624"/>
                  <a:pt x="1275071" y="819550"/>
                </a:cubicBezTo>
                <a:cubicBezTo>
                  <a:pt x="1032860" y="820476"/>
                  <a:pt x="917294" y="795368"/>
                  <a:pt x="824424" y="819550"/>
                </a:cubicBezTo>
                <a:cubicBezTo>
                  <a:pt x="731554" y="843732"/>
                  <a:pt x="299677" y="762203"/>
                  <a:pt x="136594" y="819550"/>
                </a:cubicBezTo>
                <a:cubicBezTo>
                  <a:pt x="65410" y="823453"/>
                  <a:pt x="-2370" y="760976"/>
                  <a:pt x="0" y="682956"/>
                </a:cubicBezTo>
                <a:cubicBezTo>
                  <a:pt x="-30837" y="453800"/>
                  <a:pt x="8821" y="297443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Raise capital to invest in emission reduction capital investments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FC1939-5845-1D5A-C05F-6E2B43A6445A}"/>
              </a:ext>
            </a:extLst>
          </p:cNvPr>
          <p:cNvSpPr/>
          <p:nvPr/>
        </p:nvSpPr>
        <p:spPr>
          <a:xfrm>
            <a:off x="7611446" y="1928950"/>
            <a:ext cx="1290787" cy="3855162"/>
          </a:xfrm>
          <a:custGeom>
            <a:avLst/>
            <a:gdLst>
              <a:gd name="connsiteX0" fmla="*/ 0 w 1290787"/>
              <a:gd name="connsiteY0" fmla="*/ 215135 h 3855162"/>
              <a:gd name="connsiteX1" fmla="*/ 215135 w 1290787"/>
              <a:gd name="connsiteY1" fmla="*/ 0 h 3855162"/>
              <a:gd name="connsiteX2" fmla="*/ 653999 w 1290787"/>
              <a:gd name="connsiteY2" fmla="*/ 0 h 3855162"/>
              <a:gd name="connsiteX3" fmla="*/ 1075652 w 1290787"/>
              <a:gd name="connsiteY3" fmla="*/ 0 h 3855162"/>
              <a:gd name="connsiteX4" fmla="*/ 1290787 w 1290787"/>
              <a:gd name="connsiteY4" fmla="*/ 215135 h 3855162"/>
              <a:gd name="connsiteX5" fmla="*/ 1290787 w 1290787"/>
              <a:gd name="connsiteY5" fmla="*/ 797367 h 3855162"/>
              <a:gd name="connsiteX6" fmla="*/ 1290787 w 1290787"/>
              <a:gd name="connsiteY6" fmla="*/ 1448096 h 3855162"/>
              <a:gd name="connsiteX7" fmla="*/ 1290787 w 1290787"/>
              <a:gd name="connsiteY7" fmla="*/ 2064577 h 3855162"/>
              <a:gd name="connsiteX8" fmla="*/ 1290787 w 1290787"/>
              <a:gd name="connsiteY8" fmla="*/ 2715306 h 3855162"/>
              <a:gd name="connsiteX9" fmla="*/ 1290787 w 1290787"/>
              <a:gd name="connsiteY9" fmla="*/ 3640027 h 3855162"/>
              <a:gd name="connsiteX10" fmla="*/ 1075652 w 1290787"/>
              <a:gd name="connsiteY10" fmla="*/ 3855162 h 3855162"/>
              <a:gd name="connsiteX11" fmla="*/ 628183 w 1290787"/>
              <a:gd name="connsiteY11" fmla="*/ 3855162 h 3855162"/>
              <a:gd name="connsiteX12" fmla="*/ 215135 w 1290787"/>
              <a:gd name="connsiteY12" fmla="*/ 3855162 h 3855162"/>
              <a:gd name="connsiteX13" fmla="*/ 0 w 1290787"/>
              <a:gd name="connsiteY13" fmla="*/ 3640027 h 3855162"/>
              <a:gd name="connsiteX14" fmla="*/ 0 w 1290787"/>
              <a:gd name="connsiteY14" fmla="*/ 2920800 h 3855162"/>
              <a:gd name="connsiteX15" fmla="*/ 0 w 1290787"/>
              <a:gd name="connsiteY15" fmla="*/ 2167323 h 3855162"/>
              <a:gd name="connsiteX16" fmla="*/ 0 w 1290787"/>
              <a:gd name="connsiteY16" fmla="*/ 1448096 h 3855162"/>
              <a:gd name="connsiteX17" fmla="*/ 0 w 1290787"/>
              <a:gd name="connsiteY17" fmla="*/ 215135 h 385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90787" h="3855162" fill="none" extrusionOk="0">
                <a:moveTo>
                  <a:pt x="0" y="215135"/>
                </a:moveTo>
                <a:cubicBezTo>
                  <a:pt x="-10140" y="87183"/>
                  <a:pt x="91105" y="6327"/>
                  <a:pt x="215135" y="0"/>
                </a:cubicBezTo>
                <a:cubicBezTo>
                  <a:pt x="342101" y="-8708"/>
                  <a:pt x="478005" y="15808"/>
                  <a:pt x="653999" y="0"/>
                </a:cubicBezTo>
                <a:cubicBezTo>
                  <a:pt x="829993" y="-15808"/>
                  <a:pt x="885321" y="14082"/>
                  <a:pt x="1075652" y="0"/>
                </a:cubicBezTo>
                <a:cubicBezTo>
                  <a:pt x="1180455" y="5045"/>
                  <a:pt x="1297114" y="102280"/>
                  <a:pt x="1290787" y="215135"/>
                </a:cubicBezTo>
                <a:cubicBezTo>
                  <a:pt x="1312008" y="350869"/>
                  <a:pt x="1299492" y="627250"/>
                  <a:pt x="1290787" y="797367"/>
                </a:cubicBezTo>
                <a:cubicBezTo>
                  <a:pt x="1282082" y="967484"/>
                  <a:pt x="1311125" y="1143226"/>
                  <a:pt x="1290787" y="1448096"/>
                </a:cubicBezTo>
                <a:cubicBezTo>
                  <a:pt x="1270449" y="1752966"/>
                  <a:pt x="1290733" y="1882232"/>
                  <a:pt x="1290787" y="2064577"/>
                </a:cubicBezTo>
                <a:cubicBezTo>
                  <a:pt x="1290841" y="2246922"/>
                  <a:pt x="1318458" y="2545785"/>
                  <a:pt x="1290787" y="2715306"/>
                </a:cubicBezTo>
                <a:cubicBezTo>
                  <a:pt x="1263116" y="2884827"/>
                  <a:pt x="1334154" y="3185189"/>
                  <a:pt x="1290787" y="3640027"/>
                </a:cubicBezTo>
                <a:cubicBezTo>
                  <a:pt x="1276007" y="3752810"/>
                  <a:pt x="1170848" y="3871407"/>
                  <a:pt x="1075652" y="3855162"/>
                </a:cubicBezTo>
                <a:cubicBezTo>
                  <a:pt x="918727" y="3858161"/>
                  <a:pt x="801929" y="3866046"/>
                  <a:pt x="628183" y="3855162"/>
                </a:cubicBezTo>
                <a:cubicBezTo>
                  <a:pt x="454437" y="3844278"/>
                  <a:pt x="315447" y="3856922"/>
                  <a:pt x="215135" y="3855162"/>
                </a:cubicBezTo>
                <a:cubicBezTo>
                  <a:pt x="102251" y="3839215"/>
                  <a:pt x="28088" y="3767333"/>
                  <a:pt x="0" y="3640027"/>
                </a:cubicBezTo>
                <a:cubicBezTo>
                  <a:pt x="10260" y="3286022"/>
                  <a:pt x="3239" y="3081367"/>
                  <a:pt x="0" y="2920800"/>
                </a:cubicBezTo>
                <a:cubicBezTo>
                  <a:pt x="-3239" y="2760233"/>
                  <a:pt x="-9428" y="2431390"/>
                  <a:pt x="0" y="2167323"/>
                </a:cubicBezTo>
                <a:cubicBezTo>
                  <a:pt x="9428" y="1903256"/>
                  <a:pt x="14380" y="1711466"/>
                  <a:pt x="0" y="1448096"/>
                </a:cubicBezTo>
                <a:cubicBezTo>
                  <a:pt x="-14380" y="1184726"/>
                  <a:pt x="1458" y="811133"/>
                  <a:pt x="0" y="215135"/>
                </a:cubicBezTo>
                <a:close/>
              </a:path>
              <a:path w="1290787" h="3855162" stroke="0" extrusionOk="0">
                <a:moveTo>
                  <a:pt x="0" y="215135"/>
                </a:moveTo>
                <a:cubicBezTo>
                  <a:pt x="-9393" y="105871"/>
                  <a:pt x="87490" y="2881"/>
                  <a:pt x="215135" y="0"/>
                </a:cubicBezTo>
                <a:cubicBezTo>
                  <a:pt x="381793" y="-14549"/>
                  <a:pt x="489225" y="4648"/>
                  <a:pt x="628183" y="0"/>
                </a:cubicBezTo>
                <a:cubicBezTo>
                  <a:pt x="767141" y="-4648"/>
                  <a:pt x="852471" y="19082"/>
                  <a:pt x="1075652" y="0"/>
                </a:cubicBezTo>
                <a:cubicBezTo>
                  <a:pt x="1190999" y="-28188"/>
                  <a:pt x="1279199" y="110033"/>
                  <a:pt x="1290787" y="215135"/>
                </a:cubicBezTo>
                <a:cubicBezTo>
                  <a:pt x="1321441" y="587087"/>
                  <a:pt x="1262246" y="798046"/>
                  <a:pt x="1290787" y="968611"/>
                </a:cubicBezTo>
                <a:cubicBezTo>
                  <a:pt x="1319328" y="1139176"/>
                  <a:pt x="1277406" y="1413613"/>
                  <a:pt x="1290787" y="1687839"/>
                </a:cubicBezTo>
                <a:cubicBezTo>
                  <a:pt x="1304168" y="1962065"/>
                  <a:pt x="1323372" y="2179500"/>
                  <a:pt x="1290787" y="2441315"/>
                </a:cubicBezTo>
                <a:cubicBezTo>
                  <a:pt x="1258202" y="2703130"/>
                  <a:pt x="1258666" y="3091219"/>
                  <a:pt x="1290787" y="3640027"/>
                </a:cubicBezTo>
                <a:cubicBezTo>
                  <a:pt x="1299075" y="3741304"/>
                  <a:pt x="1195960" y="3884778"/>
                  <a:pt x="1075652" y="3855162"/>
                </a:cubicBezTo>
                <a:cubicBezTo>
                  <a:pt x="978211" y="3851076"/>
                  <a:pt x="834753" y="3864196"/>
                  <a:pt x="671209" y="3855162"/>
                </a:cubicBezTo>
                <a:cubicBezTo>
                  <a:pt x="507665" y="3846128"/>
                  <a:pt x="312026" y="3836870"/>
                  <a:pt x="215135" y="3855162"/>
                </a:cubicBezTo>
                <a:cubicBezTo>
                  <a:pt x="106589" y="3860171"/>
                  <a:pt x="-6958" y="3781354"/>
                  <a:pt x="0" y="3640027"/>
                </a:cubicBezTo>
                <a:cubicBezTo>
                  <a:pt x="31301" y="3345648"/>
                  <a:pt x="19605" y="3212232"/>
                  <a:pt x="0" y="2920800"/>
                </a:cubicBezTo>
                <a:cubicBezTo>
                  <a:pt x="-19605" y="2629368"/>
                  <a:pt x="-27117" y="2481607"/>
                  <a:pt x="0" y="2201572"/>
                </a:cubicBezTo>
                <a:cubicBezTo>
                  <a:pt x="27117" y="1921537"/>
                  <a:pt x="23675" y="1779638"/>
                  <a:pt x="0" y="1619341"/>
                </a:cubicBezTo>
                <a:cubicBezTo>
                  <a:pt x="-23675" y="1459044"/>
                  <a:pt x="-32064" y="1259165"/>
                  <a:pt x="0" y="900113"/>
                </a:cubicBezTo>
                <a:cubicBezTo>
                  <a:pt x="32064" y="541061"/>
                  <a:pt x="-7438" y="508943"/>
                  <a:pt x="0" y="215135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0049"/>
                </a:solidFill>
              </a:rPr>
              <a:t>Higher Company Valuation</a:t>
            </a: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r>
              <a:rPr lang="en-US" dirty="0">
                <a:solidFill>
                  <a:srgbClr val="180049"/>
                </a:solidFill>
              </a:rPr>
              <a:t>&amp;</a:t>
            </a: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r>
              <a:rPr lang="en-US" dirty="0">
                <a:solidFill>
                  <a:srgbClr val="180049"/>
                </a:solidFill>
              </a:rPr>
              <a:t>Reduce Sustain-ability Risks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A0E716-490F-B8C4-722D-FA079D388160}"/>
              </a:ext>
            </a:extLst>
          </p:cNvPr>
          <p:cNvSpPr/>
          <p:nvPr/>
        </p:nvSpPr>
        <p:spPr>
          <a:xfrm>
            <a:off x="257008" y="3097535"/>
            <a:ext cx="1822269" cy="853440"/>
          </a:xfrm>
          <a:custGeom>
            <a:avLst/>
            <a:gdLst>
              <a:gd name="connsiteX0" fmla="*/ 0 w 1822269"/>
              <a:gd name="connsiteY0" fmla="*/ 142243 h 853440"/>
              <a:gd name="connsiteX1" fmla="*/ 142243 w 1822269"/>
              <a:gd name="connsiteY1" fmla="*/ 0 h 853440"/>
              <a:gd name="connsiteX2" fmla="*/ 670215 w 1822269"/>
              <a:gd name="connsiteY2" fmla="*/ 0 h 853440"/>
              <a:gd name="connsiteX3" fmla="*/ 1198187 w 1822269"/>
              <a:gd name="connsiteY3" fmla="*/ 0 h 853440"/>
              <a:gd name="connsiteX4" fmla="*/ 1680026 w 1822269"/>
              <a:gd name="connsiteY4" fmla="*/ 0 h 853440"/>
              <a:gd name="connsiteX5" fmla="*/ 1822269 w 1822269"/>
              <a:gd name="connsiteY5" fmla="*/ 142243 h 853440"/>
              <a:gd name="connsiteX6" fmla="*/ 1822269 w 1822269"/>
              <a:gd name="connsiteY6" fmla="*/ 711197 h 853440"/>
              <a:gd name="connsiteX7" fmla="*/ 1680026 w 1822269"/>
              <a:gd name="connsiteY7" fmla="*/ 853440 h 853440"/>
              <a:gd name="connsiteX8" fmla="*/ 1213565 w 1822269"/>
              <a:gd name="connsiteY8" fmla="*/ 853440 h 853440"/>
              <a:gd name="connsiteX9" fmla="*/ 731726 w 1822269"/>
              <a:gd name="connsiteY9" fmla="*/ 853440 h 853440"/>
              <a:gd name="connsiteX10" fmla="*/ 142243 w 1822269"/>
              <a:gd name="connsiteY10" fmla="*/ 853440 h 853440"/>
              <a:gd name="connsiteX11" fmla="*/ 0 w 1822269"/>
              <a:gd name="connsiteY11" fmla="*/ 711197 h 853440"/>
              <a:gd name="connsiteX12" fmla="*/ 0 w 1822269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2269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255686" y="-5805"/>
                  <a:pt x="550744" y="5904"/>
                  <a:pt x="670215" y="0"/>
                </a:cubicBezTo>
                <a:cubicBezTo>
                  <a:pt x="789686" y="-5904"/>
                  <a:pt x="1043732" y="12993"/>
                  <a:pt x="1198187" y="0"/>
                </a:cubicBezTo>
                <a:cubicBezTo>
                  <a:pt x="1352642" y="-12993"/>
                  <a:pt x="1446389" y="21905"/>
                  <a:pt x="1680026" y="0"/>
                </a:cubicBezTo>
                <a:cubicBezTo>
                  <a:pt x="1764046" y="6437"/>
                  <a:pt x="1827679" y="64737"/>
                  <a:pt x="1822269" y="142243"/>
                </a:cubicBezTo>
                <a:cubicBezTo>
                  <a:pt x="1832856" y="311316"/>
                  <a:pt x="1786346" y="528089"/>
                  <a:pt x="1822269" y="711197"/>
                </a:cubicBezTo>
                <a:cubicBezTo>
                  <a:pt x="1806682" y="790597"/>
                  <a:pt x="1766755" y="848153"/>
                  <a:pt x="1680026" y="853440"/>
                </a:cubicBezTo>
                <a:cubicBezTo>
                  <a:pt x="1575591" y="867323"/>
                  <a:pt x="1437129" y="841482"/>
                  <a:pt x="1213565" y="853440"/>
                </a:cubicBezTo>
                <a:cubicBezTo>
                  <a:pt x="990001" y="865398"/>
                  <a:pt x="867077" y="800248"/>
                  <a:pt x="731726" y="853440"/>
                </a:cubicBezTo>
                <a:cubicBezTo>
                  <a:pt x="596375" y="906632"/>
                  <a:pt x="408505" y="853038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822269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363336" y="-1327"/>
                  <a:pt x="454311" y="32848"/>
                  <a:pt x="654837" y="0"/>
                </a:cubicBezTo>
                <a:cubicBezTo>
                  <a:pt x="855363" y="-32848"/>
                  <a:pt x="995460" y="44524"/>
                  <a:pt x="1182809" y="0"/>
                </a:cubicBezTo>
                <a:cubicBezTo>
                  <a:pt x="1370158" y="-44524"/>
                  <a:pt x="1442730" y="47184"/>
                  <a:pt x="1680026" y="0"/>
                </a:cubicBezTo>
                <a:cubicBezTo>
                  <a:pt x="1751375" y="18521"/>
                  <a:pt x="1833335" y="65963"/>
                  <a:pt x="1822269" y="142243"/>
                </a:cubicBezTo>
                <a:cubicBezTo>
                  <a:pt x="1873516" y="266716"/>
                  <a:pt x="1772077" y="468741"/>
                  <a:pt x="1822269" y="711197"/>
                </a:cubicBezTo>
                <a:cubicBezTo>
                  <a:pt x="1814961" y="774562"/>
                  <a:pt x="1760082" y="848333"/>
                  <a:pt x="1680026" y="853440"/>
                </a:cubicBezTo>
                <a:cubicBezTo>
                  <a:pt x="1502217" y="886005"/>
                  <a:pt x="1298027" y="852137"/>
                  <a:pt x="1182809" y="853440"/>
                </a:cubicBezTo>
                <a:cubicBezTo>
                  <a:pt x="1067591" y="854743"/>
                  <a:pt x="828002" y="825494"/>
                  <a:pt x="639460" y="853440"/>
                </a:cubicBezTo>
                <a:cubicBezTo>
                  <a:pt x="450918" y="881386"/>
                  <a:pt x="282636" y="834863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Risk Management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6E308C-487C-D03D-662F-B3ECE01E2A8C}"/>
              </a:ext>
            </a:extLst>
          </p:cNvPr>
          <p:cNvSpPr/>
          <p:nvPr/>
        </p:nvSpPr>
        <p:spPr>
          <a:xfrm>
            <a:off x="257008" y="5405776"/>
            <a:ext cx="1822269" cy="853440"/>
          </a:xfrm>
          <a:custGeom>
            <a:avLst/>
            <a:gdLst>
              <a:gd name="connsiteX0" fmla="*/ 0 w 1822269"/>
              <a:gd name="connsiteY0" fmla="*/ 142243 h 853440"/>
              <a:gd name="connsiteX1" fmla="*/ 142243 w 1822269"/>
              <a:gd name="connsiteY1" fmla="*/ 0 h 853440"/>
              <a:gd name="connsiteX2" fmla="*/ 670215 w 1822269"/>
              <a:gd name="connsiteY2" fmla="*/ 0 h 853440"/>
              <a:gd name="connsiteX3" fmla="*/ 1198187 w 1822269"/>
              <a:gd name="connsiteY3" fmla="*/ 0 h 853440"/>
              <a:gd name="connsiteX4" fmla="*/ 1680026 w 1822269"/>
              <a:gd name="connsiteY4" fmla="*/ 0 h 853440"/>
              <a:gd name="connsiteX5" fmla="*/ 1822269 w 1822269"/>
              <a:gd name="connsiteY5" fmla="*/ 142243 h 853440"/>
              <a:gd name="connsiteX6" fmla="*/ 1822269 w 1822269"/>
              <a:gd name="connsiteY6" fmla="*/ 711197 h 853440"/>
              <a:gd name="connsiteX7" fmla="*/ 1680026 w 1822269"/>
              <a:gd name="connsiteY7" fmla="*/ 853440 h 853440"/>
              <a:gd name="connsiteX8" fmla="*/ 1213565 w 1822269"/>
              <a:gd name="connsiteY8" fmla="*/ 853440 h 853440"/>
              <a:gd name="connsiteX9" fmla="*/ 731726 w 1822269"/>
              <a:gd name="connsiteY9" fmla="*/ 853440 h 853440"/>
              <a:gd name="connsiteX10" fmla="*/ 142243 w 1822269"/>
              <a:gd name="connsiteY10" fmla="*/ 853440 h 853440"/>
              <a:gd name="connsiteX11" fmla="*/ 0 w 1822269"/>
              <a:gd name="connsiteY11" fmla="*/ 711197 h 853440"/>
              <a:gd name="connsiteX12" fmla="*/ 0 w 1822269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2269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255686" y="-5805"/>
                  <a:pt x="550744" y="5904"/>
                  <a:pt x="670215" y="0"/>
                </a:cubicBezTo>
                <a:cubicBezTo>
                  <a:pt x="789686" y="-5904"/>
                  <a:pt x="1043732" y="12993"/>
                  <a:pt x="1198187" y="0"/>
                </a:cubicBezTo>
                <a:cubicBezTo>
                  <a:pt x="1352642" y="-12993"/>
                  <a:pt x="1446389" y="21905"/>
                  <a:pt x="1680026" y="0"/>
                </a:cubicBezTo>
                <a:cubicBezTo>
                  <a:pt x="1764046" y="6437"/>
                  <a:pt x="1827679" y="64737"/>
                  <a:pt x="1822269" y="142243"/>
                </a:cubicBezTo>
                <a:cubicBezTo>
                  <a:pt x="1832856" y="311316"/>
                  <a:pt x="1786346" y="528089"/>
                  <a:pt x="1822269" y="711197"/>
                </a:cubicBezTo>
                <a:cubicBezTo>
                  <a:pt x="1806682" y="790597"/>
                  <a:pt x="1766755" y="848153"/>
                  <a:pt x="1680026" y="853440"/>
                </a:cubicBezTo>
                <a:cubicBezTo>
                  <a:pt x="1575591" y="867323"/>
                  <a:pt x="1437129" y="841482"/>
                  <a:pt x="1213565" y="853440"/>
                </a:cubicBezTo>
                <a:cubicBezTo>
                  <a:pt x="990001" y="865398"/>
                  <a:pt x="867077" y="800248"/>
                  <a:pt x="731726" y="853440"/>
                </a:cubicBezTo>
                <a:cubicBezTo>
                  <a:pt x="596375" y="906632"/>
                  <a:pt x="408505" y="853038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822269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363336" y="-1327"/>
                  <a:pt x="454311" y="32848"/>
                  <a:pt x="654837" y="0"/>
                </a:cubicBezTo>
                <a:cubicBezTo>
                  <a:pt x="855363" y="-32848"/>
                  <a:pt x="995460" y="44524"/>
                  <a:pt x="1182809" y="0"/>
                </a:cubicBezTo>
                <a:cubicBezTo>
                  <a:pt x="1370158" y="-44524"/>
                  <a:pt x="1442730" y="47184"/>
                  <a:pt x="1680026" y="0"/>
                </a:cubicBezTo>
                <a:cubicBezTo>
                  <a:pt x="1751375" y="18521"/>
                  <a:pt x="1833335" y="65963"/>
                  <a:pt x="1822269" y="142243"/>
                </a:cubicBezTo>
                <a:cubicBezTo>
                  <a:pt x="1873516" y="266716"/>
                  <a:pt x="1772077" y="468741"/>
                  <a:pt x="1822269" y="711197"/>
                </a:cubicBezTo>
                <a:cubicBezTo>
                  <a:pt x="1814961" y="774562"/>
                  <a:pt x="1760082" y="848333"/>
                  <a:pt x="1680026" y="853440"/>
                </a:cubicBezTo>
                <a:cubicBezTo>
                  <a:pt x="1502217" y="886005"/>
                  <a:pt x="1298027" y="852137"/>
                  <a:pt x="1182809" y="853440"/>
                </a:cubicBezTo>
                <a:cubicBezTo>
                  <a:pt x="1067591" y="854743"/>
                  <a:pt x="828002" y="825494"/>
                  <a:pt x="639460" y="853440"/>
                </a:cubicBezTo>
                <a:cubicBezTo>
                  <a:pt x="450918" y="881386"/>
                  <a:pt x="282636" y="834863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Green Bonds</a:t>
            </a:r>
          </a:p>
        </p:txBody>
      </p:sp>
      <p:pic>
        <p:nvPicPr>
          <p:cNvPr id="12" name="Picture 11" descr="A purple owl with black text&#10;&#10;Description automatically generated">
            <a:extLst>
              <a:ext uri="{FF2B5EF4-FFF2-40B4-BE49-F238E27FC236}">
                <a16:creationId xmlns:a16="http://schemas.microsoft.com/office/drawing/2014/main" id="{94C843A8-1CE9-39C1-6668-1CB3474DD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7" y="6366512"/>
            <a:ext cx="1018559" cy="4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#3 Risk Management is Attractive to Investors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E1C7A8F-D7B5-664A-7F11-5879AE09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99" y="1938377"/>
            <a:ext cx="6608402" cy="41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urple owl with black text&#10;&#10;Description automatically generated">
            <a:extLst>
              <a:ext uri="{FF2B5EF4-FFF2-40B4-BE49-F238E27FC236}">
                <a16:creationId xmlns:a16="http://schemas.microsoft.com/office/drawing/2014/main" id="{A5007D09-0DB0-D98E-772D-D75316C7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54" y="6053744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5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37B99-9A55-749C-116F-440CFC5C97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#4</a:t>
            </a:r>
          </a:p>
        </p:txBody>
      </p:sp>
      <p:sp>
        <p:nvSpPr>
          <p:cNvPr id="21" name="Flowchart: Preparation 3">
            <a:extLst>
              <a:ext uri="{FF2B5EF4-FFF2-40B4-BE49-F238E27FC236}">
                <a16:creationId xmlns:a16="http://schemas.microsoft.com/office/drawing/2014/main" id="{20B6A0DE-249D-8B99-6FC6-B158B3D6287C}"/>
              </a:ext>
            </a:extLst>
          </p:cNvPr>
          <p:cNvSpPr/>
          <p:nvPr/>
        </p:nvSpPr>
        <p:spPr>
          <a:xfrm>
            <a:off x="2486780" y="2332194"/>
            <a:ext cx="4231011" cy="2375263"/>
          </a:xfrm>
          <a:solidFill>
            <a:srgbClr val="180049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/>
              <a:t>Employee </a:t>
            </a:r>
            <a:br>
              <a:rPr lang="en-US" sz="5000" dirty="0"/>
            </a:br>
            <a:r>
              <a:rPr lang="en-US" sz="5000" dirty="0"/>
              <a:t>Well-Being</a:t>
            </a:r>
          </a:p>
        </p:txBody>
      </p:sp>
    </p:spTree>
    <p:extLst>
      <p:ext uri="{BB962C8B-B14F-4D97-AF65-F5344CB8AC3E}">
        <p14:creationId xmlns:p14="http://schemas.microsoft.com/office/powerpoint/2010/main" val="15557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#4 Employee Well-Being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4B2A6-BAF4-0082-6781-1EB6189CB43B}"/>
              </a:ext>
            </a:extLst>
          </p:cNvPr>
          <p:cNvSpPr txBox="1"/>
          <p:nvPr/>
        </p:nvSpPr>
        <p:spPr>
          <a:xfrm>
            <a:off x="1040543" y="1750555"/>
            <a:ext cx="177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180049"/>
                </a:solidFill>
                <a:latin typeface="Impact" panose="020B0806030902050204" pitchFamily="34" charset="0"/>
                <a:cs typeface="Aharoni" panose="020F0502020204030204" pitchFamily="2" charset="-79"/>
              </a:rPr>
              <a:t>54%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988A4-17F0-6E81-2175-2C119E4ACFAB}"/>
              </a:ext>
            </a:extLst>
          </p:cNvPr>
          <p:cNvSpPr txBox="1"/>
          <p:nvPr/>
        </p:nvSpPr>
        <p:spPr>
          <a:xfrm>
            <a:off x="540439" y="2783507"/>
            <a:ext cx="2882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80049"/>
                </a:solidFill>
              </a:rPr>
              <a:t>Of Gen Z &amp; Millennials research a company’s environmental policy before accepting a job</a:t>
            </a:r>
          </a:p>
        </p:txBody>
      </p:sp>
      <p:pic>
        <p:nvPicPr>
          <p:cNvPr id="5" name="Graphic 4" descr="Man outline">
            <a:extLst>
              <a:ext uri="{FF2B5EF4-FFF2-40B4-BE49-F238E27FC236}">
                <a16:creationId xmlns:a16="http://schemas.microsoft.com/office/drawing/2014/main" id="{72DC3406-FD82-32C8-EB33-C627D6F05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439" y="4306226"/>
            <a:ext cx="723579" cy="723579"/>
          </a:xfrm>
          <a:prstGeom prst="rect">
            <a:avLst/>
          </a:prstGeom>
        </p:spPr>
      </p:pic>
      <p:pic>
        <p:nvPicPr>
          <p:cNvPr id="6" name="Graphic 5" descr="Man outline">
            <a:extLst>
              <a:ext uri="{FF2B5EF4-FFF2-40B4-BE49-F238E27FC236}">
                <a16:creationId xmlns:a16="http://schemas.microsoft.com/office/drawing/2014/main" id="{913CB1A8-F046-E4CE-49E9-CB13DAEBC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920" y="4306223"/>
            <a:ext cx="723579" cy="723579"/>
          </a:xfrm>
          <a:prstGeom prst="rect">
            <a:avLst/>
          </a:prstGeom>
        </p:spPr>
      </p:pic>
      <p:pic>
        <p:nvPicPr>
          <p:cNvPr id="7" name="Graphic 6" descr="Man outline">
            <a:extLst>
              <a:ext uri="{FF2B5EF4-FFF2-40B4-BE49-F238E27FC236}">
                <a16:creationId xmlns:a16="http://schemas.microsoft.com/office/drawing/2014/main" id="{85A25A8E-2FE6-0722-3945-9CB927878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2041" y="4306223"/>
            <a:ext cx="723579" cy="723579"/>
          </a:xfrm>
          <a:prstGeom prst="rect">
            <a:avLst/>
          </a:prstGeom>
        </p:spPr>
      </p:pic>
      <p:pic>
        <p:nvPicPr>
          <p:cNvPr id="8" name="Graphic 7" descr="Man outline">
            <a:extLst>
              <a:ext uri="{FF2B5EF4-FFF2-40B4-BE49-F238E27FC236}">
                <a16:creationId xmlns:a16="http://schemas.microsoft.com/office/drawing/2014/main" id="{836D06A1-60F4-E044-03AA-DDB06A029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1335" y="4306223"/>
            <a:ext cx="723579" cy="723579"/>
          </a:xfrm>
          <a:prstGeom prst="rect">
            <a:avLst/>
          </a:prstGeom>
        </p:spPr>
      </p:pic>
      <p:pic>
        <p:nvPicPr>
          <p:cNvPr id="9" name="Graphic 8" descr="Man outline">
            <a:extLst>
              <a:ext uri="{FF2B5EF4-FFF2-40B4-BE49-F238E27FC236}">
                <a16:creationId xmlns:a16="http://schemas.microsoft.com/office/drawing/2014/main" id="{84FC5726-D026-9968-5623-E7F8BAD0E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8162" y="4306223"/>
            <a:ext cx="723579" cy="723579"/>
          </a:xfrm>
          <a:prstGeom prst="rect">
            <a:avLst/>
          </a:prstGeom>
        </p:spPr>
      </p:pic>
      <p:pic>
        <p:nvPicPr>
          <p:cNvPr id="10" name="Graphic 9" descr="Man outline">
            <a:extLst>
              <a:ext uri="{FF2B5EF4-FFF2-40B4-BE49-F238E27FC236}">
                <a16:creationId xmlns:a16="http://schemas.microsoft.com/office/drawing/2014/main" id="{E541743B-1CEA-0542-83D2-A12286C70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439" y="5099053"/>
            <a:ext cx="723579" cy="723579"/>
          </a:xfrm>
          <a:prstGeom prst="rect">
            <a:avLst/>
          </a:prstGeom>
        </p:spPr>
      </p:pic>
      <p:pic>
        <p:nvPicPr>
          <p:cNvPr id="11" name="Graphic 10" descr="Man outline">
            <a:extLst>
              <a:ext uri="{FF2B5EF4-FFF2-40B4-BE49-F238E27FC236}">
                <a16:creationId xmlns:a16="http://schemas.microsoft.com/office/drawing/2014/main" id="{B62D035B-6C2B-B37D-AFD7-54F675AA4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20" y="5099050"/>
            <a:ext cx="723579" cy="723579"/>
          </a:xfrm>
          <a:prstGeom prst="rect">
            <a:avLst/>
          </a:prstGeom>
        </p:spPr>
      </p:pic>
      <p:pic>
        <p:nvPicPr>
          <p:cNvPr id="12" name="Graphic 11" descr="Man outline">
            <a:extLst>
              <a:ext uri="{FF2B5EF4-FFF2-40B4-BE49-F238E27FC236}">
                <a16:creationId xmlns:a16="http://schemas.microsoft.com/office/drawing/2014/main" id="{50685521-375E-1238-32C3-794DA2EB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2041" y="5099050"/>
            <a:ext cx="723579" cy="723579"/>
          </a:xfrm>
          <a:prstGeom prst="rect">
            <a:avLst/>
          </a:prstGeom>
        </p:spPr>
      </p:pic>
      <p:pic>
        <p:nvPicPr>
          <p:cNvPr id="13" name="Graphic 12" descr="Man outline">
            <a:extLst>
              <a:ext uri="{FF2B5EF4-FFF2-40B4-BE49-F238E27FC236}">
                <a16:creationId xmlns:a16="http://schemas.microsoft.com/office/drawing/2014/main" id="{F9DFC084-5B43-727E-26B4-3500FD595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91335" y="5099050"/>
            <a:ext cx="723579" cy="723579"/>
          </a:xfrm>
          <a:prstGeom prst="rect">
            <a:avLst/>
          </a:prstGeom>
        </p:spPr>
      </p:pic>
      <p:pic>
        <p:nvPicPr>
          <p:cNvPr id="14" name="Graphic 13" descr="Man outline">
            <a:extLst>
              <a:ext uri="{FF2B5EF4-FFF2-40B4-BE49-F238E27FC236}">
                <a16:creationId xmlns:a16="http://schemas.microsoft.com/office/drawing/2014/main" id="{B7B26161-84C8-9F60-B87F-4D8392DE9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8162" y="5099050"/>
            <a:ext cx="723579" cy="7235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5E5329-5149-66F9-BA35-731E5DF67149}"/>
              </a:ext>
            </a:extLst>
          </p:cNvPr>
          <p:cNvSpPr txBox="1"/>
          <p:nvPr/>
        </p:nvSpPr>
        <p:spPr>
          <a:xfrm>
            <a:off x="722290" y="6451783"/>
            <a:ext cx="195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The Deloitte Global 2023 </a:t>
            </a:r>
            <a:br>
              <a:rPr lang="en-US" sz="1000" dirty="0"/>
            </a:br>
            <a:r>
              <a:rPr lang="en-US" sz="1000" dirty="0"/>
              <a:t>Gen Z and Millennial Survey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2B95F-1C68-A20A-BF43-A6E14D029191}"/>
              </a:ext>
            </a:extLst>
          </p:cNvPr>
          <p:cNvSpPr txBox="1"/>
          <p:nvPr/>
        </p:nvSpPr>
        <p:spPr>
          <a:xfrm>
            <a:off x="3375585" y="6451783"/>
            <a:ext cx="2373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Cone Communication Employee </a:t>
            </a:r>
            <a:br>
              <a:rPr lang="en-US" sz="1000" dirty="0"/>
            </a:br>
            <a:r>
              <a:rPr lang="en-US" sz="1000" dirty="0"/>
              <a:t>Engagement Survey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54BCC6-9C47-AB2B-7006-30951208D65D}"/>
              </a:ext>
            </a:extLst>
          </p:cNvPr>
          <p:cNvSpPr txBox="1"/>
          <p:nvPr/>
        </p:nvSpPr>
        <p:spPr>
          <a:xfrm>
            <a:off x="6245782" y="6451783"/>
            <a:ext cx="207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Marsh McLennan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66F36-B7FC-569D-9101-2CB47A25422C}"/>
              </a:ext>
            </a:extLst>
          </p:cNvPr>
          <p:cNvSpPr txBox="1"/>
          <p:nvPr/>
        </p:nvSpPr>
        <p:spPr>
          <a:xfrm>
            <a:off x="3971361" y="1771415"/>
            <a:ext cx="177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180049"/>
                </a:solidFill>
                <a:latin typeface="Impact" panose="020B0806030902050204" pitchFamily="34" charset="0"/>
                <a:cs typeface="Aharoni" panose="020F0502020204030204" pitchFamily="2" charset="-79"/>
              </a:rPr>
              <a:t>70%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97DC16-69C6-A3E7-4642-9B8F23922BB0}"/>
              </a:ext>
            </a:extLst>
          </p:cNvPr>
          <p:cNvSpPr txBox="1"/>
          <p:nvPr/>
        </p:nvSpPr>
        <p:spPr>
          <a:xfrm>
            <a:off x="3471257" y="2804367"/>
            <a:ext cx="2882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80049"/>
                </a:solidFill>
              </a:rPr>
              <a:t>Of Employees are more loyal to company that contributes to Sustainability and Social matters</a:t>
            </a:r>
          </a:p>
        </p:txBody>
      </p:sp>
      <p:pic>
        <p:nvPicPr>
          <p:cNvPr id="20" name="Graphic 19" descr="Man outline">
            <a:extLst>
              <a:ext uri="{FF2B5EF4-FFF2-40B4-BE49-F238E27FC236}">
                <a16:creationId xmlns:a16="http://schemas.microsoft.com/office/drawing/2014/main" id="{857DC768-E965-8D63-AC81-FA5FCF5CB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1257" y="4327086"/>
            <a:ext cx="723579" cy="723579"/>
          </a:xfrm>
          <a:prstGeom prst="rect">
            <a:avLst/>
          </a:prstGeom>
        </p:spPr>
      </p:pic>
      <p:pic>
        <p:nvPicPr>
          <p:cNvPr id="21" name="Graphic 20" descr="Man outline">
            <a:extLst>
              <a:ext uri="{FF2B5EF4-FFF2-40B4-BE49-F238E27FC236}">
                <a16:creationId xmlns:a16="http://schemas.microsoft.com/office/drawing/2014/main" id="{22FC972D-4A8A-B65B-BC95-51A6E1694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6738" y="4327083"/>
            <a:ext cx="723579" cy="723579"/>
          </a:xfrm>
          <a:prstGeom prst="rect">
            <a:avLst/>
          </a:prstGeom>
        </p:spPr>
      </p:pic>
      <p:pic>
        <p:nvPicPr>
          <p:cNvPr id="22" name="Graphic 21" descr="Man outline">
            <a:extLst>
              <a:ext uri="{FF2B5EF4-FFF2-40B4-BE49-F238E27FC236}">
                <a16:creationId xmlns:a16="http://schemas.microsoft.com/office/drawing/2014/main" id="{0A6CE2A0-A65B-E648-0DC5-4D2A19B2E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2859" y="4327083"/>
            <a:ext cx="723579" cy="723579"/>
          </a:xfrm>
          <a:prstGeom prst="rect">
            <a:avLst/>
          </a:prstGeom>
        </p:spPr>
      </p:pic>
      <p:pic>
        <p:nvPicPr>
          <p:cNvPr id="23" name="Graphic 22" descr="Man outline">
            <a:extLst>
              <a:ext uri="{FF2B5EF4-FFF2-40B4-BE49-F238E27FC236}">
                <a16:creationId xmlns:a16="http://schemas.microsoft.com/office/drawing/2014/main" id="{80E37554-529A-414C-2D5A-3D7580FF5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2153" y="4327083"/>
            <a:ext cx="723579" cy="723579"/>
          </a:xfrm>
          <a:prstGeom prst="rect">
            <a:avLst/>
          </a:prstGeom>
        </p:spPr>
      </p:pic>
      <p:pic>
        <p:nvPicPr>
          <p:cNvPr id="24" name="Graphic 23" descr="Man outline">
            <a:extLst>
              <a:ext uri="{FF2B5EF4-FFF2-40B4-BE49-F238E27FC236}">
                <a16:creationId xmlns:a16="http://schemas.microsoft.com/office/drawing/2014/main" id="{B674214D-CD45-6D8F-B269-C8C9E1431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8980" y="4327083"/>
            <a:ext cx="723579" cy="723579"/>
          </a:xfrm>
          <a:prstGeom prst="rect">
            <a:avLst/>
          </a:prstGeom>
        </p:spPr>
      </p:pic>
      <p:pic>
        <p:nvPicPr>
          <p:cNvPr id="25" name="Graphic 24" descr="Man outline">
            <a:extLst>
              <a:ext uri="{FF2B5EF4-FFF2-40B4-BE49-F238E27FC236}">
                <a16:creationId xmlns:a16="http://schemas.microsoft.com/office/drawing/2014/main" id="{8E8F6D49-4D2E-9F1B-97E3-DE8D24D1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1257" y="5119916"/>
            <a:ext cx="723579" cy="723579"/>
          </a:xfrm>
          <a:prstGeom prst="rect">
            <a:avLst/>
          </a:prstGeom>
        </p:spPr>
      </p:pic>
      <p:pic>
        <p:nvPicPr>
          <p:cNvPr id="26" name="Graphic 25" descr="Man outline">
            <a:extLst>
              <a:ext uri="{FF2B5EF4-FFF2-40B4-BE49-F238E27FC236}">
                <a16:creationId xmlns:a16="http://schemas.microsoft.com/office/drawing/2014/main" id="{BFB4F7FB-D885-7A8B-C3C3-CFF0ECB2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6738" y="5119913"/>
            <a:ext cx="723579" cy="723579"/>
          </a:xfrm>
          <a:prstGeom prst="rect">
            <a:avLst/>
          </a:prstGeom>
        </p:spPr>
      </p:pic>
      <p:pic>
        <p:nvPicPr>
          <p:cNvPr id="27" name="Graphic 26" descr="Man outline">
            <a:extLst>
              <a:ext uri="{FF2B5EF4-FFF2-40B4-BE49-F238E27FC236}">
                <a16:creationId xmlns:a16="http://schemas.microsoft.com/office/drawing/2014/main" id="{82194E34-77CD-BBDF-C3E0-10136BD87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2859" y="5119913"/>
            <a:ext cx="723579" cy="723579"/>
          </a:xfrm>
          <a:prstGeom prst="rect">
            <a:avLst/>
          </a:prstGeom>
        </p:spPr>
      </p:pic>
      <p:pic>
        <p:nvPicPr>
          <p:cNvPr id="28" name="Graphic 27" descr="Man outline">
            <a:extLst>
              <a:ext uri="{FF2B5EF4-FFF2-40B4-BE49-F238E27FC236}">
                <a16:creationId xmlns:a16="http://schemas.microsoft.com/office/drawing/2014/main" id="{5F53A1D6-6FBC-EAA5-9289-4FE718797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2153" y="5119913"/>
            <a:ext cx="723579" cy="723579"/>
          </a:xfrm>
          <a:prstGeom prst="rect">
            <a:avLst/>
          </a:prstGeom>
        </p:spPr>
      </p:pic>
      <p:pic>
        <p:nvPicPr>
          <p:cNvPr id="29" name="Graphic 28" descr="Man outline">
            <a:extLst>
              <a:ext uri="{FF2B5EF4-FFF2-40B4-BE49-F238E27FC236}">
                <a16:creationId xmlns:a16="http://schemas.microsoft.com/office/drawing/2014/main" id="{E80FDB20-A528-63B4-42F1-41D01CFB3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8980" y="5119913"/>
            <a:ext cx="723579" cy="72357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2147C02-2904-F9FC-4E1E-DD2042E0BF56}"/>
              </a:ext>
            </a:extLst>
          </p:cNvPr>
          <p:cNvSpPr/>
          <p:nvPr/>
        </p:nvSpPr>
        <p:spPr>
          <a:xfrm>
            <a:off x="6755035" y="3751302"/>
            <a:ext cx="608320" cy="1479347"/>
          </a:xfrm>
          <a:prstGeom prst="rect">
            <a:avLst/>
          </a:prstGeom>
          <a:solidFill>
            <a:srgbClr val="1800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52%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837934-B2A7-DA44-4F2B-B1C8121B46D6}"/>
              </a:ext>
            </a:extLst>
          </p:cNvPr>
          <p:cNvSpPr/>
          <p:nvPr/>
        </p:nvSpPr>
        <p:spPr>
          <a:xfrm>
            <a:off x="8001771" y="2975214"/>
            <a:ext cx="608320" cy="2255435"/>
          </a:xfrm>
          <a:prstGeom prst="rect">
            <a:avLst/>
          </a:prstGeom>
          <a:solidFill>
            <a:srgbClr val="1800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72%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845711-E5CD-8A8B-D9A7-007680AA375D}"/>
              </a:ext>
            </a:extLst>
          </p:cNvPr>
          <p:cNvSpPr txBox="1"/>
          <p:nvPr/>
        </p:nvSpPr>
        <p:spPr>
          <a:xfrm>
            <a:off x="6803700" y="5268901"/>
            <a:ext cx="608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2019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47B7F8-F1AD-3F93-F7EB-2945319F8D02}"/>
              </a:ext>
            </a:extLst>
          </p:cNvPr>
          <p:cNvSpPr txBox="1"/>
          <p:nvPr/>
        </p:nvSpPr>
        <p:spPr>
          <a:xfrm>
            <a:off x="8039870" y="5268900"/>
            <a:ext cx="608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2029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80A81E-99F5-A19F-541E-629EE11BD537}"/>
              </a:ext>
            </a:extLst>
          </p:cNvPr>
          <p:cNvSpPr txBox="1"/>
          <p:nvPr/>
        </p:nvSpPr>
        <p:spPr>
          <a:xfrm>
            <a:off x="6659943" y="1863938"/>
            <a:ext cx="2081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80049"/>
                </a:solidFill>
              </a:rPr>
              <a:t>Gen Z &amp; Millennials % of Workforce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6009BC7-E05E-381B-712C-B2DB72EDBB3A}"/>
              </a:ext>
            </a:extLst>
          </p:cNvPr>
          <p:cNvCxnSpPr>
            <a:cxnSpLocks/>
          </p:cNvCxnSpPr>
          <p:nvPr/>
        </p:nvCxnSpPr>
        <p:spPr>
          <a:xfrm flipV="1">
            <a:off x="7481173" y="3104971"/>
            <a:ext cx="414938" cy="502255"/>
          </a:xfrm>
          <a:prstGeom prst="straightConnector1">
            <a:avLst/>
          </a:prstGeom>
          <a:ln>
            <a:solidFill>
              <a:srgbClr val="18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urple owl with black text&#10;&#10;Description automatically generated">
            <a:extLst>
              <a:ext uri="{FF2B5EF4-FFF2-40B4-BE49-F238E27FC236}">
                <a16:creationId xmlns:a16="http://schemas.microsoft.com/office/drawing/2014/main" id="{31683F25-CDAB-A7A8-2251-AE7DBC63E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6" y="5957742"/>
            <a:ext cx="932565" cy="44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56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#4 Employee Well-Being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3C85DE-B1EA-7347-BF42-7A8E90CE23D8}"/>
              </a:ext>
            </a:extLst>
          </p:cNvPr>
          <p:cNvSpPr/>
          <p:nvPr/>
        </p:nvSpPr>
        <p:spPr>
          <a:xfrm>
            <a:off x="208721" y="1631802"/>
            <a:ext cx="1769106" cy="853440"/>
          </a:xfrm>
          <a:custGeom>
            <a:avLst/>
            <a:gdLst>
              <a:gd name="connsiteX0" fmla="*/ 0 w 1769106"/>
              <a:gd name="connsiteY0" fmla="*/ 142243 h 853440"/>
              <a:gd name="connsiteX1" fmla="*/ 142243 w 1769106"/>
              <a:gd name="connsiteY1" fmla="*/ 0 h 853440"/>
              <a:gd name="connsiteX2" fmla="*/ 651963 w 1769106"/>
              <a:gd name="connsiteY2" fmla="*/ 0 h 853440"/>
              <a:gd name="connsiteX3" fmla="*/ 1161682 w 1769106"/>
              <a:gd name="connsiteY3" fmla="*/ 0 h 853440"/>
              <a:gd name="connsiteX4" fmla="*/ 1626863 w 1769106"/>
              <a:gd name="connsiteY4" fmla="*/ 0 h 853440"/>
              <a:gd name="connsiteX5" fmla="*/ 1769106 w 1769106"/>
              <a:gd name="connsiteY5" fmla="*/ 142243 h 853440"/>
              <a:gd name="connsiteX6" fmla="*/ 1769106 w 1769106"/>
              <a:gd name="connsiteY6" fmla="*/ 711197 h 853440"/>
              <a:gd name="connsiteX7" fmla="*/ 1626863 w 1769106"/>
              <a:gd name="connsiteY7" fmla="*/ 853440 h 853440"/>
              <a:gd name="connsiteX8" fmla="*/ 1176528 w 1769106"/>
              <a:gd name="connsiteY8" fmla="*/ 853440 h 853440"/>
              <a:gd name="connsiteX9" fmla="*/ 711347 w 1769106"/>
              <a:gd name="connsiteY9" fmla="*/ 853440 h 853440"/>
              <a:gd name="connsiteX10" fmla="*/ 142243 w 1769106"/>
              <a:gd name="connsiteY10" fmla="*/ 853440 h 853440"/>
              <a:gd name="connsiteX11" fmla="*/ 0 w 1769106"/>
              <a:gd name="connsiteY11" fmla="*/ 711197 h 853440"/>
              <a:gd name="connsiteX12" fmla="*/ 0 w 1769106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9106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340909" y="-41000"/>
                  <a:pt x="451070" y="37936"/>
                  <a:pt x="651963" y="0"/>
                </a:cubicBezTo>
                <a:cubicBezTo>
                  <a:pt x="852856" y="-37936"/>
                  <a:pt x="975025" y="8624"/>
                  <a:pt x="1161682" y="0"/>
                </a:cubicBezTo>
                <a:cubicBezTo>
                  <a:pt x="1348339" y="-8624"/>
                  <a:pt x="1413898" y="16032"/>
                  <a:pt x="1626863" y="0"/>
                </a:cubicBezTo>
                <a:cubicBezTo>
                  <a:pt x="1710883" y="6437"/>
                  <a:pt x="1774516" y="64737"/>
                  <a:pt x="1769106" y="142243"/>
                </a:cubicBezTo>
                <a:cubicBezTo>
                  <a:pt x="1779693" y="311316"/>
                  <a:pt x="1733183" y="528089"/>
                  <a:pt x="1769106" y="711197"/>
                </a:cubicBezTo>
                <a:cubicBezTo>
                  <a:pt x="1753519" y="790597"/>
                  <a:pt x="1713592" y="848153"/>
                  <a:pt x="1626863" y="853440"/>
                </a:cubicBezTo>
                <a:cubicBezTo>
                  <a:pt x="1406642" y="885808"/>
                  <a:pt x="1308713" y="840954"/>
                  <a:pt x="1176528" y="853440"/>
                </a:cubicBezTo>
                <a:cubicBezTo>
                  <a:pt x="1044344" y="865926"/>
                  <a:pt x="877604" y="845372"/>
                  <a:pt x="711347" y="853440"/>
                </a:cubicBezTo>
                <a:cubicBezTo>
                  <a:pt x="545090" y="861508"/>
                  <a:pt x="344900" y="789235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769106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331996" y="-57051"/>
                  <a:pt x="413222" y="19949"/>
                  <a:pt x="637116" y="0"/>
                </a:cubicBezTo>
                <a:cubicBezTo>
                  <a:pt x="861010" y="-19949"/>
                  <a:pt x="957327" y="39295"/>
                  <a:pt x="1146836" y="0"/>
                </a:cubicBezTo>
                <a:cubicBezTo>
                  <a:pt x="1336345" y="-39295"/>
                  <a:pt x="1490391" y="43710"/>
                  <a:pt x="1626863" y="0"/>
                </a:cubicBezTo>
                <a:cubicBezTo>
                  <a:pt x="1698212" y="18521"/>
                  <a:pt x="1780172" y="65963"/>
                  <a:pt x="1769106" y="142243"/>
                </a:cubicBezTo>
                <a:cubicBezTo>
                  <a:pt x="1820353" y="266716"/>
                  <a:pt x="1718914" y="468741"/>
                  <a:pt x="1769106" y="711197"/>
                </a:cubicBezTo>
                <a:cubicBezTo>
                  <a:pt x="1761798" y="774562"/>
                  <a:pt x="1706919" y="848333"/>
                  <a:pt x="1626863" y="853440"/>
                </a:cubicBezTo>
                <a:cubicBezTo>
                  <a:pt x="1393902" y="879954"/>
                  <a:pt x="1245386" y="837356"/>
                  <a:pt x="1146836" y="853440"/>
                </a:cubicBezTo>
                <a:cubicBezTo>
                  <a:pt x="1048286" y="869524"/>
                  <a:pt x="738131" y="807464"/>
                  <a:pt x="622270" y="853440"/>
                </a:cubicBezTo>
                <a:cubicBezTo>
                  <a:pt x="506409" y="899416"/>
                  <a:pt x="260522" y="845254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Hiring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BE3E79-5DE4-223D-14CE-6999F6641029}"/>
              </a:ext>
            </a:extLst>
          </p:cNvPr>
          <p:cNvSpPr/>
          <p:nvPr/>
        </p:nvSpPr>
        <p:spPr>
          <a:xfrm>
            <a:off x="208721" y="4372756"/>
            <a:ext cx="1769106" cy="1156174"/>
          </a:xfrm>
          <a:custGeom>
            <a:avLst/>
            <a:gdLst>
              <a:gd name="connsiteX0" fmla="*/ 0 w 1769106"/>
              <a:gd name="connsiteY0" fmla="*/ 192700 h 1156174"/>
              <a:gd name="connsiteX1" fmla="*/ 192700 w 1769106"/>
              <a:gd name="connsiteY1" fmla="*/ 0 h 1156174"/>
              <a:gd name="connsiteX2" fmla="*/ 612424 w 1769106"/>
              <a:gd name="connsiteY2" fmla="*/ 0 h 1156174"/>
              <a:gd name="connsiteX3" fmla="*/ 1101334 w 1769106"/>
              <a:gd name="connsiteY3" fmla="*/ 0 h 1156174"/>
              <a:gd name="connsiteX4" fmla="*/ 1576406 w 1769106"/>
              <a:gd name="connsiteY4" fmla="*/ 0 h 1156174"/>
              <a:gd name="connsiteX5" fmla="*/ 1769106 w 1769106"/>
              <a:gd name="connsiteY5" fmla="*/ 192700 h 1156174"/>
              <a:gd name="connsiteX6" fmla="*/ 1769106 w 1769106"/>
              <a:gd name="connsiteY6" fmla="*/ 585795 h 1156174"/>
              <a:gd name="connsiteX7" fmla="*/ 1769106 w 1769106"/>
              <a:gd name="connsiteY7" fmla="*/ 963474 h 1156174"/>
              <a:gd name="connsiteX8" fmla="*/ 1576406 w 1769106"/>
              <a:gd name="connsiteY8" fmla="*/ 1156174 h 1156174"/>
              <a:gd name="connsiteX9" fmla="*/ 1142845 w 1769106"/>
              <a:gd name="connsiteY9" fmla="*/ 1156174 h 1156174"/>
              <a:gd name="connsiteX10" fmla="*/ 709284 w 1769106"/>
              <a:gd name="connsiteY10" fmla="*/ 1156174 h 1156174"/>
              <a:gd name="connsiteX11" fmla="*/ 192700 w 1769106"/>
              <a:gd name="connsiteY11" fmla="*/ 1156174 h 1156174"/>
              <a:gd name="connsiteX12" fmla="*/ 0 w 1769106"/>
              <a:gd name="connsiteY12" fmla="*/ 963474 h 1156174"/>
              <a:gd name="connsiteX13" fmla="*/ 0 w 1769106"/>
              <a:gd name="connsiteY13" fmla="*/ 578087 h 1156174"/>
              <a:gd name="connsiteX14" fmla="*/ 0 w 1769106"/>
              <a:gd name="connsiteY14" fmla="*/ 192700 h 1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9106" h="1156174" fill="none" extrusionOk="0">
                <a:moveTo>
                  <a:pt x="0" y="192700"/>
                </a:moveTo>
                <a:cubicBezTo>
                  <a:pt x="-27897" y="91025"/>
                  <a:pt x="90541" y="-19186"/>
                  <a:pt x="192700" y="0"/>
                </a:cubicBezTo>
                <a:cubicBezTo>
                  <a:pt x="326682" y="-16761"/>
                  <a:pt x="464132" y="29866"/>
                  <a:pt x="612424" y="0"/>
                </a:cubicBezTo>
                <a:cubicBezTo>
                  <a:pt x="760716" y="-29866"/>
                  <a:pt x="863726" y="47865"/>
                  <a:pt x="1101334" y="0"/>
                </a:cubicBezTo>
                <a:cubicBezTo>
                  <a:pt x="1338942" y="-47865"/>
                  <a:pt x="1406682" y="54556"/>
                  <a:pt x="1576406" y="0"/>
                </a:cubicBezTo>
                <a:cubicBezTo>
                  <a:pt x="1669986" y="-27034"/>
                  <a:pt x="1773410" y="78342"/>
                  <a:pt x="1769106" y="192700"/>
                </a:cubicBezTo>
                <a:cubicBezTo>
                  <a:pt x="1789991" y="287248"/>
                  <a:pt x="1739017" y="501701"/>
                  <a:pt x="1769106" y="585795"/>
                </a:cubicBezTo>
                <a:cubicBezTo>
                  <a:pt x="1799195" y="669889"/>
                  <a:pt x="1762982" y="842423"/>
                  <a:pt x="1769106" y="963474"/>
                </a:cubicBezTo>
                <a:cubicBezTo>
                  <a:pt x="1769979" y="1075920"/>
                  <a:pt x="1675590" y="1174069"/>
                  <a:pt x="1576406" y="1156174"/>
                </a:cubicBezTo>
                <a:cubicBezTo>
                  <a:pt x="1447720" y="1161141"/>
                  <a:pt x="1320651" y="1112965"/>
                  <a:pt x="1142845" y="1156174"/>
                </a:cubicBezTo>
                <a:cubicBezTo>
                  <a:pt x="965039" y="1199383"/>
                  <a:pt x="856375" y="1141491"/>
                  <a:pt x="709284" y="1156174"/>
                </a:cubicBezTo>
                <a:cubicBezTo>
                  <a:pt x="562193" y="1170857"/>
                  <a:pt x="441667" y="1123175"/>
                  <a:pt x="192700" y="1156174"/>
                </a:cubicBezTo>
                <a:cubicBezTo>
                  <a:pt x="108202" y="1168095"/>
                  <a:pt x="-10304" y="1070202"/>
                  <a:pt x="0" y="963474"/>
                </a:cubicBezTo>
                <a:cubicBezTo>
                  <a:pt x="-26007" y="874172"/>
                  <a:pt x="7866" y="691932"/>
                  <a:pt x="0" y="578087"/>
                </a:cubicBezTo>
                <a:cubicBezTo>
                  <a:pt x="-7866" y="464242"/>
                  <a:pt x="36905" y="367552"/>
                  <a:pt x="0" y="192700"/>
                </a:cubicBezTo>
                <a:close/>
              </a:path>
              <a:path w="1769106" h="1156174" stroke="0" extrusionOk="0">
                <a:moveTo>
                  <a:pt x="0" y="192700"/>
                </a:moveTo>
                <a:cubicBezTo>
                  <a:pt x="-25247" y="79719"/>
                  <a:pt x="76122" y="28667"/>
                  <a:pt x="192700" y="0"/>
                </a:cubicBezTo>
                <a:cubicBezTo>
                  <a:pt x="327982" y="-26114"/>
                  <a:pt x="490346" y="42555"/>
                  <a:pt x="653935" y="0"/>
                </a:cubicBezTo>
                <a:cubicBezTo>
                  <a:pt x="817525" y="-42555"/>
                  <a:pt x="1006286" y="43333"/>
                  <a:pt x="1129008" y="0"/>
                </a:cubicBezTo>
                <a:cubicBezTo>
                  <a:pt x="1251730" y="-43333"/>
                  <a:pt x="1384003" y="9610"/>
                  <a:pt x="1576406" y="0"/>
                </a:cubicBezTo>
                <a:cubicBezTo>
                  <a:pt x="1674829" y="20557"/>
                  <a:pt x="1784415" y="89428"/>
                  <a:pt x="1769106" y="192700"/>
                </a:cubicBezTo>
                <a:cubicBezTo>
                  <a:pt x="1790821" y="370817"/>
                  <a:pt x="1760525" y="484849"/>
                  <a:pt x="1769106" y="593502"/>
                </a:cubicBezTo>
                <a:cubicBezTo>
                  <a:pt x="1777687" y="702155"/>
                  <a:pt x="1746237" y="878224"/>
                  <a:pt x="1769106" y="963474"/>
                </a:cubicBezTo>
                <a:cubicBezTo>
                  <a:pt x="1776666" y="1070535"/>
                  <a:pt x="1698921" y="1176505"/>
                  <a:pt x="1576406" y="1156174"/>
                </a:cubicBezTo>
                <a:cubicBezTo>
                  <a:pt x="1400374" y="1159267"/>
                  <a:pt x="1205073" y="1135665"/>
                  <a:pt x="1087497" y="1156174"/>
                </a:cubicBezTo>
                <a:cubicBezTo>
                  <a:pt x="969921" y="1176683"/>
                  <a:pt x="809751" y="1153369"/>
                  <a:pt x="667772" y="1156174"/>
                </a:cubicBezTo>
                <a:cubicBezTo>
                  <a:pt x="525793" y="1158979"/>
                  <a:pt x="423055" y="1111197"/>
                  <a:pt x="192700" y="1156174"/>
                </a:cubicBezTo>
                <a:cubicBezTo>
                  <a:pt x="85958" y="1163138"/>
                  <a:pt x="-256" y="1066883"/>
                  <a:pt x="0" y="963474"/>
                </a:cubicBezTo>
                <a:cubicBezTo>
                  <a:pt x="-14662" y="788946"/>
                  <a:pt x="21001" y="674171"/>
                  <a:pt x="0" y="562672"/>
                </a:cubicBezTo>
                <a:cubicBezTo>
                  <a:pt x="-21001" y="451173"/>
                  <a:pt x="16867" y="286683"/>
                  <a:pt x="0" y="192700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Employee </a:t>
            </a:r>
            <a:br>
              <a:rPr lang="en-US" sz="2000" dirty="0"/>
            </a:br>
            <a:r>
              <a:rPr lang="en-US" sz="2000" dirty="0"/>
              <a:t>Well-Being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98DAEB-B3BA-3D70-C1C2-4DEC1B37F225}"/>
              </a:ext>
            </a:extLst>
          </p:cNvPr>
          <p:cNvSpPr/>
          <p:nvPr/>
        </p:nvSpPr>
        <p:spPr>
          <a:xfrm>
            <a:off x="2243473" y="1631802"/>
            <a:ext cx="4774016" cy="819550"/>
          </a:xfrm>
          <a:custGeom>
            <a:avLst/>
            <a:gdLst>
              <a:gd name="connsiteX0" fmla="*/ 0 w 4774016"/>
              <a:gd name="connsiteY0" fmla="*/ 136594 h 819550"/>
              <a:gd name="connsiteX1" fmla="*/ 136594 w 4774016"/>
              <a:gd name="connsiteY1" fmla="*/ 0 h 819550"/>
              <a:gd name="connsiteX2" fmla="*/ 824578 w 4774016"/>
              <a:gd name="connsiteY2" fmla="*/ 0 h 819550"/>
              <a:gd name="connsiteX3" fmla="*/ 1512561 w 4774016"/>
              <a:gd name="connsiteY3" fmla="*/ 0 h 819550"/>
              <a:gd name="connsiteX4" fmla="*/ 2110529 w 4774016"/>
              <a:gd name="connsiteY4" fmla="*/ 0 h 819550"/>
              <a:gd name="connsiteX5" fmla="*/ 2663487 w 4774016"/>
              <a:gd name="connsiteY5" fmla="*/ 0 h 819550"/>
              <a:gd name="connsiteX6" fmla="*/ 3261455 w 4774016"/>
              <a:gd name="connsiteY6" fmla="*/ 0 h 819550"/>
              <a:gd name="connsiteX7" fmla="*/ 3814413 w 4774016"/>
              <a:gd name="connsiteY7" fmla="*/ 0 h 819550"/>
              <a:gd name="connsiteX8" fmla="*/ 4637422 w 4774016"/>
              <a:gd name="connsiteY8" fmla="*/ 0 h 819550"/>
              <a:gd name="connsiteX9" fmla="*/ 4774016 w 4774016"/>
              <a:gd name="connsiteY9" fmla="*/ 136594 h 819550"/>
              <a:gd name="connsiteX10" fmla="*/ 4774016 w 4774016"/>
              <a:gd name="connsiteY10" fmla="*/ 682956 h 819550"/>
              <a:gd name="connsiteX11" fmla="*/ 4637422 w 4774016"/>
              <a:gd name="connsiteY11" fmla="*/ 819550 h 819550"/>
              <a:gd name="connsiteX12" fmla="*/ 3949438 w 4774016"/>
              <a:gd name="connsiteY12" fmla="*/ 819550 h 819550"/>
              <a:gd name="connsiteX13" fmla="*/ 3216446 w 4774016"/>
              <a:gd name="connsiteY13" fmla="*/ 819550 h 819550"/>
              <a:gd name="connsiteX14" fmla="*/ 2528463 w 4774016"/>
              <a:gd name="connsiteY14" fmla="*/ 819550 h 819550"/>
              <a:gd name="connsiteX15" fmla="*/ 1885487 w 4774016"/>
              <a:gd name="connsiteY15" fmla="*/ 819550 h 819550"/>
              <a:gd name="connsiteX16" fmla="*/ 1287520 w 4774016"/>
              <a:gd name="connsiteY16" fmla="*/ 819550 h 819550"/>
              <a:gd name="connsiteX17" fmla="*/ 136594 w 4774016"/>
              <a:gd name="connsiteY17" fmla="*/ 819550 h 819550"/>
              <a:gd name="connsiteX18" fmla="*/ 0 w 4774016"/>
              <a:gd name="connsiteY18" fmla="*/ 682956 h 819550"/>
              <a:gd name="connsiteX19" fmla="*/ 0 w 4774016"/>
              <a:gd name="connsiteY19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74016" h="819550" fill="none" extrusionOk="0">
                <a:moveTo>
                  <a:pt x="0" y="136594"/>
                </a:moveTo>
                <a:cubicBezTo>
                  <a:pt x="-8955" y="51738"/>
                  <a:pt x="52872" y="-7579"/>
                  <a:pt x="136594" y="0"/>
                </a:cubicBezTo>
                <a:cubicBezTo>
                  <a:pt x="461542" y="-7379"/>
                  <a:pt x="680078" y="-5244"/>
                  <a:pt x="824578" y="0"/>
                </a:cubicBezTo>
                <a:cubicBezTo>
                  <a:pt x="969078" y="5244"/>
                  <a:pt x="1348986" y="13760"/>
                  <a:pt x="1512561" y="0"/>
                </a:cubicBezTo>
                <a:cubicBezTo>
                  <a:pt x="1676136" y="-13760"/>
                  <a:pt x="1917505" y="-24824"/>
                  <a:pt x="2110529" y="0"/>
                </a:cubicBezTo>
                <a:cubicBezTo>
                  <a:pt x="2303553" y="24824"/>
                  <a:pt x="2414382" y="4493"/>
                  <a:pt x="2663487" y="0"/>
                </a:cubicBezTo>
                <a:cubicBezTo>
                  <a:pt x="2912592" y="-4493"/>
                  <a:pt x="3118182" y="-28300"/>
                  <a:pt x="3261455" y="0"/>
                </a:cubicBezTo>
                <a:cubicBezTo>
                  <a:pt x="3404728" y="28300"/>
                  <a:pt x="3648720" y="-4628"/>
                  <a:pt x="3814413" y="0"/>
                </a:cubicBezTo>
                <a:cubicBezTo>
                  <a:pt x="3980106" y="4628"/>
                  <a:pt x="4466963" y="-33699"/>
                  <a:pt x="4637422" y="0"/>
                </a:cubicBezTo>
                <a:cubicBezTo>
                  <a:pt x="4708422" y="-11"/>
                  <a:pt x="4776639" y="58640"/>
                  <a:pt x="4774016" y="136594"/>
                </a:cubicBezTo>
                <a:cubicBezTo>
                  <a:pt x="4772626" y="409351"/>
                  <a:pt x="4772478" y="480833"/>
                  <a:pt x="4774016" y="682956"/>
                </a:cubicBezTo>
                <a:cubicBezTo>
                  <a:pt x="4777974" y="747754"/>
                  <a:pt x="4718982" y="821400"/>
                  <a:pt x="4637422" y="819550"/>
                </a:cubicBezTo>
                <a:cubicBezTo>
                  <a:pt x="4391446" y="845880"/>
                  <a:pt x="4103753" y="842540"/>
                  <a:pt x="3949438" y="819550"/>
                </a:cubicBezTo>
                <a:cubicBezTo>
                  <a:pt x="3795123" y="796560"/>
                  <a:pt x="3501156" y="820939"/>
                  <a:pt x="3216446" y="819550"/>
                </a:cubicBezTo>
                <a:cubicBezTo>
                  <a:pt x="2931736" y="818161"/>
                  <a:pt x="2775480" y="828137"/>
                  <a:pt x="2528463" y="819550"/>
                </a:cubicBezTo>
                <a:cubicBezTo>
                  <a:pt x="2281446" y="810963"/>
                  <a:pt x="2046513" y="788666"/>
                  <a:pt x="1885487" y="819550"/>
                </a:cubicBezTo>
                <a:cubicBezTo>
                  <a:pt x="1724461" y="850434"/>
                  <a:pt x="1411557" y="808149"/>
                  <a:pt x="1287520" y="819550"/>
                </a:cubicBezTo>
                <a:cubicBezTo>
                  <a:pt x="1163483" y="830951"/>
                  <a:pt x="676838" y="811217"/>
                  <a:pt x="136594" y="819550"/>
                </a:cubicBezTo>
                <a:cubicBezTo>
                  <a:pt x="61181" y="810640"/>
                  <a:pt x="-2059" y="744004"/>
                  <a:pt x="0" y="682956"/>
                </a:cubicBezTo>
                <a:cubicBezTo>
                  <a:pt x="23807" y="533036"/>
                  <a:pt x="12209" y="384791"/>
                  <a:pt x="0" y="136594"/>
                </a:cubicBezTo>
                <a:close/>
              </a:path>
              <a:path w="4774016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325073" y="8540"/>
                  <a:pt x="422435" y="-14796"/>
                  <a:pt x="689553" y="0"/>
                </a:cubicBezTo>
                <a:cubicBezTo>
                  <a:pt x="956671" y="14796"/>
                  <a:pt x="1106120" y="-20643"/>
                  <a:pt x="1287520" y="0"/>
                </a:cubicBezTo>
                <a:cubicBezTo>
                  <a:pt x="1468920" y="20643"/>
                  <a:pt x="1565575" y="-19298"/>
                  <a:pt x="1795471" y="0"/>
                </a:cubicBezTo>
                <a:cubicBezTo>
                  <a:pt x="2025367" y="19298"/>
                  <a:pt x="2219923" y="-6419"/>
                  <a:pt x="2483454" y="0"/>
                </a:cubicBezTo>
                <a:cubicBezTo>
                  <a:pt x="2746985" y="6419"/>
                  <a:pt x="2867768" y="-5995"/>
                  <a:pt x="3126430" y="0"/>
                </a:cubicBezTo>
                <a:cubicBezTo>
                  <a:pt x="3385092" y="5995"/>
                  <a:pt x="3666598" y="403"/>
                  <a:pt x="3814413" y="0"/>
                </a:cubicBezTo>
                <a:cubicBezTo>
                  <a:pt x="3962228" y="-403"/>
                  <a:pt x="4426774" y="-28632"/>
                  <a:pt x="4637422" y="0"/>
                </a:cubicBezTo>
                <a:cubicBezTo>
                  <a:pt x="4713699" y="15381"/>
                  <a:pt x="4775036" y="68005"/>
                  <a:pt x="4774016" y="136594"/>
                </a:cubicBezTo>
                <a:cubicBezTo>
                  <a:pt x="4783339" y="392614"/>
                  <a:pt x="4777283" y="487503"/>
                  <a:pt x="4774016" y="682956"/>
                </a:cubicBezTo>
                <a:cubicBezTo>
                  <a:pt x="4780783" y="757322"/>
                  <a:pt x="4711430" y="815279"/>
                  <a:pt x="4637422" y="819550"/>
                </a:cubicBezTo>
                <a:cubicBezTo>
                  <a:pt x="4472472" y="812429"/>
                  <a:pt x="4264557" y="828252"/>
                  <a:pt x="3994447" y="819550"/>
                </a:cubicBezTo>
                <a:cubicBezTo>
                  <a:pt x="3724338" y="810848"/>
                  <a:pt x="3630252" y="800844"/>
                  <a:pt x="3306463" y="819550"/>
                </a:cubicBezTo>
                <a:cubicBezTo>
                  <a:pt x="2982674" y="838256"/>
                  <a:pt x="2737800" y="788842"/>
                  <a:pt x="2573471" y="819550"/>
                </a:cubicBezTo>
                <a:cubicBezTo>
                  <a:pt x="2409142" y="850258"/>
                  <a:pt x="2095993" y="851921"/>
                  <a:pt x="1885487" y="819550"/>
                </a:cubicBezTo>
                <a:cubicBezTo>
                  <a:pt x="1674981" y="787179"/>
                  <a:pt x="1592135" y="841840"/>
                  <a:pt x="1377537" y="819550"/>
                </a:cubicBezTo>
                <a:cubicBezTo>
                  <a:pt x="1162939" y="797261"/>
                  <a:pt x="885569" y="805450"/>
                  <a:pt x="689553" y="819550"/>
                </a:cubicBezTo>
                <a:cubicBezTo>
                  <a:pt x="493537" y="833650"/>
                  <a:pt x="385324" y="838760"/>
                  <a:pt x="136594" y="819550"/>
                </a:cubicBezTo>
                <a:cubicBezTo>
                  <a:pt x="48680" y="808311"/>
                  <a:pt x="-1389" y="760081"/>
                  <a:pt x="0" y="682956"/>
                </a:cubicBezTo>
                <a:cubicBezTo>
                  <a:pt x="-1356" y="482174"/>
                  <a:pt x="-18766" y="263092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Strong Sustainability communications and investment attract new hires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583699-2F93-41F0-313D-D6A002A891CF}"/>
              </a:ext>
            </a:extLst>
          </p:cNvPr>
          <p:cNvSpPr/>
          <p:nvPr/>
        </p:nvSpPr>
        <p:spPr>
          <a:xfrm>
            <a:off x="2243471" y="3000210"/>
            <a:ext cx="4774016" cy="819550"/>
          </a:xfrm>
          <a:custGeom>
            <a:avLst/>
            <a:gdLst>
              <a:gd name="connsiteX0" fmla="*/ 0 w 4774016"/>
              <a:gd name="connsiteY0" fmla="*/ 136594 h 819550"/>
              <a:gd name="connsiteX1" fmla="*/ 136594 w 4774016"/>
              <a:gd name="connsiteY1" fmla="*/ 0 h 819550"/>
              <a:gd name="connsiteX2" fmla="*/ 609181 w 4774016"/>
              <a:gd name="connsiteY2" fmla="*/ 0 h 819550"/>
              <a:gd name="connsiteX3" fmla="*/ 1081768 w 4774016"/>
              <a:gd name="connsiteY3" fmla="*/ 0 h 819550"/>
              <a:gd name="connsiteX4" fmla="*/ 1599363 w 4774016"/>
              <a:gd name="connsiteY4" fmla="*/ 0 h 819550"/>
              <a:gd name="connsiteX5" fmla="*/ 2071950 w 4774016"/>
              <a:gd name="connsiteY5" fmla="*/ 0 h 819550"/>
              <a:gd name="connsiteX6" fmla="*/ 2724570 w 4774016"/>
              <a:gd name="connsiteY6" fmla="*/ 0 h 819550"/>
              <a:gd name="connsiteX7" fmla="*/ 3152149 w 4774016"/>
              <a:gd name="connsiteY7" fmla="*/ 0 h 819550"/>
              <a:gd name="connsiteX8" fmla="*/ 3714752 w 4774016"/>
              <a:gd name="connsiteY8" fmla="*/ 0 h 819550"/>
              <a:gd name="connsiteX9" fmla="*/ 4637422 w 4774016"/>
              <a:gd name="connsiteY9" fmla="*/ 0 h 819550"/>
              <a:gd name="connsiteX10" fmla="*/ 4774016 w 4774016"/>
              <a:gd name="connsiteY10" fmla="*/ 136594 h 819550"/>
              <a:gd name="connsiteX11" fmla="*/ 4774016 w 4774016"/>
              <a:gd name="connsiteY11" fmla="*/ 682956 h 819550"/>
              <a:gd name="connsiteX12" fmla="*/ 4637422 w 4774016"/>
              <a:gd name="connsiteY12" fmla="*/ 819550 h 819550"/>
              <a:gd name="connsiteX13" fmla="*/ 3984802 w 4774016"/>
              <a:gd name="connsiteY13" fmla="*/ 819550 h 819550"/>
              <a:gd name="connsiteX14" fmla="*/ 3467207 w 4774016"/>
              <a:gd name="connsiteY14" fmla="*/ 819550 h 819550"/>
              <a:gd name="connsiteX15" fmla="*/ 2859595 w 4774016"/>
              <a:gd name="connsiteY15" fmla="*/ 819550 h 819550"/>
              <a:gd name="connsiteX16" fmla="*/ 2251983 w 4774016"/>
              <a:gd name="connsiteY16" fmla="*/ 819550 h 819550"/>
              <a:gd name="connsiteX17" fmla="*/ 1644371 w 4774016"/>
              <a:gd name="connsiteY17" fmla="*/ 819550 h 819550"/>
              <a:gd name="connsiteX18" fmla="*/ 1036760 w 4774016"/>
              <a:gd name="connsiteY18" fmla="*/ 819550 h 819550"/>
              <a:gd name="connsiteX19" fmla="*/ 136594 w 4774016"/>
              <a:gd name="connsiteY19" fmla="*/ 819550 h 819550"/>
              <a:gd name="connsiteX20" fmla="*/ 0 w 4774016"/>
              <a:gd name="connsiteY20" fmla="*/ 682956 h 819550"/>
              <a:gd name="connsiteX21" fmla="*/ 0 w 4774016"/>
              <a:gd name="connsiteY21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74016" h="819550" fill="none" extrusionOk="0">
                <a:moveTo>
                  <a:pt x="0" y="136594"/>
                </a:moveTo>
                <a:cubicBezTo>
                  <a:pt x="16548" y="47944"/>
                  <a:pt x="71839" y="829"/>
                  <a:pt x="136594" y="0"/>
                </a:cubicBezTo>
                <a:cubicBezTo>
                  <a:pt x="309146" y="-43191"/>
                  <a:pt x="495782" y="9049"/>
                  <a:pt x="609181" y="0"/>
                </a:cubicBezTo>
                <a:cubicBezTo>
                  <a:pt x="722580" y="-9049"/>
                  <a:pt x="851980" y="13489"/>
                  <a:pt x="1081768" y="0"/>
                </a:cubicBezTo>
                <a:cubicBezTo>
                  <a:pt x="1311556" y="-13489"/>
                  <a:pt x="1371932" y="30744"/>
                  <a:pt x="1599363" y="0"/>
                </a:cubicBezTo>
                <a:cubicBezTo>
                  <a:pt x="1826794" y="-30744"/>
                  <a:pt x="1861564" y="20255"/>
                  <a:pt x="2071950" y="0"/>
                </a:cubicBezTo>
                <a:cubicBezTo>
                  <a:pt x="2282336" y="-20255"/>
                  <a:pt x="2503985" y="42934"/>
                  <a:pt x="2724570" y="0"/>
                </a:cubicBezTo>
                <a:cubicBezTo>
                  <a:pt x="2945155" y="-42934"/>
                  <a:pt x="2950099" y="29074"/>
                  <a:pt x="3152149" y="0"/>
                </a:cubicBezTo>
                <a:cubicBezTo>
                  <a:pt x="3354199" y="-29074"/>
                  <a:pt x="3502112" y="18644"/>
                  <a:pt x="3714752" y="0"/>
                </a:cubicBezTo>
                <a:cubicBezTo>
                  <a:pt x="3927392" y="-18644"/>
                  <a:pt x="4418487" y="59790"/>
                  <a:pt x="4637422" y="0"/>
                </a:cubicBezTo>
                <a:cubicBezTo>
                  <a:pt x="4720317" y="-20045"/>
                  <a:pt x="4784287" y="64260"/>
                  <a:pt x="4774016" y="136594"/>
                </a:cubicBezTo>
                <a:cubicBezTo>
                  <a:pt x="4789883" y="317830"/>
                  <a:pt x="4711019" y="484514"/>
                  <a:pt x="4774016" y="682956"/>
                </a:cubicBezTo>
                <a:cubicBezTo>
                  <a:pt x="4765561" y="764229"/>
                  <a:pt x="4701319" y="826628"/>
                  <a:pt x="4637422" y="819550"/>
                </a:cubicBezTo>
                <a:cubicBezTo>
                  <a:pt x="4456638" y="883367"/>
                  <a:pt x="4134445" y="773432"/>
                  <a:pt x="3984802" y="819550"/>
                </a:cubicBezTo>
                <a:cubicBezTo>
                  <a:pt x="3835159" y="865668"/>
                  <a:pt x="3706791" y="761045"/>
                  <a:pt x="3467207" y="819550"/>
                </a:cubicBezTo>
                <a:cubicBezTo>
                  <a:pt x="3227623" y="878055"/>
                  <a:pt x="3038197" y="765324"/>
                  <a:pt x="2859595" y="819550"/>
                </a:cubicBezTo>
                <a:cubicBezTo>
                  <a:pt x="2680993" y="873776"/>
                  <a:pt x="2402099" y="788078"/>
                  <a:pt x="2251983" y="819550"/>
                </a:cubicBezTo>
                <a:cubicBezTo>
                  <a:pt x="2101867" y="851022"/>
                  <a:pt x="1920522" y="795653"/>
                  <a:pt x="1644371" y="819550"/>
                </a:cubicBezTo>
                <a:cubicBezTo>
                  <a:pt x="1368220" y="843447"/>
                  <a:pt x="1242928" y="801572"/>
                  <a:pt x="1036760" y="819550"/>
                </a:cubicBezTo>
                <a:cubicBezTo>
                  <a:pt x="830592" y="837528"/>
                  <a:pt x="393908" y="737812"/>
                  <a:pt x="136594" y="819550"/>
                </a:cubicBezTo>
                <a:cubicBezTo>
                  <a:pt x="61963" y="815400"/>
                  <a:pt x="4249" y="760068"/>
                  <a:pt x="0" y="682956"/>
                </a:cubicBezTo>
                <a:cubicBezTo>
                  <a:pt x="-29993" y="483677"/>
                  <a:pt x="48063" y="322176"/>
                  <a:pt x="0" y="136594"/>
                </a:cubicBezTo>
                <a:close/>
              </a:path>
              <a:path w="4774016" h="819550" stroke="0" extrusionOk="0">
                <a:moveTo>
                  <a:pt x="0" y="136594"/>
                </a:moveTo>
                <a:cubicBezTo>
                  <a:pt x="-10592" y="71926"/>
                  <a:pt x="47037" y="4606"/>
                  <a:pt x="136594" y="0"/>
                </a:cubicBezTo>
                <a:cubicBezTo>
                  <a:pt x="306848" y="-36261"/>
                  <a:pt x="385502" y="28609"/>
                  <a:pt x="609181" y="0"/>
                </a:cubicBezTo>
                <a:cubicBezTo>
                  <a:pt x="832860" y="-28609"/>
                  <a:pt x="875640" y="33018"/>
                  <a:pt x="1126776" y="0"/>
                </a:cubicBezTo>
                <a:cubicBezTo>
                  <a:pt x="1377912" y="-33018"/>
                  <a:pt x="1366908" y="10777"/>
                  <a:pt x="1554355" y="0"/>
                </a:cubicBezTo>
                <a:cubicBezTo>
                  <a:pt x="1741802" y="-10777"/>
                  <a:pt x="1876142" y="8631"/>
                  <a:pt x="2161967" y="0"/>
                </a:cubicBezTo>
                <a:cubicBezTo>
                  <a:pt x="2447792" y="-8631"/>
                  <a:pt x="2554427" y="30291"/>
                  <a:pt x="2724570" y="0"/>
                </a:cubicBezTo>
                <a:cubicBezTo>
                  <a:pt x="2894713" y="-30291"/>
                  <a:pt x="3197118" y="9435"/>
                  <a:pt x="3332182" y="0"/>
                </a:cubicBezTo>
                <a:cubicBezTo>
                  <a:pt x="3467246" y="-9435"/>
                  <a:pt x="3732895" y="45980"/>
                  <a:pt x="3984802" y="0"/>
                </a:cubicBezTo>
                <a:cubicBezTo>
                  <a:pt x="4236709" y="-45980"/>
                  <a:pt x="4370122" y="13877"/>
                  <a:pt x="4637422" y="0"/>
                </a:cubicBezTo>
                <a:cubicBezTo>
                  <a:pt x="4714732" y="-3959"/>
                  <a:pt x="4774351" y="67800"/>
                  <a:pt x="4774016" y="136594"/>
                </a:cubicBezTo>
                <a:cubicBezTo>
                  <a:pt x="4778236" y="408805"/>
                  <a:pt x="4752926" y="467659"/>
                  <a:pt x="4774016" y="682956"/>
                </a:cubicBezTo>
                <a:cubicBezTo>
                  <a:pt x="4790757" y="752546"/>
                  <a:pt x="4719971" y="802164"/>
                  <a:pt x="4637422" y="819550"/>
                </a:cubicBezTo>
                <a:cubicBezTo>
                  <a:pt x="4384590" y="880093"/>
                  <a:pt x="4337436" y="802182"/>
                  <a:pt x="4119827" y="819550"/>
                </a:cubicBezTo>
                <a:cubicBezTo>
                  <a:pt x="3902218" y="836918"/>
                  <a:pt x="3760708" y="762544"/>
                  <a:pt x="3467207" y="819550"/>
                </a:cubicBezTo>
                <a:cubicBezTo>
                  <a:pt x="3173706" y="876556"/>
                  <a:pt x="3104353" y="772478"/>
                  <a:pt x="2859595" y="819550"/>
                </a:cubicBezTo>
                <a:cubicBezTo>
                  <a:pt x="2614837" y="866622"/>
                  <a:pt x="2626375" y="797448"/>
                  <a:pt x="2432016" y="819550"/>
                </a:cubicBezTo>
                <a:cubicBezTo>
                  <a:pt x="2237657" y="841652"/>
                  <a:pt x="1972132" y="751258"/>
                  <a:pt x="1824405" y="819550"/>
                </a:cubicBezTo>
                <a:cubicBezTo>
                  <a:pt x="1676678" y="887842"/>
                  <a:pt x="1381258" y="765899"/>
                  <a:pt x="1216793" y="819550"/>
                </a:cubicBezTo>
                <a:cubicBezTo>
                  <a:pt x="1052328" y="873201"/>
                  <a:pt x="877229" y="817683"/>
                  <a:pt x="789214" y="819550"/>
                </a:cubicBezTo>
                <a:cubicBezTo>
                  <a:pt x="701199" y="821417"/>
                  <a:pt x="293557" y="768240"/>
                  <a:pt x="136594" y="819550"/>
                </a:cubicBezTo>
                <a:cubicBezTo>
                  <a:pt x="65410" y="823453"/>
                  <a:pt x="-2370" y="760976"/>
                  <a:pt x="0" y="682956"/>
                </a:cubicBezTo>
                <a:cubicBezTo>
                  <a:pt x="-30837" y="453800"/>
                  <a:pt x="8821" y="297443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Employees enjoy working for mission-driven companies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47D79-025E-3927-EDA5-8A9DCEE0CDF4}"/>
              </a:ext>
            </a:extLst>
          </p:cNvPr>
          <p:cNvSpPr/>
          <p:nvPr/>
        </p:nvSpPr>
        <p:spPr>
          <a:xfrm>
            <a:off x="2243472" y="4372756"/>
            <a:ext cx="4774016" cy="1156174"/>
          </a:xfrm>
          <a:custGeom>
            <a:avLst/>
            <a:gdLst>
              <a:gd name="connsiteX0" fmla="*/ 0 w 4774016"/>
              <a:gd name="connsiteY0" fmla="*/ 192700 h 1156174"/>
              <a:gd name="connsiteX1" fmla="*/ 192700 w 4774016"/>
              <a:gd name="connsiteY1" fmla="*/ 0 h 1156174"/>
              <a:gd name="connsiteX2" fmla="*/ 731873 w 4774016"/>
              <a:gd name="connsiteY2" fmla="*/ 0 h 1156174"/>
              <a:gd name="connsiteX3" fmla="*/ 1271046 w 4774016"/>
              <a:gd name="connsiteY3" fmla="*/ 0 h 1156174"/>
              <a:gd name="connsiteX4" fmla="*/ 1854105 w 4774016"/>
              <a:gd name="connsiteY4" fmla="*/ 0 h 1156174"/>
              <a:gd name="connsiteX5" fmla="*/ 2393277 w 4774016"/>
              <a:gd name="connsiteY5" fmla="*/ 0 h 1156174"/>
              <a:gd name="connsiteX6" fmla="*/ 3107995 w 4774016"/>
              <a:gd name="connsiteY6" fmla="*/ 0 h 1156174"/>
              <a:gd name="connsiteX7" fmla="*/ 3603282 w 4774016"/>
              <a:gd name="connsiteY7" fmla="*/ 0 h 1156174"/>
              <a:gd name="connsiteX8" fmla="*/ 4581316 w 4774016"/>
              <a:gd name="connsiteY8" fmla="*/ 0 h 1156174"/>
              <a:gd name="connsiteX9" fmla="*/ 4774016 w 4774016"/>
              <a:gd name="connsiteY9" fmla="*/ 192700 h 1156174"/>
              <a:gd name="connsiteX10" fmla="*/ 4774016 w 4774016"/>
              <a:gd name="connsiteY10" fmla="*/ 562672 h 1156174"/>
              <a:gd name="connsiteX11" fmla="*/ 4774016 w 4774016"/>
              <a:gd name="connsiteY11" fmla="*/ 963474 h 1156174"/>
              <a:gd name="connsiteX12" fmla="*/ 4581316 w 4774016"/>
              <a:gd name="connsiteY12" fmla="*/ 1156174 h 1156174"/>
              <a:gd name="connsiteX13" fmla="*/ 3866599 w 4774016"/>
              <a:gd name="connsiteY13" fmla="*/ 1156174 h 1156174"/>
              <a:gd name="connsiteX14" fmla="*/ 3283540 w 4774016"/>
              <a:gd name="connsiteY14" fmla="*/ 1156174 h 1156174"/>
              <a:gd name="connsiteX15" fmla="*/ 2612708 w 4774016"/>
              <a:gd name="connsiteY15" fmla="*/ 1156174 h 1156174"/>
              <a:gd name="connsiteX16" fmla="*/ 1941877 w 4774016"/>
              <a:gd name="connsiteY16" fmla="*/ 1156174 h 1156174"/>
              <a:gd name="connsiteX17" fmla="*/ 1271046 w 4774016"/>
              <a:gd name="connsiteY17" fmla="*/ 1156174 h 1156174"/>
              <a:gd name="connsiteX18" fmla="*/ 192700 w 4774016"/>
              <a:gd name="connsiteY18" fmla="*/ 1156174 h 1156174"/>
              <a:gd name="connsiteX19" fmla="*/ 0 w 4774016"/>
              <a:gd name="connsiteY19" fmla="*/ 963474 h 1156174"/>
              <a:gd name="connsiteX20" fmla="*/ 0 w 4774016"/>
              <a:gd name="connsiteY20" fmla="*/ 562672 h 1156174"/>
              <a:gd name="connsiteX21" fmla="*/ 0 w 4774016"/>
              <a:gd name="connsiteY21" fmla="*/ 192700 h 1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74016" h="1156174" fill="none" extrusionOk="0">
                <a:moveTo>
                  <a:pt x="0" y="192700"/>
                </a:moveTo>
                <a:cubicBezTo>
                  <a:pt x="15284" y="74073"/>
                  <a:pt x="95383" y="707"/>
                  <a:pt x="192700" y="0"/>
                </a:cubicBezTo>
                <a:cubicBezTo>
                  <a:pt x="349439" y="8184"/>
                  <a:pt x="596940" y="-448"/>
                  <a:pt x="731873" y="0"/>
                </a:cubicBezTo>
                <a:cubicBezTo>
                  <a:pt x="866806" y="448"/>
                  <a:pt x="1145899" y="-18670"/>
                  <a:pt x="1271046" y="0"/>
                </a:cubicBezTo>
                <a:cubicBezTo>
                  <a:pt x="1396193" y="18670"/>
                  <a:pt x="1614570" y="-9798"/>
                  <a:pt x="1854105" y="0"/>
                </a:cubicBezTo>
                <a:cubicBezTo>
                  <a:pt x="2093640" y="9798"/>
                  <a:pt x="2204716" y="24992"/>
                  <a:pt x="2393277" y="0"/>
                </a:cubicBezTo>
                <a:cubicBezTo>
                  <a:pt x="2581838" y="-24992"/>
                  <a:pt x="2815842" y="11846"/>
                  <a:pt x="3107995" y="0"/>
                </a:cubicBezTo>
                <a:cubicBezTo>
                  <a:pt x="3400148" y="-11846"/>
                  <a:pt x="3399111" y="10598"/>
                  <a:pt x="3603282" y="0"/>
                </a:cubicBezTo>
                <a:cubicBezTo>
                  <a:pt x="3807453" y="-10598"/>
                  <a:pt x="4190741" y="4147"/>
                  <a:pt x="4581316" y="0"/>
                </a:cubicBezTo>
                <a:cubicBezTo>
                  <a:pt x="4685605" y="21010"/>
                  <a:pt x="4769032" y="91299"/>
                  <a:pt x="4774016" y="192700"/>
                </a:cubicBezTo>
                <a:cubicBezTo>
                  <a:pt x="4757591" y="299921"/>
                  <a:pt x="4757511" y="385908"/>
                  <a:pt x="4774016" y="562672"/>
                </a:cubicBezTo>
                <a:cubicBezTo>
                  <a:pt x="4790521" y="739436"/>
                  <a:pt x="4765771" y="775816"/>
                  <a:pt x="4774016" y="963474"/>
                </a:cubicBezTo>
                <a:cubicBezTo>
                  <a:pt x="4752170" y="1084971"/>
                  <a:pt x="4678588" y="1161787"/>
                  <a:pt x="4581316" y="1156174"/>
                </a:cubicBezTo>
                <a:cubicBezTo>
                  <a:pt x="4334468" y="1179130"/>
                  <a:pt x="4129248" y="1138431"/>
                  <a:pt x="3866599" y="1156174"/>
                </a:cubicBezTo>
                <a:cubicBezTo>
                  <a:pt x="3603950" y="1173917"/>
                  <a:pt x="3429532" y="1127102"/>
                  <a:pt x="3283540" y="1156174"/>
                </a:cubicBezTo>
                <a:cubicBezTo>
                  <a:pt x="3137548" y="1185246"/>
                  <a:pt x="2877276" y="1142835"/>
                  <a:pt x="2612708" y="1156174"/>
                </a:cubicBezTo>
                <a:cubicBezTo>
                  <a:pt x="2348140" y="1169513"/>
                  <a:pt x="2122210" y="1183655"/>
                  <a:pt x="1941877" y="1156174"/>
                </a:cubicBezTo>
                <a:cubicBezTo>
                  <a:pt x="1761544" y="1128693"/>
                  <a:pt x="1534476" y="1149761"/>
                  <a:pt x="1271046" y="1156174"/>
                </a:cubicBezTo>
                <a:cubicBezTo>
                  <a:pt x="1007616" y="1162587"/>
                  <a:pt x="522789" y="1102845"/>
                  <a:pt x="192700" y="1156174"/>
                </a:cubicBezTo>
                <a:cubicBezTo>
                  <a:pt x="104784" y="1138292"/>
                  <a:pt x="-4299" y="1067768"/>
                  <a:pt x="0" y="963474"/>
                </a:cubicBezTo>
                <a:cubicBezTo>
                  <a:pt x="-17250" y="771216"/>
                  <a:pt x="-11908" y="690570"/>
                  <a:pt x="0" y="562672"/>
                </a:cubicBezTo>
                <a:cubicBezTo>
                  <a:pt x="11908" y="434774"/>
                  <a:pt x="-6181" y="333781"/>
                  <a:pt x="0" y="192700"/>
                </a:cubicBezTo>
                <a:close/>
              </a:path>
              <a:path w="4774016" h="1156174" stroke="0" extrusionOk="0">
                <a:moveTo>
                  <a:pt x="0" y="192700"/>
                </a:moveTo>
                <a:cubicBezTo>
                  <a:pt x="-13036" y="99532"/>
                  <a:pt x="61699" y="8019"/>
                  <a:pt x="192700" y="0"/>
                </a:cubicBezTo>
                <a:cubicBezTo>
                  <a:pt x="378530" y="-20300"/>
                  <a:pt x="570277" y="20260"/>
                  <a:pt x="731873" y="0"/>
                </a:cubicBezTo>
                <a:cubicBezTo>
                  <a:pt x="893469" y="-20260"/>
                  <a:pt x="1111263" y="-23791"/>
                  <a:pt x="1314932" y="0"/>
                </a:cubicBezTo>
                <a:cubicBezTo>
                  <a:pt x="1518601" y="23791"/>
                  <a:pt x="1637411" y="-17426"/>
                  <a:pt x="1810218" y="0"/>
                </a:cubicBezTo>
                <a:cubicBezTo>
                  <a:pt x="1983025" y="17426"/>
                  <a:pt x="2164785" y="-31810"/>
                  <a:pt x="2481050" y="0"/>
                </a:cubicBezTo>
                <a:cubicBezTo>
                  <a:pt x="2797315" y="31810"/>
                  <a:pt x="2859662" y="5535"/>
                  <a:pt x="3107995" y="0"/>
                </a:cubicBezTo>
                <a:cubicBezTo>
                  <a:pt x="3356329" y="-5535"/>
                  <a:pt x="3558900" y="29106"/>
                  <a:pt x="3778826" y="0"/>
                </a:cubicBezTo>
                <a:cubicBezTo>
                  <a:pt x="3998752" y="-29106"/>
                  <a:pt x="4325749" y="28797"/>
                  <a:pt x="4581316" y="0"/>
                </a:cubicBezTo>
                <a:cubicBezTo>
                  <a:pt x="4689163" y="26099"/>
                  <a:pt x="4775033" y="93110"/>
                  <a:pt x="4774016" y="192700"/>
                </a:cubicBezTo>
                <a:cubicBezTo>
                  <a:pt x="4773482" y="316226"/>
                  <a:pt x="4777425" y="382872"/>
                  <a:pt x="4774016" y="570379"/>
                </a:cubicBezTo>
                <a:cubicBezTo>
                  <a:pt x="4770607" y="757886"/>
                  <a:pt x="4766054" y="847690"/>
                  <a:pt x="4774016" y="963474"/>
                </a:cubicBezTo>
                <a:cubicBezTo>
                  <a:pt x="4780740" y="1067550"/>
                  <a:pt x="4690175" y="1150222"/>
                  <a:pt x="4581316" y="1156174"/>
                </a:cubicBezTo>
                <a:cubicBezTo>
                  <a:pt x="4418742" y="1182809"/>
                  <a:pt x="4274760" y="1143226"/>
                  <a:pt x="3998257" y="1156174"/>
                </a:cubicBezTo>
                <a:cubicBezTo>
                  <a:pt x="3721754" y="1169122"/>
                  <a:pt x="3445512" y="1133688"/>
                  <a:pt x="3283540" y="1156174"/>
                </a:cubicBezTo>
                <a:cubicBezTo>
                  <a:pt x="3121568" y="1178660"/>
                  <a:pt x="2768917" y="1153208"/>
                  <a:pt x="2612708" y="1156174"/>
                </a:cubicBezTo>
                <a:cubicBezTo>
                  <a:pt x="2456499" y="1159140"/>
                  <a:pt x="2343067" y="1149973"/>
                  <a:pt x="2117422" y="1156174"/>
                </a:cubicBezTo>
                <a:cubicBezTo>
                  <a:pt x="1891777" y="1162375"/>
                  <a:pt x="1641536" y="1175235"/>
                  <a:pt x="1446590" y="1156174"/>
                </a:cubicBezTo>
                <a:cubicBezTo>
                  <a:pt x="1251644" y="1137113"/>
                  <a:pt x="1019172" y="1142671"/>
                  <a:pt x="775759" y="1156174"/>
                </a:cubicBezTo>
                <a:cubicBezTo>
                  <a:pt x="532346" y="1169677"/>
                  <a:pt x="415972" y="1130883"/>
                  <a:pt x="192700" y="1156174"/>
                </a:cubicBezTo>
                <a:cubicBezTo>
                  <a:pt x="76184" y="1134450"/>
                  <a:pt x="-9884" y="1067601"/>
                  <a:pt x="0" y="963474"/>
                </a:cubicBezTo>
                <a:cubicBezTo>
                  <a:pt x="11584" y="852699"/>
                  <a:pt x="13208" y="679835"/>
                  <a:pt x="0" y="562672"/>
                </a:cubicBezTo>
                <a:cubicBezTo>
                  <a:pt x="-13208" y="445509"/>
                  <a:pt x="-9539" y="339832"/>
                  <a:pt x="0" y="192700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Companies that manage ESG are more likely to provide employee benefits such as healthcare, retirement, living wage, and other benefits.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2CA19A-D1CC-3103-6BE8-44A94A858F4E}"/>
              </a:ext>
            </a:extLst>
          </p:cNvPr>
          <p:cNvSpPr/>
          <p:nvPr/>
        </p:nvSpPr>
        <p:spPr>
          <a:xfrm>
            <a:off x="7258883" y="1631803"/>
            <a:ext cx="1691637" cy="3897127"/>
          </a:xfrm>
          <a:custGeom>
            <a:avLst/>
            <a:gdLst>
              <a:gd name="connsiteX0" fmla="*/ 0 w 1691637"/>
              <a:gd name="connsiteY0" fmla="*/ 281945 h 3897127"/>
              <a:gd name="connsiteX1" fmla="*/ 281945 w 1691637"/>
              <a:gd name="connsiteY1" fmla="*/ 0 h 3897127"/>
              <a:gd name="connsiteX2" fmla="*/ 857096 w 1691637"/>
              <a:gd name="connsiteY2" fmla="*/ 0 h 3897127"/>
              <a:gd name="connsiteX3" fmla="*/ 1409692 w 1691637"/>
              <a:gd name="connsiteY3" fmla="*/ 0 h 3897127"/>
              <a:gd name="connsiteX4" fmla="*/ 1691637 w 1691637"/>
              <a:gd name="connsiteY4" fmla="*/ 281945 h 3897127"/>
              <a:gd name="connsiteX5" fmla="*/ 1691637 w 1691637"/>
              <a:gd name="connsiteY5" fmla="*/ 848595 h 3897127"/>
              <a:gd name="connsiteX6" fmla="*/ 1691637 w 1691637"/>
              <a:gd name="connsiteY6" fmla="*/ 1481910 h 3897127"/>
              <a:gd name="connsiteX7" fmla="*/ 1691637 w 1691637"/>
              <a:gd name="connsiteY7" fmla="*/ 2081893 h 3897127"/>
              <a:gd name="connsiteX8" fmla="*/ 1691637 w 1691637"/>
              <a:gd name="connsiteY8" fmla="*/ 2715208 h 3897127"/>
              <a:gd name="connsiteX9" fmla="*/ 1691637 w 1691637"/>
              <a:gd name="connsiteY9" fmla="*/ 3615182 h 3897127"/>
              <a:gd name="connsiteX10" fmla="*/ 1409692 w 1691637"/>
              <a:gd name="connsiteY10" fmla="*/ 3897127 h 3897127"/>
              <a:gd name="connsiteX11" fmla="*/ 823264 w 1691637"/>
              <a:gd name="connsiteY11" fmla="*/ 3897127 h 3897127"/>
              <a:gd name="connsiteX12" fmla="*/ 281945 w 1691637"/>
              <a:gd name="connsiteY12" fmla="*/ 3897127 h 3897127"/>
              <a:gd name="connsiteX13" fmla="*/ 0 w 1691637"/>
              <a:gd name="connsiteY13" fmla="*/ 3615182 h 3897127"/>
              <a:gd name="connsiteX14" fmla="*/ 0 w 1691637"/>
              <a:gd name="connsiteY14" fmla="*/ 2915202 h 3897127"/>
              <a:gd name="connsiteX15" fmla="*/ 0 w 1691637"/>
              <a:gd name="connsiteY15" fmla="*/ 2181890 h 3897127"/>
              <a:gd name="connsiteX16" fmla="*/ 0 w 1691637"/>
              <a:gd name="connsiteY16" fmla="*/ 1481910 h 3897127"/>
              <a:gd name="connsiteX17" fmla="*/ 0 w 1691637"/>
              <a:gd name="connsiteY17" fmla="*/ 281945 h 389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91637" h="3897127" fill="none" extrusionOk="0">
                <a:moveTo>
                  <a:pt x="0" y="281945"/>
                </a:moveTo>
                <a:cubicBezTo>
                  <a:pt x="-19334" y="108811"/>
                  <a:pt x="102883" y="28334"/>
                  <a:pt x="281945" y="0"/>
                </a:cubicBezTo>
                <a:cubicBezTo>
                  <a:pt x="437247" y="-10468"/>
                  <a:pt x="593037" y="-4745"/>
                  <a:pt x="857096" y="0"/>
                </a:cubicBezTo>
                <a:cubicBezTo>
                  <a:pt x="1121155" y="4745"/>
                  <a:pt x="1286670" y="21219"/>
                  <a:pt x="1409692" y="0"/>
                </a:cubicBezTo>
                <a:cubicBezTo>
                  <a:pt x="1554285" y="4004"/>
                  <a:pt x="1705719" y="139499"/>
                  <a:pt x="1691637" y="281945"/>
                </a:cubicBezTo>
                <a:cubicBezTo>
                  <a:pt x="1714685" y="559865"/>
                  <a:pt x="1665220" y="603755"/>
                  <a:pt x="1691637" y="848595"/>
                </a:cubicBezTo>
                <a:cubicBezTo>
                  <a:pt x="1718055" y="1093435"/>
                  <a:pt x="1719028" y="1289265"/>
                  <a:pt x="1691637" y="1481910"/>
                </a:cubicBezTo>
                <a:cubicBezTo>
                  <a:pt x="1664246" y="1674556"/>
                  <a:pt x="1713978" y="1944219"/>
                  <a:pt x="1691637" y="2081893"/>
                </a:cubicBezTo>
                <a:cubicBezTo>
                  <a:pt x="1669296" y="2219567"/>
                  <a:pt x="1712828" y="2418294"/>
                  <a:pt x="1691637" y="2715208"/>
                </a:cubicBezTo>
                <a:cubicBezTo>
                  <a:pt x="1670446" y="3012122"/>
                  <a:pt x="1716826" y="3394721"/>
                  <a:pt x="1691637" y="3615182"/>
                </a:cubicBezTo>
                <a:cubicBezTo>
                  <a:pt x="1678588" y="3765569"/>
                  <a:pt x="1534721" y="3918231"/>
                  <a:pt x="1409692" y="3897127"/>
                </a:cubicBezTo>
                <a:cubicBezTo>
                  <a:pt x="1292220" y="3896894"/>
                  <a:pt x="1101029" y="3897572"/>
                  <a:pt x="823264" y="3897127"/>
                </a:cubicBezTo>
                <a:cubicBezTo>
                  <a:pt x="545499" y="3896682"/>
                  <a:pt x="394435" y="3893708"/>
                  <a:pt x="281945" y="3897127"/>
                </a:cubicBezTo>
                <a:cubicBezTo>
                  <a:pt x="133360" y="3877964"/>
                  <a:pt x="31075" y="3780289"/>
                  <a:pt x="0" y="3615182"/>
                </a:cubicBezTo>
                <a:cubicBezTo>
                  <a:pt x="-6700" y="3474446"/>
                  <a:pt x="-29680" y="3084421"/>
                  <a:pt x="0" y="2915202"/>
                </a:cubicBezTo>
                <a:cubicBezTo>
                  <a:pt x="29680" y="2745983"/>
                  <a:pt x="21917" y="2470136"/>
                  <a:pt x="0" y="2181890"/>
                </a:cubicBezTo>
                <a:cubicBezTo>
                  <a:pt x="-21917" y="1893644"/>
                  <a:pt x="-22765" y="1625994"/>
                  <a:pt x="0" y="1481910"/>
                </a:cubicBezTo>
                <a:cubicBezTo>
                  <a:pt x="22765" y="1337826"/>
                  <a:pt x="40225" y="790019"/>
                  <a:pt x="0" y="281945"/>
                </a:cubicBezTo>
                <a:close/>
              </a:path>
              <a:path w="1691637" h="3897127" stroke="0" extrusionOk="0">
                <a:moveTo>
                  <a:pt x="0" y="281945"/>
                </a:moveTo>
                <a:cubicBezTo>
                  <a:pt x="-20399" y="146976"/>
                  <a:pt x="102195" y="7843"/>
                  <a:pt x="281945" y="0"/>
                </a:cubicBezTo>
                <a:cubicBezTo>
                  <a:pt x="552387" y="171"/>
                  <a:pt x="648607" y="23382"/>
                  <a:pt x="823264" y="0"/>
                </a:cubicBezTo>
                <a:cubicBezTo>
                  <a:pt x="997921" y="-23382"/>
                  <a:pt x="1273231" y="15346"/>
                  <a:pt x="1409692" y="0"/>
                </a:cubicBezTo>
                <a:cubicBezTo>
                  <a:pt x="1561311" y="-33282"/>
                  <a:pt x="1673334" y="147891"/>
                  <a:pt x="1691637" y="281945"/>
                </a:cubicBezTo>
                <a:cubicBezTo>
                  <a:pt x="1695063" y="547566"/>
                  <a:pt x="1722184" y="819821"/>
                  <a:pt x="1691637" y="1015257"/>
                </a:cubicBezTo>
                <a:cubicBezTo>
                  <a:pt x="1661090" y="1210693"/>
                  <a:pt x="1720289" y="1491362"/>
                  <a:pt x="1691637" y="1715237"/>
                </a:cubicBezTo>
                <a:cubicBezTo>
                  <a:pt x="1662985" y="1939112"/>
                  <a:pt x="1692917" y="2297268"/>
                  <a:pt x="1691637" y="2448549"/>
                </a:cubicBezTo>
                <a:cubicBezTo>
                  <a:pt x="1690357" y="2599830"/>
                  <a:pt x="1692747" y="3238337"/>
                  <a:pt x="1691637" y="3615182"/>
                </a:cubicBezTo>
                <a:cubicBezTo>
                  <a:pt x="1698535" y="3756298"/>
                  <a:pt x="1565888" y="3906703"/>
                  <a:pt x="1409692" y="3897127"/>
                </a:cubicBezTo>
                <a:cubicBezTo>
                  <a:pt x="1229677" y="3874443"/>
                  <a:pt x="990556" y="3920297"/>
                  <a:pt x="879651" y="3897127"/>
                </a:cubicBezTo>
                <a:cubicBezTo>
                  <a:pt x="768746" y="3873957"/>
                  <a:pt x="481544" y="3920691"/>
                  <a:pt x="281945" y="3897127"/>
                </a:cubicBezTo>
                <a:cubicBezTo>
                  <a:pt x="156341" y="3911814"/>
                  <a:pt x="-2266" y="3778226"/>
                  <a:pt x="0" y="3615182"/>
                </a:cubicBezTo>
                <a:cubicBezTo>
                  <a:pt x="-33622" y="3380874"/>
                  <a:pt x="28133" y="3202220"/>
                  <a:pt x="0" y="2915202"/>
                </a:cubicBezTo>
                <a:cubicBezTo>
                  <a:pt x="-28133" y="2628184"/>
                  <a:pt x="-26803" y="2421704"/>
                  <a:pt x="0" y="2215222"/>
                </a:cubicBezTo>
                <a:cubicBezTo>
                  <a:pt x="26803" y="2008740"/>
                  <a:pt x="18171" y="1917038"/>
                  <a:pt x="0" y="1648572"/>
                </a:cubicBezTo>
                <a:cubicBezTo>
                  <a:pt x="-18171" y="1380106"/>
                  <a:pt x="20274" y="1194164"/>
                  <a:pt x="0" y="948592"/>
                </a:cubicBezTo>
                <a:cubicBezTo>
                  <a:pt x="-20274" y="703020"/>
                  <a:pt x="-11482" y="417399"/>
                  <a:pt x="0" y="281945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0049"/>
                </a:solidFill>
              </a:rPr>
              <a:t>Lower Employee Recruitment and Training Cost</a:t>
            </a: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r>
              <a:rPr lang="en-US" dirty="0">
                <a:solidFill>
                  <a:srgbClr val="180049"/>
                </a:solidFill>
              </a:rPr>
              <a:t>&amp;</a:t>
            </a: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r>
              <a:rPr lang="en-US" dirty="0">
                <a:solidFill>
                  <a:srgbClr val="180049"/>
                </a:solidFill>
              </a:rPr>
              <a:t>Reduce Sustainability Risks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544DF8-8CF9-8A2D-3CA5-CA69C662DFF1}"/>
              </a:ext>
            </a:extLst>
          </p:cNvPr>
          <p:cNvSpPr/>
          <p:nvPr/>
        </p:nvSpPr>
        <p:spPr>
          <a:xfrm>
            <a:off x="193480" y="3002279"/>
            <a:ext cx="1769106" cy="853440"/>
          </a:xfrm>
          <a:custGeom>
            <a:avLst/>
            <a:gdLst>
              <a:gd name="connsiteX0" fmla="*/ 0 w 1769106"/>
              <a:gd name="connsiteY0" fmla="*/ 142243 h 853440"/>
              <a:gd name="connsiteX1" fmla="*/ 142243 w 1769106"/>
              <a:gd name="connsiteY1" fmla="*/ 0 h 853440"/>
              <a:gd name="connsiteX2" fmla="*/ 651963 w 1769106"/>
              <a:gd name="connsiteY2" fmla="*/ 0 h 853440"/>
              <a:gd name="connsiteX3" fmla="*/ 1161682 w 1769106"/>
              <a:gd name="connsiteY3" fmla="*/ 0 h 853440"/>
              <a:gd name="connsiteX4" fmla="*/ 1626863 w 1769106"/>
              <a:gd name="connsiteY4" fmla="*/ 0 h 853440"/>
              <a:gd name="connsiteX5" fmla="*/ 1769106 w 1769106"/>
              <a:gd name="connsiteY5" fmla="*/ 142243 h 853440"/>
              <a:gd name="connsiteX6" fmla="*/ 1769106 w 1769106"/>
              <a:gd name="connsiteY6" fmla="*/ 711197 h 853440"/>
              <a:gd name="connsiteX7" fmla="*/ 1626863 w 1769106"/>
              <a:gd name="connsiteY7" fmla="*/ 853440 h 853440"/>
              <a:gd name="connsiteX8" fmla="*/ 1176528 w 1769106"/>
              <a:gd name="connsiteY8" fmla="*/ 853440 h 853440"/>
              <a:gd name="connsiteX9" fmla="*/ 711347 w 1769106"/>
              <a:gd name="connsiteY9" fmla="*/ 853440 h 853440"/>
              <a:gd name="connsiteX10" fmla="*/ 142243 w 1769106"/>
              <a:gd name="connsiteY10" fmla="*/ 853440 h 853440"/>
              <a:gd name="connsiteX11" fmla="*/ 0 w 1769106"/>
              <a:gd name="connsiteY11" fmla="*/ 711197 h 853440"/>
              <a:gd name="connsiteX12" fmla="*/ 0 w 1769106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9106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340909" y="-41000"/>
                  <a:pt x="451070" y="37936"/>
                  <a:pt x="651963" y="0"/>
                </a:cubicBezTo>
                <a:cubicBezTo>
                  <a:pt x="852856" y="-37936"/>
                  <a:pt x="975025" y="8624"/>
                  <a:pt x="1161682" y="0"/>
                </a:cubicBezTo>
                <a:cubicBezTo>
                  <a:pt x="1348339" y="-8624"/>
                  <a:pt x="1413898" y="16032"/>
                  <a:pt x="1626863" y="0"/>
                </a:cubicBezTo>
                <a:cubicBezTo>
                  <a:pt x="1710883" y="6437"/>
                  <a:pt x="1774516" y="64737"/>
                  <a:pt x="1769106" y="142243"/>
                </a:cubicBezTo>
                <a:cubicBezTo>
                  <a:pt x="1779693" y="311316"/>
                  <a:pt x="1733183" y="528089"/>
                  <a:pt x="1769106" y="711197"/>
                </a:cubicBezTo>
                <a:cubicBezTo>
                  <a:pt x="1753519" y="790597"/>
                  <a:pt x="1713592" y="848153"/>
                  <a:pt x="1626863" y="853440"/>
                </a:cubicBezTo>
                <a:cubicBezTo>
                  <a:pt x="1406642" y="885808"/>
                  <a:pt x="1308713" y="840954"/>
                  <a:pt x="1176528" y="853440"/>
                </a:cubicBezTo>
                <a:cubicBezTo>
                  <a:pt x="1044344" y="865926"/>
                  <a:pt x="877604" y="845372"/>
                  <a:pt x="711347" y="853440"/>
                </a:cubicBezTo>
                <a:cubicBezTo>
                  <a:pt x="545090" y="861508"/>
                  <a:pt x="344900" y="789235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769106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331996" y="-57051"/>
                  <a:pt x="413222" y="19949"/>
                  <a:pt x="637116" y="0"/>
                </a:cubicBezTo>
                <a:cubicBezTo>
                  <a:pt x="861010" y="-19949"/>
                  <a:pt x="957327" y="39295"/>
                  <a:pt x="1146836" y="0"/>
                </a:cubicBezTo>
                <a:cubicBezTo>
                  <a:pt x="1336345" y="-39295"/>
                  <a:pt x="1490391" y="43710"/>
                  <a:pt x="1626863" y="0"/>
                </a:cubicBezTo>
                <a:cubicBezTo>
                  <a:pt x="1698212" y="18521"/>
                  <a:pt x="1780172" y="65963"/>
                  <a:pt x="1769106" y="142243"/>
                </a:cubicBezTo>
                <a:cubicBezTo>
                  <a:pt x="1820353" y="266716"/>
                  <a:pt x="1718914" y="468741"/>
                  <a:pt x="1769106" y="711197"/>
                </a:cubicBezTo>
                <a:cubicBezTo>
                  <a:pt x="1761798" y="774562"/>
                  <a:pt x="1706919" y="848333"/>
                  <a:pt x="1626863" y="853440"/>
                </a:cubicBezTo>
                <a:cubicBezTo>
                  <a:pt x="1393902" y="879954"/>
                  <a:pt x="1245386" y="837356"/>
                  <a:pt x="1146836" y="853440"/>
                </a:cubicBezTo>
                <a:cubicBezTo>
                  <a:pt x="1048286" y="869524"/>
                  <a:pt x="738131" y="807464"/>
                  <a:pt x="622270" y="853440"/>
                </a:cubicBezTo>
                <a:cubicBezTo>
                  <a:pt x="506409" y="899416"/>
                  <a:pt x="260522" y="845254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Retain Employees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CD0EEE1C-265C-813C-EBC3-3E91D3E1ECBE}"/>
              </a:ext>
            </a:extLst>
          </p:cNvPr>
          <p:cNvSpPr/>
          <p:nvPr/>
        </p:nvSpPr>
        <p:spPr>
          <a:xfrm>
            <a:off x="1669849" y="5777123"/>
            <a:ext cx="4689695" cy="819550"/>
          </a:xfrm>
          <a:custGeom>
            <a:avLst/>
            <a:gdLst>
              <a:gd name="connsiteX0" fmla="*/ 4689695 w 4689695"/>
              <a:gd name="connsiteY0" fmla="*/ 51222 h 819550"/>
              <a:gd name="connsiteX1" fmla="*/ 4638473 w 4689695"/>
              <a:gd name="connsiteY1" fmla="*/ 102444 h 819550"/>
              <a:gd name="connsiteX2" fmla="*/ 4638473 w 4689695"/>
              <a:gd name="connsiteY2" fmla="*/ 51222 h 819550"/>
              <a:gd name="connsiteX3" fmla="*/ 4612862 w 4689695"/>
              <a:gd name="connsiteY3" fmla="*/ 76833 h 819550"/>
              <a:gd name="connsiteX4" fmla="*/ 4587251 w 4689695"/>
              <a:gd name="connsiteY4" fmla="*/ 51222 h 819550"/>
              <a:gd name="connsiteX5" fmla="*/ 4587251 w 4689695"/>
              <a:gd name="connsiteY5" fmla="*/ 102444 h 819550"/>
              <a:gd name="connsiteX6" fmla="*/ 3893887 w 4689695"/>
              <a:gd name="connsiteY6" fmla="*/ 102444 h 819550"/>
              <a:gd name="connsiteX7" fmla="*/ 3336603 w 4689695"/>
              <a:gd name="connsiteY7" fmla="*/ 102444 h 819550"/>
              <a:gd name="connsiteX8" fmla="*/ 2643239 w 4689695"/>
              <a:gd name="connsiteY8" fmla="*/ 102444 h 819550"/>
              <a:gd name="connsiteX9" fmla="*/ 2131315 w 4689695"/>
              <a:gd name="connsiteY9" fmla="*/ 102444 h 819550"/>
              <a:gd name="connsiteX10" fmla="*/ 1528671 w 4689695"/>
              <a:gd name="connsiteY10" fmla="*/ 102444 h 819550"/>
              <a:gd name="connsiteX11" fmla="*/ 789947 w 4689695"/>
              <a:gd name="connsiteY11" fmla="*/ 102444 h 819550"/>
              <a:gd name="connsiteX12" fmla="*/ 51222 w 4689695"/>
              <a:gd name="connsiteY12" fmla="*/ 102444 h 819550"/>
              <a:gd name="connsiteX13" fmla="*/ 0 w 4689695"/>
              <a:gd name="connsiteY13" fmla="*/ 153666 h 819550"/>
              <a:gd name="connsiteX14" fmla="*/ 0 w 4689695"/>
              <a:gd name="connsiteY14" fmla="*/ 768328 h 819550"/>
              <a:gd name="connsiteX15" fmla="*/ 51222 w 4689695"/>
              <a:gd name="connsiteY15" fmla="*/ 819550 h 819550"/>
              <a:gd name="connsiteX16" fmla="*/ 102444 w 4689695"/>
              <a:gd name="connsiteY16" fmla="*/ 768328 h 819550"/>
              <a:gd name="connsiteX17" fmla="*/ 102444 w 4689695"/>
              <a:gd name="connsiteY17" fmla="*/ 717106 h 819550"/>
              <a:gd name="connsiteX18" fmla="*/ 795808 w 4689695"/>
              <a:gd name="connsiteY18" fmla="*/ 717106 h 819550"/>
              <a:gd name="connsiteX19" fmla="*/ 1353092 w 4689695"/>
              <a:gd name="connsiteY19" fmla="*/ 717106 h 819550"/>
              <a:gd name="connsiteX20" fmla="*/ 1955736 w 4689695"/>
              <a:gd name="connsiteY20" fmla="*/ 717106 h 819550"/>
              <a:gd name="connsiteX21" fmla="*/ 2467659 w 4689695"/>
              <a:gd name="connsiteY21" fmla="*/ 717106 h 819550"/>
              <a:gd name="connsiteX22" fmla="*/ 3024943 w 4689695"/>
              <a:gd name="connsiteY22" fmla="*/ 717106 h 819550"/>
              <a:gd name="connsiteX23" fmla="*/ 3536866 w 4689695"/>
              <a:gd name="connsiteY23" fmla="*/ 717106 h 819550"/>
              <a:gd name="connsiteX24" fmla="*/ 4638473 w 4689695"/>
              <a:gd name="connsiteY24" fmla="*/ 717106 h 819550"/>
              <a:gd name="connsiteX25" fmla="*/ 4689695 w 4689695"/>
              <a:gd name="connsiteY25" fmla="*/ 665884 h 819550"/>
              <a:gd name="connsiteX26" fmla="*/ 4689695 w 4689695"/>
              <a:gd name="connsiteY26" fmla="*/ 51222 h 819550"/>
              <a:gd name="connsiteX27" fmla="*/ 51222 w 4689695"/>
              <a:gd name="connsiteY27" fmla="*/ 204888 h 819550"/>
              <a:gd name="connsiteX28" fmla="*/ 102444 w 4689695"/>
              <a:gd name="connsiteY28" fmla="*/ 153666 h 819550"/>
              <a:gd name="connsiteX29" fmla="*/ 76833 w 4689695"/>
              <a:gd name="connsiteY29" fmla="*/ 128055 h 819550"/>
              <a:gd name="connsiteX30" fmla="*/ 51222 w 4689695"/>
              <a:gd name="connsiteY30" fmla="*/ 153666 h 819550"/>
              <a:gd name="connsiteX31" fmla="*/ 51222 w 4689695"/>
              <a:gd name="connsiteY31" fmla="*/ 204888 h 819550"/>
              <a:gd name="connsiteX0" fmla="*/ 51222 w 4689695"/>
              <a:gd name="connsiteY0" fmla="*/ 204888 h 819550"/>
              <a:gd name="connsiteX1" fmla="*/ 102444 w 4689695"/>
              <a:gd name="connsiteY1" fmla="*/ 153666 h 819550"/>
              <a:gd name="connsiteX2" fmla="*/ 76833 w 4689695"/>
              <a:gd name="connsiteY2" fmla="*/ 128055 h 819550"/>
              <a:gd name="connsiteX3" fmla="*/ 51222 w 4689695"/>
              <a:gd name="connsiteY3" fmla="*/ 153666 h 819550"/>
              <a:gd name="connsiteX4" fmla="*/ 51222 w 4689695"/>
              <a:gd name="connsiteY4" fmla="*/ 204888 h 819550"/>
              <a:gd name="connsiteX5" fmla="*/ 4638473 w 4689695"/>
              <a:gd name="connsiteY5" fmla="*/ 102444 h 819550"/>
              <a:gd name="connsiteX6" fmla="*/ 4689695 w 4689695"/>
              <a:gd name="connsiteY6" fmla="*/ 51222 h 819550"/>
              <a:gd name="connsiteX7" fmla="*/ 4638473 w 4689695"/>
              <a:gd name="connsiteY7" fmla="*/ 0 h 819550"/>
              <a:gd name="connsiteX8" fmla="*/ 4587251 w 4689695"/>
              <a:gd name="connsiteY8" fmla="*/ 51222 h 819550"/>
              <a:gd name="connsiteX9" fmla="*/ 4612862 w 4689695"/>
              <a:gd name="connsiteY9" fmla="*/ 76833 h 819550"/>
              <a:gd name="connsiteX10" fmla="*/ 4638473 w 4689695"/>
              <a:gd name="connsiteY10" fmla="*/ 51222 h 819550"/>
              <a:gd name="connsiteX11" fmla="*/ 4638473 w 4689695"/>
              <a:gd name="connsiteY11" fmla="*/ 102444 h 819550"/>
              <a:gd name="connsiteX0" fmla="*/ 0 w 4689695"/>
              <a:gd name="connsiteY0" fmla="*/ 153666 h 819550"/>
              <a:gd name="connsiteX1" fmla="*/ 51222 w 4689695"/>
              <a:gd name="connsiteY1" fmla="*/ 102444 h 819550"/>
              <a:gd name="connsiteX2" fmla="*/ 744586 w 4689695"/>
              <a:gd name="connsiteY2" fmla="*/ 102444 h 819550"/>
              <a:gd name="connsiteX3" fmla="*/ 1301870 w 4689695"/>
              <a:gd name="connsiteY3" fmla="*/ 102444 h 819550"/>
              <a:gd name="connsiteX4" fmla="*/ 1813793 w 4689695"/>
              <a:gd name="connsiteY4" fmla="*/ 102444 h 819550"/>
              <a:gd name="connsiteX5" fmla="*/ 2507158 w 4689695"/>
              <a:gd name="connsiteY5" fmla="*/ 102444 h 819550"/>
              <a:gd name="connsiteX6" fmla="*/ 3245882 w 4689695"/>
              <a:gd name="connsiteY6" fmla="*/ 102444 h 819550"/>
              <a:gd name="connsiteX7" fmla="*/ 3984607 w 4689695"/>
              <a:gd name="connsiteY7" fmla="*/ 102444 h 819550"/>
              <a:gd name="connsiteX8" fmla="*/ 4587251 w 4689695"/>
              <a:gd name="connsiteY8" fmla="*/ 102444 h 819550"/>
              <a:gd name="connsiteX9" fmla="*/ 4587251 w 4689695"/>
              <a:gd name="connsiteY9" fmla="*/ 51222 h 819550"/>
              <a:gd name="connsiteX10" fmla="*/ 4638473 w 4689695"/>
              <a:gd name="connsiteY10" fmla="*/ 0 h 819550"/>
              <a:gd name="connsiteX11" fmla="*/ 4689695 w 4689695"/>
              <a:gd name="connsiteY11" fmla="*/ 51222 h 819550"/>
              <a:gd name="connsiteX12" fmla="*/ 4689695 w 4689695"/>
              <a:gd name="connsiteY12" fmla="*/ 665884 h 819550"/>
              <a:gd name="connsiteX13" fmla="*/ 4638473 w 4689695"/>
              <a:gd name="connsiteY13" fmla="*/ 717106 h 819550"/>
              <a:gd name="connsiteX14" fmla="*/ 4035829 w 4689695"/>
              <a:gd name="connsiteY14" fmla="*/ 717106 h 819550"/>
              <a:gd name="connsiteX15" fmla="*/ 3342465 w 4689695"/>
              <a:gd name="connsiteY15" fmla="*/ 717106 h 819550"/>
              <a:gd name="connsiteX16" fmla="*/ 2603740 w 4689695"/>
              <a:gd name="connsiteY16" fmla="*/ 717106 h 819550"/>
              <a:gd name="connsiteX17" fmla="*/ 2046456 w 4689695"/>
              <a:gd name="connsiteY17" fmla="*/ 717106 h 819550"/>
              <a:gd name="connsiteX18" fmla="*/ 1534533 w 4689695"/>
              <a:gd name="connsiteY18" fmla="*/ 717106 h 819550"/>
              <a:gd name="connsiteX19" fmla="*/ 931889 w 4689695"/>
              <a:gd name="connsiteY19" fmla="*/ 717106 h 819550"/>
              <a:gd name="connsiteX20" fmla="*/ 102444 w 4689695"/>
              <a:gd name="connsiteY20" fmla="*/ 717106 h 819550"/>
              <a:gd name="connsiteX21" fmla="*/ 102444 w 4689695"/>
              <a:gd name="connsiteY21" fmla="*/ 768328 h 819550"/>
              <a:gd name="connsiteX22" fmla="*/ 51222 w 4689695"/>
              <a:gd name="connsiteY22" fmla="*/ 819550 h 819550"/>
              <a:gd name="connsiteX23" fmla="*/ 0 w 4689695"/>
              <a:gd name="connsiteY23" fmla="*/ 768328 h 819550"/>
              <a:gd name="connsiteX24" fmla="*/ 0 w 4689695"/>
              <a:gd name="connsiteY24" fmla="*/ 153666 h 819550"/>
              <a:gd name="connsiteX25" fmla="*/ 4587251 w 4689695"/>
              <a:gd name="connsiteY25" fmla="*/ 102444 h 819550"/>
              <a:gd name="connsiteX26" fmla="*/ 4638473 w 4689695"/>
              <a:gd name="connsiteY26" fmla="*/ 102444 h 819550"/>
              <a:gd name="connsiteX27" fmla="*/ 4689695 w 4689695"/>
              <a:gd name="connsiteY27" fmla="*/ 51222 h 819550"/>
              <a:gd name="connsiteX28" fmla="*/ 4638473 w 4689695"/>
              <a:gd name="connsiteY28" fmla="*/ 102444 h 819550"/>
              <a:gd name="connsiteX29" fmla="*/ 4638473 w 4689695"/>
              <a:gd name="connsiteY29" fmla="*/ 51222 h 819550"/>
              <a:gd name="connsiteX30" fmla="*/ 4612862 w 4689695"/>
              <a:gd name="connsiteY30" fmla="*/ 76833 h 819550"/>
              <a:gd name="connsiteX31" fmla="*/ 4587251 w 4689695"/>
              <a:gd name="connsiteY31" fmla="*/ 51222 h 819550"/>
              <a:gd name="connsiteX32" fmla="*/ 51222 w 4689695"/>
              <a:gd name="connsiteY32" fmla="*/ 204888 h 819550"/>
              <a:gd name="connsiteX33" fmla="*/ 51222 w 4689695"/>
              <a:gd name="connsiteY33" fmla="*/ 153666 h 819550"/>
              <a:gd name="connsiteX34" fmla="*/ 76833 w 4689695"/>
              <a:gd name="connsiteY34" fmla="*/ 128055 h 819550"/>
              <a:gd name="connsiteX35" fmla="*/ 102444 w 4689695"/>
              <a:gd name="connsiteY35" fmla="*/ 153666 h 819550"/>
              <a:gd name="connsiteX36" fmla="*/ 51222 w 4689695"/>
              <a:gd name="connsiteY36" fmla="*/ 204888 h 819550"/>
              <a:gd name="connsiteX37" fmla="*/ 0 w 4689695"/>
              <a:gd name="connsiteY37" fmla="*/ 153666 h 819550"/>
              <a:gd name="connsiteX38" fmla="*/ 102444 w 4689695"/>
              <a:gd name="connsiteY38" fmla="*/ 153666 h 819550"/>
              <a:gd name="connsiteX39" fmla="*/ 102444 w 4689695"/>
              <a:gd name="connsiteY39" fmla="*/ 717106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689695" h="819550" stroke="0" extrusionOk="0">
                <a:moveTo>
                  <a:pt x="4689695" y="51222"/>
                </a:moveTo>
                <a:cubicBezTo>
                  <a:pt x="4666408" y="70769"/>
                  <a:pt x="4658767" y="86103"/>
                  <a:pt x="4638473" y="102444"/>
                </a:cubicBezTo>
                <a:cubicBezTo>
                  <a:pt x="4635924" y="85987"/>
                  <a:pt x="4639469" y="65432"/>
                  <a:pt x="4638473" y="51222"/>
                </a:cubicBezTo>
                <a:cubicBezTo>
                  <a:pt x="4639687" y="64569"/>
                  <a:pt x="4627066" y="73521"/>
                  <a:pt x="4612862" y="76833"/>
                </a:cubicBezTo>
                <a:cubicBezTo>
                  <a:pt x="4598210" y="76937"/>
                  <a:pt x="4585563" y="63263"/>
                  <a:pt x="4587251" y="51222"/>
                </a:cubicBezTo>
                <a:cubicBezTo>
                  <a:pt x="4588626" y="73493"/>
                  <a:pt x="4586920" y="80831"/>
                  <a:pt x="4587251" y="102444"/>
                </a:cubicBezTo>
                <a:cubicBezTo>
                  <a:pt x="4367462" y="116244"/>
                  <a:pt x="4169164" y="92581"/>
                  <a:pt x="3893887" y="102444"/>
                </a:cubicBezTo>
                <a:cubicBezTo>
                  <a:pt x="3618610" y="112307"/>
                  <a:pt x="3553387" y="116665"/>
                  <a:pt x="3336603" y="102444"/>
                </a:cubicBezTo>
                <a:cubicBezTo>
                  <a:pt x="3119819" y="88223"/>
                  <a:pt x="2803674" y="99757"/>
                  <a:pt x="2643239" y="102444"/>
                </a:cubicBezTo>
                <a:cubicBezTo>
                  <a:pt x="2482804" y="105131"/>
                  <a:pt x="2290000" y="120682"/>
                  <a:pt x="2131315" y="102444"/>
                </a:cubicBezTo>
                <a:cubicBezTo>
                  <a:pt x="1972630" y="84206"/>
                  <a:pt x="1739664" y="117855"/>
                  <a:pt x="1528671" y="102444"/>
                </a:cubicBezTo>
                <a:cubicBezTo>
                  <a:pt x="1317678" y="87033"/>
                  <a:pt x="949902" y="94546"/>
                  <a:pt x="789947" y="102444"/>
                </a:cubicBezTo>
                <a:cubicBezTo>
                  <a:pt x="629992" y="110342"/>
                  <a:pt x="358310" y="68408"/>
                  <a:pt x="51222" y="102444"/>
                </a:cubicBezTo>
                <a:cubicBezTo>
                  <a:pt x="80489" y="102486"/>
                  <a:pt x="-3400" y="179879"/>
                  <a:pt x="0" y="153666"/>
                </a:cubicBezTo>
                <a:cubicBezTo>
                  <a:pt x="6385" y="347628"/>
                  <a:pt x="14334" y="539831"/>
                  <a:pt x="0" y="768328"/>
                </a:cubicBezTo>
                <a:cubicBezTo>
                  <a:pt x="-3863" y="734233"/>
                  <a:pt x="75333" y="817869"/>
                  <a:pt x="51222" y="819550"/>
                </a:cubicBezTo>
                <a:cubicBezTo>
                  <a:pt x="21246" y="817979"/>
                  <a:pt x="103322" y="740002"/>
                  <a:pt x="102444" y="768328"/>
                </a:cubicBezTo>
                <a:cubicBezTo>
                  <a:pt x="100403" y="752056"/>
                  <a:pt x="103981" y="728790"/>
                  <a:pt x="102444" y="717106"/>
                </a:cubicBezTo>
                <a:cubicBezTo>
                  <a:pt x="254201" y="726444"/>
                  <a:pt x="462611" y="702371"/>
                  <a:pt x="795808" y="717106"/>
                </a:cubicBezTo>
                <a:cubicBezTo>
                  <a:pt x="1129005" y="731841"/>
                  <a:pt x="1188490" y="727958"/>
                  <a:pt x="1353092" y="717106"/>
                </a:cubicBezTo>
                <a:cubicBezTo>
                  <a:pt x="1517694" y="706254"/>
                  <a:pt x="1805614" y="692348"/>
                  <a:pt x="1955736" y="717106"/>
                </a:cubicBezTo>
                <a:cubicBezTo>
                  <a:pt x="2105858" y="741864"/>
                  <a:pt x="2240449" y="697759"/>
                  <a:pt x="2467659" y="717106"/>
                </a:cubicBezTo>
                <a:cubicBezTo>
                  <a:pt x="2694869" y="736453"/>
                  <a:pt x="2879613" y="714655"/>
                  <a:pt x="3024943" y="717106"/>
                </a:cubicBezTo>
                <a:cubicBezTo>
                  <a:pt x="3170273" y="719557"/>
                  <a:pt x="3296152" y="708399"/>
                  <a:pt x="3536866" y="717106"/>
                </a:cubicBezTo>
                <a:cubicBezTo>
                  <a:pt x="3777580" y="725813"/>
                  <a:pt x="4321660" y="723737"/>
                  <a:pt x="4638473" y="717106"/>
                </a:cubicBezTo>
                <a:cubicBezTo>
                  <a:pt x="4609744" y="719128"/>
                  <a:pt x="4685559" y="635070"/>
                  <a:pt x="4689695" y="665884"/>
                </a:cubicBezTo>
                <a:cubicBezTo>
                  <a:pt x="4663821" y="374898"/>
                  <a:pt x="4718803" y="225328"/>
                  <a:pt x="4689695" y="51222"/>
                </a:cubicBezTo>
                <a:close/>
                <a:moveTo>
                  <a:pt x="51222" y="204888"/>
                </a:moveTo>
                <a:cubicBezTo>
                  <a:pt x="29585" y="205766"/>
                  <a:pt x="101851" y="125926"/>
                  <a:pt x="102444" y="153666"/>
                </a:cubicBezTo>
                <a:cubicBezTo>
                  <a:pt x="100951" y="168180"/>
                  <a:pt x="61771" y="130859"/>
                  <a:pt x="76833" y="128055"/>
                </a:cubicBezTo>
                <a:cubicBezTo>
                  <a:pt x="90721" y="130194"/>
                  <a:pt x="48836" y="166665"/>
                  <a:pt x="51222" y="153666"/>
                </a:cubicBezTo>
                <a:cubicBezTo>
                  <a:pt x="50466" y="174671"/>
                  <a:pt x="50382" y="190597"/>
                  <a:pt x="51222" y="204888"/>
                </a:cubicBezTo>
                <a:close/>
              </a:path>
              <a:path w="4689695" h="819550" fill="darkenLess" stroke="0" extrusionOk="0">
                <a:moveTo>
                  <a:pt x="51222" y="204888"/>
                </a:moveTo>
                <a:cubicBezTo>
                  <a:pt x="21689" y="202565"/>
                  <a:pt x="103574" y="125519"/>
                  <a:pt x="102444" y="153666"/>
                </a:cubicBezTo>
                <a:cubicBezTo>
                  <a:pt x="99578" y="165845"/>
                  <a:pt x="62907" y="127806"/>
                  <a:pt x="76833" y="128055"/>
                </a:cubicBezTo>
                <a:cubicBezTo>
                  <a:pt x="93023" y="128228"/>
                  <a:pt x="51783" y="166756"/>
                  <a:pt x="51222" y="153666"/>
                </a:cubicBezTo>
                <a:cubicBezTo>
                  <a:pt x="53047" y="168802"/>
                  <a:pt x="53571" y="193997"/>
                  <a:pt x="51222" y="204888"/>
                </a:cubicBezTo>
                <a:close/>
                <a:moveTo>
                  <a:pt x="4638473" y="102444"/>
                </a:moveTo>
                <a:cubicBezTo>
                  <a:pt x="4606232" y="107258"/>
                  <a:pt x="4695256" y="23321"/>
                  <a:pt x="4689695" y="51222"/>
                </a:cubicBezTo>
                <a:cubicBezTo>
                  <a:pt x="4694442" y="84627"/>
                  <a:pt x="4615014" y="3801"/>
                  <a:pt x="4638473" y="0"/>
                </a:cubicBezTo>
                <a:cubicBezTo>
                  <a:pt x="4663065" y="-2028"/>
                  <a:pt x="4584828" y="81197"/>
                  <a:pt x="4587251" y="51222"/>
                </a:cubicBezTo>
                <a:cubicBezTo>
                  <a:pt x="4587618" y="39274"/>
                  <a:pt x="4629828" y="76786"/>
                  <a:pt x="4612862" y="76833"/>
                </a:cubicBezTo>
                <a:cubicBezTo>
                  <a:pt x="4602147" y="77532"/>
                  <a:pt x="4637495" y="33712"/>
                  <a:pt x="4638473" y="51222"/>
                </a:cubicBezTo>
                <a:cubicBezTo>
                  <a:pt x="4637939" y="69591"/>
                  <a:pt x="4637452" y="81175"/>
                  <a:pt x="4638473" y="102444"/>
                </a:cubicBezTo>
                <a:close/>
              </a:path>
              <a:path w="4689695" h="819550" fill="none" extrusionOk="0">
                <a:moveTo>
                  <a:pt x="0" y="153666"/>
                </a:moveTo>
                <a:cubicBezTo>
                  <a:pt x="6164" y="124286"/>
                  <a:pt x="17731" y="104738"/>
                  <a:pt x="51222" y="102444"/>
                </a:cubicBezTo>
                <a:cubicBezTo>
                  <a:pt x="212007" y="85254"/>
                  <a:pt x="414947" y="108021"/>
                  <a:pt x="744586" y="102444"/>
                </a:cubicBezTo>
                <a:cubicBezTo>
                  <a:pt x="1074225" y="96867"/>
                  <a:pt x="1112823" y="125190"/>
                  <a:pt x="1301870" y="102444"/>
                </a:cubicBezTo>
                <a:cubicBezTo>
                  <a:pt x="1490917" y="79698"/>
                  <a:pt x="1603354" y="91019"/>
                  <a:pt x="1813793" y="102444"/>
                </a:cubicBezTo>
                <a:cubicBezTo>
                  <a:pt x="2024232" y="113869"/>
                  <a:pt x="2240578" y="98227"/>
                  <a:pt x="2507158" y="102444"/>
                </a:cubicBezTo>
                <a:cubicBezTo>
                  <a:pt x="2773739" y="106661"/>
                  <a:pt x="3086072" y="91270"/>
                  <a:pt x="3245882" y="102444"/>
                </a:cubicBezTo>
                <a:cubicBezTo>
                  <a:pt x="3405692" y="113618"/>
                  <a:pt x="3634699" y="82365"/>
                  <a:pt x="3984607" y="102444"/>
                </a:cubicBezTo>
                <a:cubicBezTo>
                  <a:pt x="4334516" y="122523"/>
                  <a:pt x="4410225" y="88776"/>
                  <a:pt x="4587251" y="102444"/>
                </a:cubicBezTo>
                <a:cubicBezTo>
                  <a:pt x="4587018" y="78375"/>
                  <a:pt x="4585999" y="64612"/>
                  <a:pt x="4587251" y="51222"/>
                </a:cubicBezTo>
                <a:cubicBezTo>
                  <a:pt x="4587829" y="22409"/>
                  <a:pt x="4608836" y="4822"/>
                  <a:pt x="4638473" y="0"/>
                </a:cubicBezTo>
                <a:cubicBezTo>
                  <a:pt x="4668724" y="-576"/>
                  <a:pt x="4688339" y="24197"/>
                  <a:pt x="4689695" y="51222"/>
                </a:cubicBezTo>
                <a:cubicBezTo>
                  <a:pt x="4689568" y="332921"/>
                  <a:pt x="4716633" y="444130"/>
                  <a:pt x="4689695" y="665884"/>
                </a:cubicBezTo>
                <a:cubicBezTo>
                  <a:pt x="4691413" y="693345"/>
                  <a:pt x="4664794" y="716008"/>
                  <a:pt x="4638473" y="717106"/>
                </a:cubicBezTo>
                <a:cubicBezTo>
                  <a:pt x="4429276" y="745742"/>
                  <a:pt x="4246274" y="722356"/>
                  <a:pt x="4035829" y="717106"/>
                </a:cubicBezTo>
                <a:cubicBezTo>
                  <a:pt x="3825384" y="711856"/>
                  <a:pt x="3600632" y="695676"/>
                  <a:pt x="3342465" y="717106"/>
                </a:cubicBezTo>
                <a:cubicBezTo>
                  <a:pt x="3084298" y="738536"/>
                  <a:pt x="2800948" y="738631"/>
                  <a:pt x="2603740" y="717106"/>
                </a:cubicBezTo>
                <a:cubicBezTo>
                  <a:pt x="2406532" y="695581"/>
                  <a:pt x="2291434" y="724773"/>
                  <a:pt x="2046456" y="717106"/>
                </a:cubicBezTo>
                <a:cubicBezTo>
                  <a:pt x="1801478" y="709439"/>
                  <a:pt x="1651563" y="742524"/>
                  <a:pt x="1534533" y="717106"/>
                </a:cubicBezTo>
                <a:cubicBezTo>
                  <a:pt x="1417503" y="691688"/>
                  <a:pt x="1141785" y="727577"/>
                  <a:pt x="931889" y="717106"/>
                </a:cubicBezTo>
                <a:cubicBezTo>
                  <a:pt x="721993" y="706635"/>
                  <a:pt x="458146" y="683036"/>
                  <a:pt x="102444" y="717106"/>
                </a:cubicBezTo>
                <a:cubicBezTo>
                  <a:pt x="102402" y="730359"/>
                  <a:pt x="104312" y="749074"/>
                  <a:pt x="102444" y="768328"/>
                </a:cubicBezTo>
                <a:cubicBezTo>
                  <a:pt x="103456" y="792639"/>
                  <a:pt x="80028" y="818742"/>
                  <a:pt x="51222" y="819550"/>
                </a:cubicBezTo>
                <a:cubicBezTo>
                  <a:pt x="20079" y="822129"/>
                  <a:pt x="-1757" y="801845"/>
                  <a:pt x="0" y="768328"/>
                </a:cubicBezTo>
                <a:cubicBezTo>
                  <a:pt x="-29877" y="566677"/>
                  <a:pt x="69" y="389540"/>
                  <a:pt x="0" y="153666"/>
                </a:cubicBezTo>
                <a:close/>
                <a:moveTo>
                  <a:pt x="4587251" y="102444"/>
                </a:moveTo>
                <a:cubicBezTo>
                  <a:pt x="4604465" y="101679"/>
                  <a:pt x="4624086" y="100854"/>
                  <a:pt x="4638473" y="102444"/>
                </a:cubicBezTo>
                <a:cubicBezTo>
                  <a:pt x="4614276" y="102875"/>
                  <a:pt x="4690716" y="23858"/>
                  <a:pt x="4689695" y="51222"/>
                </a:cubicBezTo>
                <a:moveTo>
                  <a:pt x="4638473" y="102444"/>
                </a:moveTo>
                <a:cubicBezTo>
                  <a:pt x="4638275" y="91161"/>
                  <a:pt x="4638976" y="74829"/>
                  <a:pt x="4638473" y="51222"/>
                </a:cubicBezTo>
                <a:cubicBezTo>
                  <a:pt x="4637279" y="62765"/>
                  <a:pt x="4628213" y="77475"/>
                  <a:pt x="4612862" y="76833"/>
                </a:cubicBezTo>
                <a:cubicBezTo>
                  <a:pt x="4596829" y="77239"/>
                  <a:pt x="4584383" y="66264"/>
                  <a:pt x="4587251" y="51222"/>
                </a:cubicBezTo>
                <a:moveTo>
                  <a:pt x="51222" y="204888"/>
                </a:moveTo>
                <a:cubicBezTo>
                  <a:pt x="49173" y="190344"/>
                  <a:pt x="50891" y="171920"/>
                  <a:pt x="51222" y="153666"/>
                </a:cubicBezTo>
                <a:cubicBezTo>
                  <a:pt x="50221" y="138809"/>
                  <a:pt x="62344" y="126864"/>
                  <a:pt x="76833" y="128055"/>
                </a:cubicBezTo>
                <a:cubicBezTo>
                  <a:pt x="92187" y="129052"/>
                  <a:pt x="101807" y="138611"/>
                  <a:pt x="102444" y="153666"/>
                </a:cubicBezTo>
                <a:cubicBezTo>
                  <a:pt x="101875" y="175242"/>
                  <a:pt x="78246" y="206303"/>
                  <a:pt x="51222" y="204888"/>
                </a:cubicBezTo>
                <a:cubicBezTo>
                  <a:pt x="17623" y="206986"/>
                  <a:pt x="-734" y="179081"/>
                  <a:pt x="0" y="153666"/>
                </a:cubicBezTo>
                <a:moveTo>
                  <a:pt x="102444" y="153666"/>
                </a:moveTo>
                <a:cubicBezTo>
                  <a:pt x="96702" y="389120"/>
                  <a:pt x="93902" y="556409"/>
                  <a:pt x="102444" y="717106"/>
                </a:cubicBezTo>
              </a:path>
              <a:path w="4689695" h="819550" fill="none" stroke="0" extrusionOk="0">
                <a:moveTo>
                  <a:pt x="0" y="153666"/>
                </a:moveTo>
                <a:cubicBezTo>
                  <a:pt x="-3242" y="131652"/>
                  <a:pt x="23302" y="100895"/>
                  <a:pt x="51222" y="102444"/>
                </a:cubicBezTo>
                <a:cubicBezTo>
                  <a:pt x="233911" y="135891"/>
                  <a:pt x="423482" y="136691"/>
                  <a:pt x="789947" y="102444"/>
                </a:cubicBezTo>
                <a:cubicBezTo>
                  <a:pt x="1156412" y="68197"/>
                  <a:pt x="1223762" y="79309"/>
                  <a:pt x="1483311" y="102444"/>
                </a:cubicBezTo>
                <a:cubicBezTo>
                  <a:pt x="1742860" y="125579"/>
                  <a:pt x="1846146" y="123511"/>
                  <a:pt x="2176676" y="102444"/>
                </a:cubicBezTo>
                <a:cubicBezTo>
                  <a:pt x="2507206" y="81377"/>
                  <a:pt x="2484890" y="75560"/>
                  <a:pt x="2779319" y="102444"/>
                </a:cubicBezTo>
                <a:cubicBezTo>
                  <a:pt x="3073748" y="129328"/>
                  <a:pt x="3224531" y="93234"/>
                  <a:pt x="3336603" y="102444"/>
                </a:cubicBezTo>
                <a:cubicBezTo>
                  <a:pt x="3448675" y="111654"/>
                  <a:pt x="3838971" y="104838"/>
                  <a:pt x="3984607" y="102444"/>
                </a:cubicBezTo>
                <a:cubicBezTo>
                  <a:pt x="4130243" y="100050"/>
                  <a:pt x="4355314" y="104853"/>
                  <a:pt x="4587251" y="102444"/>
                </a:cubicBezTo>
                <a:cubicBezTo>
                  <a:pt x="4588914" y="91150"/>
                  <a:pt x="4586938" y="73107"/>
                  <a:pt x="4587251" y="51222"/>
                </a:cubicBezTo>
                <a:cubicBezTo>
                  <a:pt x="4589193" y="24484"/>
                  <a:pt x="4608773" y="3190"/>
                  <a:pt x="4638473" y="0"/>
                </a:cubicBezTo>
                <a:cubicBezTo>
                  <a:pt x="4663468" y="-4543"/>
                  <a:pt x="4691121" y="22575"/>
                  <a:pt x="4689695" y="51222"/>
                </a:cubicBezTo>
                <a:cubicBezTo>
                  <a:pt x="4685722" y="285463"/>
                  <a:pt x="4663709" y="408952"/>
                  <a:pt x="4689695" y="665884"/>
                </a:cubicBezTo>
                <a:cubicBezTo>
                  <a:pt x="4690697" y="701162"/>
                  <a:pt x="4665193" y="717272"/>
                  <a:pt x="4638473" y="717106"/>
                </a:cubicBezTo>
                <a:cubicBezTo>
                  <a:pt x="4493108" y="738916"/>
                  <a:pt x="4283707" y="735475"/>
                  <a:pt x="3990469" y="717106"/>
                </a:cubicBezTo>
                <a:cubicBezTo>
                  <a:pt x="3697231" y="698737"/>
                  <a:pt x="3593504" y="701382"/>
                  <a:pt x="3387825" y="717106"/>
                </a:cubicBezTo>
                <a:cubicBezTo>
                  <a:pt x="3182146" y="732830"/>
                  <a:pt x="2973465" y="699778"/>
                  <a:pt x="2694461" y="717106"/>
                </a:cubicBezTo>
                <a:cubicBezTo>
                  <a:pt x="2415457" y="734434"/>
                  <a:pt x="2334364" y="702786"/>
                  <a:pt x="2091817" y="717106"/>
                </a:cubicBezTo>
                <a:cubicBezTo>
                  <a:pt x="1849270" y="731426"/>
                  <a:pt x="1768725" y="742098"/>
                  <a:pt x="1579893" y="717106"/>
                </a:cubicBezTo>
                <a:cubicBezTo>
                  <a:pt x="1391061" y="692114"/>
                  <a:pt x="1140921" y="699652"/>
                  <a:pt x="931889" y="717106"/>
                </a:cubicBezTo>
                <a:cubicBezTo>
                  <a:pt x="722857" y="734560"/>
                  <a:pt x="407599" y="743756"/>
                  <a:pt x="102444" y="717106"/>
                </a:cubicBezTo>
                <a:cubicBezTo>
                  <a:pt x="104065" y="742464"/>
                  <a:pt x="103880" y="748186"/>
                  <a:pt x="102444" y="768328"/>
                </a:cubicBezTo>
                <a:cubicBezTo>
                  <a:pt x="103069" y="796313"/>
                  <a:pt x="76903" y="820597"/>
                  <a:pt x="51222" y="819550"/>
                </a:cubicBezTo>
                <a:cubicBezTo>
                  <a:pt x="27340" y="819100"/>
                  <a:pt x="3873" y="794096"/>
                  <a:pt x="0" y="768328"/>
                </a:cubicBezTo>
                <a:cubicBezTo>
                  <a:pt x="6080" y="519830"/>
                  <a:pt x="16348" y="366773"/>
                  <a:pt x="0" y="153666"/>
                </a:cubicBezTo>
                <a:close/>
                <a:moveTo>
                  <a:pt x="4587251" y="102444"/>
                </a:moveTo>
                <a:cubicBezTo>
                  <a:pt x="4605124" y="104494"/>
                  <a:pt x="4627547" y="101016"/>
                  <a:pt x="4638473" y="102444"/>
                </a:cubicBezTo>
                <a:cubicBezTo>
                  <a:pt x="4609180" y="99317"/>
                  <a:pt x="4690647" y="23123"/>
                  <a:pt x="4689695" y="51222"/>
                </a:cubicBezTo>
                <a:moveTo>
                  <a:pt x="4638473" y="102444"/>
                </a:moveTo>
                <a:cubicBezTo>
                  <a:pt x="4636797" y="84907"/>
                  <a:pt x="4638295" y="73719"/>
                  <a:pt x="4638473" y="51222"/>
                </a:cubicBezTo>
                <a:cubicBezTo>
                  <a:pt x="4641017" y="65602"/>
                  <a:pt x="4625593" y="76750"/>
                  <a:pt x="4612862" y="76833"/>
                </a:cubicBezTo>
                <a:cubicBezTo>
                  <a:pt x="4599078" y="74183"/>
                  <a:pt x="4589799" y="63442"/>
                  <a:pt x="4587251" y="51222"/>
                </a:cubicBezTo>
                <a:moveTo>
                  <a:pt x="51222" y="204888"/>
                </a:moveTo>
                <a:cubicBezTo>
                  <a:pt x="52934" y="179975"/>
                  <a:pt x="49261" y="166144"/>
                  <a:pt x="51222" y="153666"/>
                </a:cubicBezTo>
                <a:cubicBezTo>
                  <a:pt x="53258" y="139422"/>
                  <a:pt x="61768" y="127454"/>
                  <a:pt x="76833" y="128055"/>
                </a:cubicBezTo>
                <a:cubicBezTo>
                  <a:pt x="87956" y="126941"/>
                  <a:pt x="101895" y="140546"/>
                  <a:pt x="102444" y="153666"/>
                </a:cubicBezTo>
                <a:cubicBezTo>
                  <a:pt x="103827" y="181085"/>
                  <a:pt x="81080" y="203665"/>
                  <a:pt x="51222" y="204888"/>
                </a:cubicBezTo>
                <a:cubicBezTo>
                  <a:pt x="22545" y="204205"/>
                  <a:pt x="764" y="179562"/>
                  <a:pt x="0" y="153666"/>
                </a:cubicBezTo>
                <a:moveTo>
                  <a:pt x="102444" y="153666"/>
                </a:moveTo>
                <a:cubicBezTo>
                  <a:pt x="110197" y="360807"/>
                  <a:pt x="83186" y="498356"/>
                  <a:pt x="102444" y="717106"/>
                </a:cubicBezTo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972671183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180049"/>
                </a:solidFill>
              </a:rPr>
              <a:t> Hiring cost ranges from $5,000 to $50,000+</a:t>
            </a:r>
          </a:p>
        </p:txBody>
      </p:sp>
      <p:pic>
        <p:nvPicPr>
          <p:cNvPr id="11" name="Picture 10" descr="A purple owl with black text&#10;&#10;Description automatically generated">
            <a:extLst>
              <a:ext uri="{FF2B5EF4-FFF2-40B4-BE49-F238E27FC236}">
                <a16:creationId xmlns:a16="http://schemas.microsoft.com/office/drawing/2014/main" id="{10C8538B-41E3-19CE-18C8-8BF8999B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3" y="5948712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Preparation 3">
            <a:extLst>
              <a:ext uri="{FF2B5EF4-FFF2-40B4-BE49-F238E27FC236}">
                <a16:creationId xmlns:a16="http://schemas.microsoft.com/office/drawing/2014/main" id="{20B6A0DE-249D-8B99-6FC6-B158B3D6287C}"/>
              </a:ext>
            </a:extLst>
          </p:cNvPr>
          <p:cNvSpPr/>
          <p:nvPr/>
        </p:nvSpPr>
        <p:spPr>
          <a:xfrm>
            <a:off x="2486780" y="2332194"/>
            <a:ext cx="4231011" cy="2375263"/>
          </a:xfrm>
          <a:solidFill>
            <a:srgbClr val="180049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/>
              <a:t>Let’s Collaborate!</a:t>
            </a:r>
          </a:p>
        </p:txBody>
      </p:sp>
    </p:spTree>
    <p:extLst>
      <p:ext uri="{BB962C8B-B14F-4D97-AF65-F5344CB8AC3E}">
        <p14:creationId xmlns:p14="http://schemas.microsoft.com/office/powerpoint/2010/main" val="454337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Collaborate with ESG OWL!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7075AC-7510-75FF-5E02-4D109ED9AF77}"/>
              </a:ext>
            </a:extLst>
          </p:cNvPr>
          <p:cNvSpPr/>
          <p:nvPr/>
        </p:nvSpPr>
        <p:spPr>
          <a:xfrm>
            <a:off x="366021" y="3128513"/>
            <a:ext cx="4518099" cy="2739825"/>
          </a:xfrm>
          <a:custGeom>
            <a:avLst/>
            <a:gdLst>
              <a:gd name="connsiteX0" fmla="*/ 0 w 4518099"/>
              <a:gd name="connsiteY0" fmla="*/ 456647 h 2739825"/>
              <a:gd name="connsiteX1" fmla="*/ 456647 w 4518099"/>
              <a:gd name="connsiteY1" fmla="*/ 0 h 2739825"/>
              <a:gd name="connsiteX2" fmla="*/ 985352 w 4518099"/>
              <a:gd name="connsiteY2" fmla="*/ 0 h 2739825"/>
              <a:gd name="connsiteX3" fmla="*/ 1514056 w 4518099"/>
              <a:gd name="connsiteY3" fmla="*/ 0 h 2739825"/>
              <a:gd name="connsiteX4" fmla="*/ 2078809 w 4518099"/>
              <a:gd name="connsiteY4" fmla="*/ 0 h 2739825"/>
              <a:gd name="connsiteX5" fmla="*/ 2607514 w 4518099"/>
              <a:gd name="connsiteY5" fmla="*/ 0 h 2739825"/>
              <a:gd name="connsiteX6" fmla="*/ 3280411 w 4518099"/>
              <a:gd name="connsiteY6" fmla="*/ 0 h 2739825"/>
              <a:gd name="connsiteX7" fmla="*/ 4061452 w 4518099"/>
              <a:gd name="connsiteY7" fmla="*/ 0 h 2739825"/>
              <a:gd name="connsiteX8" fmla="*/ 4518099 w 4518099"/>
              <a:gd name="connsiteY8" fmla="*/ 456647 h 2739825"/>
              <a:gd name="connsiteX9" fmla="*/ 4518099 w 4518099"/>
              <a:gd name="connsiteY9" fmla="*/ 1047225 h 2739825"/>
              <a:gd name="connsiteX10" fmla="*/ 4518099 w 4518099"/>
              <a:gd name="connsiteY10" fmla="*/ 1619538 h 2739825"/>
              <a:gd name="connsiteX11" fmla="*/ 4518099 w 4518099"/>
              <a:gd name="connsiteY11" fmla="*/ 2283178 h 2739825"/>
              <a:gd name="connsiteX12" fmla="*/ 4061452 w 4518099"/>
              <a:gd name="connsiteY12" fmla="*/ 2739825 h 2739825"/>
              <a:gd name="connsiteX13" fmla="*/ 3388555 w 4518099"/>
              <a:gd name="connsiteY13" fmla="*/ 2739825 h 2739825"/>
              <a:gd name="connsiteX14" fmla="*/ 2823802 w 4518099"/>
              <a:gd name="connsiteY14" fmla="*/ 2739825 h 2739825"/>
              <a:gd name="connsiteX15" fmla="*/ 2186953 w 4518099"/>
              <a:gd name="connsiteY15" fmla="*/ 2739825 h 2739825"/>
              <a:gd name="connsiteX16" fmla="*/ 1550105 w 4518099"/>
              <a:gd name="connsiteY16" fmla="*/ 2739825 h 2739825"/>
              <a:gd name="connsiteX17" fmla="*/ 456647 w 4518099"/>
              <a:gd name="connsiteY17" fmla="*/ 2739825 h 2739825"/>
              <a:gd name="connsiteX18" fmla="*/ 0 w 4518099"/>
              <a:gd name="connsiteY18" fmla="*/ 2283178 h 2739825"/>
              <a:gd name="connsiteX19" fmla="*/ 0 w 4518099"/>
              <a:gd name="connsiteY19" fmla="*/ 1710865 h 2739825"/>
              <a:gd name="connsiteX20" fmla="*/ 0 w 4518099"/>
              <a:gd name="connsiteY20" fmla="*/ 1138552 h 2739825"/>
              <a:gd name="connsiteX21" fmla="*/ 0 w 4518099"/>
              <a:gd name="connsiteY21" fmla="*/ 456647 h 273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18099" h="2739825" fill="none" extrusionOk="0">
                <a:moveTo>
                  <a:pt x="0" y="456647"/>
                </a:moveTo>
                <a:cubicBezTo>
                  <a:pt x="25818" y="183836"/>
                  <a:pt x="233521" y="2256"/>
                  <a:pt x="456647" y="0"/>
                </a:cubicBezTo>
                <a:cubicBezTo>
                  <a:pt x="626388" y="-15599"/>
                  <a:pt x="756611" y="-3436"/>
                  <a:pt x="985352" y="0"/>
                </a:cubicBezTo>
                <a:cubicBezTo>
                  <a:pt x="1214093" y="3436"/>
                  <a:pt x="1274773" y="-26403"/>
                  <a:pt x="1514056" y="0"/>
                </a:cubicBezTo>
                <a:cubicBezTo>
                  <a:pt x="1753339" y="26403"/>
                  <a:pt x="1941450" y="16575"/>
                  <a:pt x="2078809" y="0"/>
                </a:cubicBezTo>
                <a:cubicBezTo>
                  <a:pt x="2216168" y="-16575"/>
                  <a:pt x="2474111" y="7571"/>
                  <a:pt x="2607514" y="0"/>
                </a:cubicBezTo>
                <a:cubicBezTo>
                  <a:pt x="2740917" y="-7571"/>
                  <a:pt x="3087466" y="28"/>
                  <a:pt x="3280411" y="0"/>
                </a:cubicBezTo>
                <a:cubicBezTo>
                  <a:pt x="3473356" y="-28"/>
                  <a:pt x="3742705" y="23619"/>
                  <a:pt x="4061452" y="0"/>
                </a:cubicBezTo>
                <a:cubicBezTo>
                  <a:pt x="4321989" y="-12858"/>
                  <a:pt x="4516459" y="214996"/>
                  <a:pt x="4518099" y="456647"/>
                </a:cubicBezTo>
                <a:cubicBezTo>
                  <a:pt x="4526365" y="713923"/>
                  <a:pt x="4521200" y="766116"/>
                  <a:pt x="4518099" y="1047225"/>
                </a:cubicBezTo>
                <a:cubicBezTo>
                  <a:pt x="4514998" y="1328334"/>
                  <a:pt x="4525214" y="1384811"/>
                  <a:pt x="4518099" y="1619538"/>
                </a:cubicBezTo>
                <a:cubicBezTo>
                  <a:pt x="4510984" y="1854265"/>
                  <a:pt x="4502252" y="2116404"/>
                  <a:pt x="4518099" y="2283178"/>
                </a:cubicBezTo>
                <a:cubicBezTo>
                  <a:pt x="4487547" y="2556456"/>
                  <a:pt x="4296573" y="2750297"/>
                  <a:pt x="4061452" y="2739825"/>
                </a:cubicBezTo>
                <a:cubicBezTo>
                  <a:pt x="3752297" y="2734293"/>
                  <a:pt x="3542826" y="2722854"/>
                  <a:pt x="3388555" y="2739825"/>
                </a:cubicBezTo>
                <a:cubicBezTo>
                  <a:pt x="3234284" y="2756796"/>
                  <a:pt x="3001382" y="2718279"/>
                  <a:pt x="2823802" y="2739825"/>
                </a:cubicBezTo>
                <a:cubicBezTo>
                  <a:pt x="2646222" y="2761371"/>
                  <a:pt x="2413207" y="2735196"/>
                  <a:pt x="2186953" y="2739825"/>
                </a:cubicBezTo>
                <a:cubicBezTo>
                  <a:pt x="1960699" y="2744454"/>
                  <a:pt x="1732677" y="2769326"/>
                  <a:pt x="1550105" y="2739825"/>
                </a:cubicBezTo>
                <a:cubicBezTo>
                  <a:pt x="1367533" y="2710324"/>
                  <a:pt x="965690" y="2724322"/>
                  <a:pt x="456647" y="2739825"/>
                </a:cubicBezTo>
                <a:cubicBezTo>
                  <a:pt x="172004" y="2772995"/>
                  <a:pt x="-1258" y="2524099"/>
                  <a:pt x="0" y="2283178"/>
                </a:cubicBezTo>
                <a:cubicBezTo>
                  <a:pt x="-5165" y="2016252"/>
                  <a:pt x="-23824" y="1969818"/>
                  <a:pt x="0" y="1710865"/>
                </a:cubicBezTo>
                <a:cubicBezTo>
                  <a:pt x="23824" y="1451912"/>
                  <a:pt x="-19823" y="1402294"/>
                  <a:pt x="0" y="1138552"/>
                </a:cubicBezTo>
                <a:cubicBezTo>
                  <a:pt x="19823" y="874810"/>
                  <a:pt x="21571" y="705186"/>
                  <a:pt x="0" y="456647"/>
                </a:cubicBezTo>
                <a:close/>
              </a:path>
              <a:path w="4518099" h="2739825" stroke="0" extrusionOk="0">
                <a:moveTo>
                  <a:pt x="0" y="456647"/>
                </a:moveTo>
                <a:cubicBezTo>
                  <a:pt x="-22959" y="227796"/>
                  <a:pt x="157508" y="15316"/>
                  <a:pt x="456647" y="0"/>
                </a:cubicBezTo>
                <a:cubicBezTo>
                  <a:pt x="629515" y="-3195"/>
                  <a:pt x="849430" y="-8555"/>
                  <a:pt x="985352" y="0"/>
                </a:cubicBezTo>
                <a:cubicBezTo>
                  <a:pt x="1121274" y="8555"/>
                  <a:pt x="1316962" y="-15214"/>
                  <a:pt x="1550105" y="0"/>
                </a:cubicBezTo>
                <a:cubicBezTo>
                  <a:pt x="1783248" y="15214"/>
                  <a:pt x="1935793" y="-3255"/>
                  <a:pt x="2042761" y="0"/>
                </a:cubicBezTo>
                <a:cubicBezTo>
                  <a:pt x="2149729" y="3255"/>
                  <a:pt x="2402440" y="-29625"/>
                  <a:pt x="2679610" y="0"/>
                </a:cubicBezTo>
                <a:cubicBezTo>
                  <a:pt x="2956780" y="29625"/>
                  <a:pt x="3127237" y="-3520"/>
                  <a:pt x="3280411" y="0"/>
                </a:cubicBezTo>
                <a:cubicBezTo>
                  <a:pt x="3433585" y="3520"/>
                  <a:pt x="3825626" y="-12949"/>
                  <a:pt x="4061452" y="0"/>
                </a:cubicBezTo>
                <a:cubicBezTo>
                  <a:pt x="4320985" y="-2536"/>
                  <a:pt x="4565910" y="219613"/>
                  <a:pt x="4518099" y="456647"/>
                </a:cubicBezTo>
                <a:cubicBezTo>
                  <a:pt x="4540987" y="602619"/>
                  <a:pt x="4496832" y="928855"/>
                  <a:pt x="4518099" y="1102021"/>
                </a:cubicBezTo>
                <a:cubicBezTo>
                  <a:pt x="4539366" y="1275187"/>
                  <a:pt x="4497274" y="1417759"/>
                  <a:pt x="4518099" y="1729130"/>
                </a:cubicBezTo>
                <a:cubicBezTo>
                  <a:pt x="4538924" y="2040501"/>
                  <a:pt x="4494395" y="2059330"/>
                  <a:pt x="4518099" y="2283178"/>
                </a:cubicBezTo>
                <a:cubicBezTo>
                  <a:pt x="4536913" y="2528804"/>
                  <a:pt x="4320026" y="2724236"/>
                  <a:pt x="4061452" y="2739825"/>
                </a:cubicBezTo>
                <a:cubicBezTo>
                  <a:pt x="3829995" y="2736256"/>
                  <a:pt x="3707556" y="2747574"/>
                  <a:pt x="3496699" y="2739825"/>
                </a:cubicBezTo>
                <a:cubicBezTo>
                  <a:pt x="3285842" y="2732076"/>
                  <a:pt x="3156951" y="2738275"/>
                  <a:pt x="2823802" y="2739825"/>
                </a:cubicBezTo>
                <a:cubicBezTo>
                  <a:pt x="2490653" y="2741375"/>
                  <a:pt x="2389641" y="2732688"/>
                  <a:pt x="2186953" y="2739825"/>
                </a:cubicBezTo>
                <a:cubicBezTo>
                  <a:pt x="1984265" y="2746962"/>
                  <a:pt x="1916195" y="2726608"/>
                  <a:pt x="1694297" y="2739825"/>
                </a:cubicBezTo>
                <a:cubicBezTo>
                  <a:pt x="1472399" y="2753042"/>
                  <a:pt x="1243027" y="2735685"/>
                  <a:pt x="1057448" y="2739825"/>
                </a:cubicBezTo>
                <a:cubicBezTo>
                  <a:pt x="871869" y="2743965"/>
                  <a:pt x="735537" y="2736766"/>
                  <a:pt x="456647" y="2739825"/>
                </a:cubicBezTo>
                <a:cubicBezTo>
                  <a:pt x="196859" y="2732987"/>
                  <a:pt x="-22097" y="2562193"/>
                  <a:pt x="0" y="2283178"/>
                </a:cubicBezTo>
                <a:cubicBezTo>
                  <a:pt x="16714" y="2008051"/>
                  <a:pt x="30963" y="1955584"/>
                  <a:pt x="0" y="1656069"/>
                </a:cubicBezTo>
                <a:cubicBezTo>
                  <a:pt x="-30963" y="1356554"/>
                  <a:pt x="-26822" y="1224868"/>
                  <a:pt x="0" y="1047225"/>
                </a:cubicBezTo>
                <a:cubicBezTo>
                  <a:pt x="26822" y="869582"/>
                  <a:pt x="-27427" y="575729"/>
                  <a:pt x="0" y="456647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180049"/>
                </a:solidFill>
              </a:rPr>
              <a:t>ESG OWL </a:t>
            </a:r>
            <a:br>
              <a:rPr lang="en-US" sz="1200" dirty="0">
                <a:solidFill>
                  <a:srgbClr val="180049"/>
                </a:solidFill>
              </a:rPr>
            </a:br>
            <a:r>
              <a:rPr lang="en-US" sz="1200" dirty="0">
                <a:solidFill>
                  <a:srgbClr val="180049"/>
                </a:solidFill>
              </a:rPr>
              <a:t>Fractional Sustainability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35E22A-F19E-EEE8-2E13-7CECB13B9B50}"/>
              </a:ext>
            </a:extLst>
          </p:cNvPr>
          <p:cNvSpPr/>
          <p:nvPr/>
        </p:nvSpPr>
        <p:spPr>
          <a:xfrm>
            <a:off x="1158559" y="1701210"/>
            <a:ext cx="3002692" cy="1336958"/>
          </a:xfrm>
          <a:custGeom>
            <a:avLst/>
            <a:gdLst>
              <a:gd name="connsiteX0" fmla="*/ 0 w 3002692"/>
              <a:gd name="connsiteY0" fmla="*/ 222831 h 1336958"/>
              <a:gd name="connsiteX1" fmla="*/ 222831 w 3002692"/>
              <a:gd name="connsiteY1" fmla="*/ 0 h 1336958"/>
              <a:gd name="connsiteX2" fmla="*/ 887659 w 3002692"/>
              <a:gd name="connsiteY2" fmla="*/ 0 h 1336958"/>
              <a:gd name="connsiteX3" fmla="*/ 1578057 w 3002692"/>
              <a:gd name="connsiteY3" fmla="*/ 0 h 1336958"/>
              <a:gd name="connsiteX4" fmla="*/ 2217314 w 3002692"/>
              <a:gd name="connsiteY4" fmla="*/ 0 h 1336958"/>
              <a:gd name="connsiteX5" fmla="*/ 2779861 w 3002692"/>
              <a:gd name="connsiteY5" fmla="*/ 0 h 1336958"/>
              <a:gd name="connsiteX6" fmla="*/ 3002692 w 3002692"/>
              <a:gd name="connsiteY6" fmla="*/ 222831 h 1336958"/>
              <a:gd name="connsiteX7" fmla="*/ 3002692 w 3002692"/>
              <a:gd name="connsiteY7" fmla="*/ 650653 h 1336958"/>
              <a:gd name="connsiteX8" fmla="*/ 3002692 w 3002692"/>
              <a:gd name="connsiteY8" fmla="*/ 1114127 h 1336958"/>
              <a:gd name="connsiteX9" fmla="*/ 2779861 w 3002692"/>
              <a:gd name="connsiteY9" fmla="*/ 1336958 h 1336958"/>
              <a:gd name="connsiteX10" fmla="*/ 2217314 w 3002692"/>
              <a:gd name="connsiteY10" fmla="*/ 1336958 h 1336958"/>
              <a:gd name="connsiteX11" fmla="*/ 1654768 w 3002692"/>
              <a:gd name="connsiteY11" fmla="*/ 1336958 h 1336958"/>
              <a:gd name="connsiteX12" fmla="*/ 1015510 w 3002692"/>
              <a:gd name="connsiteY12" fmla="*/ 1336958 h 1336958"/>
              <a:gd name="connsiteX13" fmla="*/ 222831 w 3002692"/>
              <a:gd name="connsiteY13" fmla="*/ 1336958 h 1336958"/>
              <a:gd name="connsiteX14" fmla="*/ 0 w 3002692"/>
              <a:gd name="connsiteY14" fmla="*/ 1114127 h 1336958"/>
              <a:gd name="connsiteX15" fmla="*/ 0 w 3002692"/>
              <a:gd name="connsiteY15" fmla="*/ 659566 h 1336958"/>
              <a:gd name="connsiteX16" fmla="*/ 0 w 3002692"/>
              <a:gd name="connsiteY16" fmla="*/ 222831 h 133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2692" h="1336958" fill="none" extrusionOk="0">
                <a:moveTo>
                  <a:pt x="0" y="222831"/>
                </a:moveTo>
                <a:cubicBezTo>
                  <a:pt x="4519" y="99271"/>
                  <a:pt x="71461" y="10144"/>
                  <a:pt x="222831" y="0"/>
                </a:cubicBezTo>
                <a:cubicBezTo>
                  <a:pt x="506235" y="-30232"/>
                  <a:pt x="614215" y="-20975"/>
                  <a:pt x="887659" y="0"/>
                </a:cubicBezTo>
                <a:cubicBezTo>
                  <a:pt x="1161103" y="20975"/>
                  <a:pt x="1381379" y="-32954"/>
                  <a:pt x="1578057" y="0"/>
                </a:cubicBezTo>
                <a:cubicBezTo>
                  <a:pt x="1774735" y="32954"/>
                  <a:pt x="2074053" y="-22601"/>
                  <a:pt x="2217314" y="0"/>
                </a:cubicBezTo>
                <a:cubicBezTo>
                  <a:pt x="2360575" y="22601"/>
                  <a:pt x="2650154" y="-6856"/>
                  <a:pt x="2779861" y="0"/>
                </a:cubicBezTo>
                <a:cubicBezTo>
                  <a:pt x="2909533" y="-5274"/>
                  <a:pt x="3024244" y="101437"/>
                  <a:pt x="3002692" y="222831"/>
                </a:cubicBezTo>
                <a:cubicBezTo>
                  <a:pt x="3016932" y="320100"/>
                  <a:pt x="3010549" y="516941"/>
                  <a:pt x="3002692" y="650653"/>
                </a:cubicBezTo>
                <a:cubicBezTo>
                  <a:pt x="2994835" y="784365"/>
                  <a:pt x="3018877" y="967205"/>
                  <a:pt x="3002692" y="1114127"/>
                </a:cubicBezTo>
                <a:cubicBezTo>
                  <a:pt x="2986425" y="1220543"/>
                  <a:pt x="2896435" y="1356261"/>
                  <a:pt x="2779861" y="1336958"/>
                </a:cubicBezTo>
                <a:cubicBezTo>
                  <a:pt x="2529387" y="1309940"/>
                  <a:pt x="2429852" y="1310903"/>
                  <a:pt x="2217314" y="1336958"/>
                </a:cubicBezTo>
                <a:cubicBezTo>
                  <a:pt x="2004776" y="1363013"/>
                  <a:pt x="1881458" y="1342914"/>
                  <a:pt x="1654768" y="1336958"/>
                </a:cubicBezTo>
                <a:cubicBezTo>
                  <a:pt x="1428078" y="1331002"/>
                  <a:pt x="1243012" y="1349210"/>
                  <a:pt x="1015510" y="1336958"/>
                </a:cubicBezTo>
                <a:cubicBezTo>
                  <a:pt x="788008" y="1324706"/>
                  <a:pt x="592094" y="1370068"/>
                  <a:pt x="222831" y="1336958"/>
                </a:cubicBezTo>
                <a:cubicBezTo>
                  <a:pt x="101607" y="1332007"/>
                  <a:pt x="7511" y="1239463"/>
                  <a:pt x="0" y="1114127"/>
                </a:cubicBezTo>
                <a:cubicBezTo>
                  <a:pt x="-21099" y="932929"/>
                  <a:pt x="13776" y="754163"/>
                  <a:pt x="0" y="659566"/>
                </a:cubicBezTo>
                <a:cubicBezTo>
                  <a:pt x="-13776" y="564969"/>
                  <a:pt x="18155" y="316422"/>
                  <a:pt x="0" y="222831"/>
                </a:cubicBezTo>
                <a:close/>
              </a:path>
              <a:path w="3002692" h="1336958" stroke="0" extrusionOk="0">
                <a:moveTo>
                  <a:pt x="0" y="222831"/>
                </a:moveTo>
                <a:cubicBezTo>
                  <a:pt x="-11578" y="111540"/>
                  <a:pt x="73311" y="8631"/>
                  <a:pt x="222831" y="0"/>
                </a:cubicBezTo>
                <a:cubicBezTo>
                  <a:pt x="512108" y="-19947"/>
                  <a:pt x="585155" y="-5673"/>
                  <a:pt x="810948" y="0"/>
                </a:cubicBezTo>
                <a:cubicBezTo>
                  <a:pt x="1036741" y="5673"/>
                  <a:pt x="1249816" y="-1544"/>
                  <a:pt x="1424635" y="0"/>
                </a:cubicBezTo>
                <a:cubicBezTo>
                  <a:pt x="1599454" y="1544"/>
                  <a:pt x="1854206" y="24813"/>
                  <a:pt x="1987182" y="0"/>
                </a:cubicBezTo>
                <a:cubicBezTo>
                  <a:pt x="2120158" y="-24813"/>
                  <a:pt x="2497289" y="28267"/>
                  <a:pt x="2779861" y="0"/>
                </a:cubicBezTo>
                <a:cubicBezTo>
                  <a:pt x="2931480" y="-5401"/>
                  <a:pt x="2989316" y="97113"/>
                  <a:pt x="3002692" y="222831"/>
                </a:cubicBezTo>
                <a:cubicBezTo>
                  <a:pt x="3014778" y="347045"/>
                  <a:pt x="3008088" y="543246"/>
                  <a:pt x="3002692" y="686305"/>
                </a:cubicBezTo>
                <a:cubicBezTo>
                  <a:pt x="2997296" y="829364"/>
                  <a:pt x="3002115" y="966163"/>
                  <a:pt x="3002692" y="1114127"/>
                </a:cubicBezTo>
                <a:cubicBezTo>
                  <a:pt x="3011497" y="1218560"/>
                  <a:pt x="2903300" y="1344359"/>
                  <a:pt x="2779861" y="1336958"/>
                </a:cubicBezTo>
                <a:cubicBezTo>
                  <a:pt x="2651772" y="1315137"/>
                  <a:pt x="2340204" y="1360042"/>
                  <a:pt x="2217314" y="1336958"/>
                </a:cubicBezTo>
                <a:cubicBezTo>
                  <a:pt x="2094424" y="1313874"/>
                  <a:pt x="1882509" y="1336687"/>
                  <a:pt x="1629198" y="1336958"/>
                </a:cubicBezTo>
                <a:cubicBezTo>
                  <a:pt x="1375887" y="1337229"/>
                  <a:pt x="1302717" y="1348478"/>
                  <a:pt x="1041081" y="1336958"/>
                </a:cubicBezTo>
                <a:cubicBezTo>
                  <a:pt x="779445" y="1325438"/>
                  <a:pt x="518830" y="1298659"/>
                  <a:pt x="222831" y="1336958"/>
                </a:cubicBezTo>
                <a:cubicBezTo>
                  <a:pt x="101865" y="1321853"/>
                  <a:pt x="22514" y="1251427"/>
                  <a:pt x="0" y="1114127"/>
                </a:cubicBezTo>
                <a:cubicBezTo>
                  <a:pt x="3750" y="990752"/>
                  <a:pt x="-12510" y="879029"/>
                  <a:pt x="0" y="668479"/>
                </a:cubicBezTo>
                <a:cubicBezTo>
                  <a:pt x="12510" y="457929"/>
                  <a:pt x="-8938" y="396408"/>
                  <a:pt x="0" y="222831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rgbClr val="180049"/>
                </a:solidFill>
              </a:rPr>
              <a:t>ESG OWL </a:t>
            </a:r>
            <a:br>
              <a:rPr lang="en-US" sz="1200" dirty="0">
                <a:solidFill>
                  <a:srgbClr val="180049"/>
                </a:solidFill>
              </a:rPr>
            </a:br>
            <a:r>
              <a:rPr lang="en-US" sz="1200" dirty="0">
                <a:solidFill>
                  <a:srgbClr val="180049"/>
                </a:solidFill>
              </a:rPr>
              <a:t>Carbon </a:t>
            </a:r>
            <a:br>
              <a:rPr lang="en-US" sz="1200" dirty="0">
                <a:solidFill>
                  <a:srgbClr val="180049"/>
                </a:solidFill>
              </a:rPr>
            </a:br>
            <a:r>
              <a:rPr lang="en-US" sz="1200" dirty="0">
                <a:solidFill>
                  <a:srgbClr val="180049"/>
                </a:solidFill>
              </a:rPr>
              <a:t>Footprint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95371E0-5D52-A8CF-C4FA-BAA74A833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456070"/>
              </p:ext>
            </p:extLst>
          </p:nvPr>
        </p:nvGraphicFramePr>
        <p:xfrm>
          <a:off x="174136" y="2003676"/>
          <a:ext cx="4802659" cy="3759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069ED06-1E8E-77A9-3C59-4E75AA775E4D}"/>
              </a:ext>
            </a:extLst>
          </p:cNvPr>
          <p:cNvSpPr txBox="1">
            <a:spLocks/>
          </p:cNvSpPr>
          <p:nvPr/>
        </p:nvSpPr>
        <p:spPr>
          <a:xfrm>
            <a:off x="5168680" y="2455949"/>
            <a:ext cx="3701974" cy="26431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The key steps are familiar</a:t>
            </a:r>
          </a:p>
          <a:p>
            <a:pPr lvl="1"/>
            <a:r>
              <a:rPr lang="en-US" sz="1400" dirty="0"/>
              <a:t>Identify sources of emissions and focus on largest categories.</a:t>
            </a:r>
          </a:p>
          <a:p>
            <a:pPr lvl="1"/>
            <a:r>
              <a:rPr lang="en-US" sz="1400" dirty="0"/>
              <a:t>Develop plans and options to reduce emissions.  Balance cost/impact/risk/time to implement.</a:t>
            </a:r>
          </a:p>
          <a:p>
            <a:pPr lvl="1"/>
            <a:r>
              <a:rPr lang="en-US" sz="1400" dirty="0"/>
              <a:t>Execute the plan.</a:t>
            </a:r>
          </a:p>
          <a:p>
            <a:pPr lvl="1"/>
            <a:r>
              <a:rPr lang="en-US" sz="1400" dirty="0"/>
              <a:t>Report on the progress to interested stakeholders.</a:t>
            </a:r>
          </a:p>
          <a:p>
            <a:pPr lvl="1"/>
            <a:r>
              <a:rPr lang="en-US" sz="1400" dirty="0"/>
              <a:t>Repeat over multiple years to reach net zero.</a:t>
            </a:r>
          </a:p>
        </p:txBody>
      </p:sp>
      <p:pic>
        <p:nvPicPr>
          <p:cNvPr id="7" name="Picture 6" descr="A purple owl with black text&#10;&#10;Description automatically generated">
            <a:extLst>
              <a:ext uri="{FF2B5EF4-FFF2-40B4-BE49-F238E27FC236}">
                <a16:creationId xmlns:a16="http://schemas.microsoft.com/office/drawing/2014/main" id="{72F5D10A-6C8D-6116-F9C4-1A76E2CBF1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03" y="5948712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065F-9173-A60D-9BDD-25EE522DEE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8CF57F-5BA3-E593-6745-1E9F7B3E0A18}"/>
              </a:ext>
            </a:extLst>
          </p:cNvPr>
          <p:cNvSpPr/>
          <p:nvPr/>
        </p:nvSpPr>
        <p:spPr>
          <a:xfrm>
            <a:off x="4117393" y="4453156"/>
            <a:ext cx="3304488" cy="1413915"/>
          </a:xfrm>
          <a:custGeom>
            <a:avLst/>
            <a:gdLst>
              <a:gd name="connsiteX0" fmla="*/ 0 w 3304488"/>
              <a:gd name="connsiteY0" fmla="*/ 235657 h 1413915"/>
              <a:gd name="connsiteX1" fmla="*/ 235657 w 3304488"/>
              <a:gd name="connsiteY1" fmla="*/ 0 h 1413915"/>
              <a:gd name="connsiteX2" fmla="*/ 858955 w 3304488"/>
              <a:gd name="connsiteY2" fmla="*/ 0 h 1413915"/>
              <a:gd name="connsiteX3" fmla="*/ 1453922 w 3304488"/>
              <a:gd name="connsiteY3" fmla="*/ 0 h 1413915"/>
              <a:gd name="connsiteX4" fmla="*/ 1992225 w 3304488"/>
              <a:gd name="connsiteY4" fmla="*/ 0 h 1413915"/>
              <a:gd name="connsiteX5" fmla="*/ 3068831 w 3304488"/>
              <a:gd name="connsiteY5" fmla="*/ 0 h 1413915"/>
              <a:gd name="connsiteX6" fmla="*/ 3304488 w 3304488"/>
              <a:gd name="connsiteY6" fmla="*/ 235657 h 1413915"/>
              <a:gd name="connsiteX7" fmla="*/ 3304488 w 3304488"/>
              <a:gd name="connsiteY7" fmla="*/ 716384 h 1413915"/>
              <a:gd name="connsiteX8" fmla="*/ 3304488 w 3304488"/>
              <a:gd name="connsiteY8" fmla="*/ 1178258 h 1413915"/>
              <a:gd name="connsiteX9" fmla="*/ 3068831 w 3304488"/>
              <a:gd name="connsiteY9" fmla="*/ 1413915 h 1413915"/>
              <a:gd name="connsiteX10" fmla="*/ 2445533 w 3304488"/>
              <a:gd name="connsiteY10" fmla="*/ 1413915 h 1413915"/>
              <a:gd name="connsiteX11" fmla="*/ 1822234 w 3304488"/>
              <a:gd name="connsiteY11" fmla="*/ 1413915 h 1413915"/>
              <a:gd name="connsiteX12" fmla="*/ 1255600 w 3304488"/>
              <a:gd name="connsiteY12" fmla="*/ 1413915 h 1413915"/>
              <a:gd name="connsiteX13" fmla="*/ 745628 w 3304488"/>
              <a:gd name="connsiteY13" fmla="*/ 1413915 h 1413915"/>
              <a:gd name="connsiteX14" fmla="*/ 235657 w 3304488"/>
              <a:gd name="connsiteY14" fmla="*/ 1413915 h 1413915"/>
              <a:gd name="connsiteX15" fmla="*/ 0 w 3304488"/>
              <a:gd name="connsiteY15" fmla="*/ 1178258 h 1413915"/>
              <a:gd name="connsiteX16" fmla="*/ 0 w 3304488"/>
              <a:gd name="connsiteY16" fmla="*/ 688105 h 1413915"/>
              <a:gd name="connsiteX17" fmla="*/ 0 w 3304488"/>
              <a:gd name="connsiteY17" fmla="*/ 235657 h 141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04488" h="1413915" fill="none" extrusionOk="0">
                <a:moveTo>
                  <a:pt x="0" y="235657"/>
                </a:moveTo>
                <a:cubicBezTo>
                  <a:pt x="-1753" y="101733"/>
                  <a:pt x="74655" y="-7173"/>
                  <a:pt x="235657" y="0"/>
                </a:cubicBezTo>
                <a:cubicBezTo>
                  <a:pt x="532611" y="-4980"/>
                  <a:pt x="574440" y="16008"/>
                  <a:pt x="858955" y="0"/>
                </a:cubicBezTo>
                <a:cubicBezTo>
                  <a:pt x="1143470" y="-16008"/>
                  <a:pt x="1249737" y="-733"/>
                  <a:pt x="1453922" y="0"/>
                </a:cubicBezTo>
                <a:cubicBezTo>
                  <a:pt x="1658107" y="733"/>
                  <a:pt x="1770696" y="12990"/>
                  <a:pt x="1992225" y="0"/>
                </a:cubicBezTo>
                <a:cubicBezTo>
                  <a:pt x="2213754" y="-12990"/>
                  <a:pt x="2823873" y="-41419"/>
                  <a:pt x="3068831" y="0"/>
                </a:cubicBezTo>
                <a:cubicBezTo>
                  <a:pt x="3209439" y="1611"/>
                  <a:pt x="3313476" y="135539"/>
                  <a:pt x="3304488" y="235657"/>
                </a:cubicBezTo>
                <a:cubicBezTo>
                  <a:pt x="3325394" y="474365"/>
                  <a:pt x="3290115" y="524948"/>
                  <a:pt x="3304488" y="716384"/>
                </a:cubicBezTo>
                <a:cubicBezTo>
                  <a:pt x="3318861" y="907820"/>
                  <a:pt x="3299683" y="968163"/>
                  <a:pt x="3304488" y="1178258"/>
                </a:cubicBezTo>
                <a:cubicBezTo>
                  <a:pt x="3279012" y="1298008"/>
                  <a:pt x="3175803" y="1429856"/>
                  <a:pt x="3068831" y="1413915"/>
                </a:cubicBezTo>
                <a:cubicBezTo>
                  <a:pt x="2931066" y="1396547"/>
                  <a:pt x="2691503" y="1387062"/>
                  <a:pt x="2445533" y="1413915"/>
                </a:cubicBezTo>
                <a:cubicBezTo>
                  <a:pt x="2199563" y="1440768"/>
                  <a:pt x="2073250" y="1391777"/>
                  <a:pt x="1822234" y="1413915"/>
                </a:cubicBezTo>
                <a:cubicBezTo>
                  <a:pt x="1571218" y="1436053"/>
                  <a:pt x="1452010" y="1387925"/>
                  <a:pt x="1255600" y="1413915"/>
                </a:cubicBezTo>
                <a:cubicBezTo>
                  <a:pt x="1059190" y="1439905"/>
                  <a:pt x="967136" y="1414585"/>
                  <a:pt x="745628" y="1413915"/>
                </a:cubicBezTo>
                <a:cubicBezTo>
                  <a:pt x="524120" y="1413245"/>
                  <a:pt x="463935" y="1412706"/>
                  <a:pt x="235657" y="1413915"/>
                </a:cubicBezTo>
                <a:cubicBezTo>
                  <a:pt x="81488" y="1430487"/>
                  <a:pt x="-15677" y="1318021"/>
                  <a:pt x="0" y="1178258"/>
                </a:cubicBezTo>
                <a:cubicBezTo>
                  <a:pt x="17621" y="1033542"/>
                  <a:pt x="9363" y="814898"/>
                  <a:pt x="0" y="688105"/>
                </a:cubicBezTo>
                <a:cubicBezTo>
                  <a:pt x="-9363" y="561312"/>
                  <a:pt x="5183" y="382797"/>
                  <a:pt x="0" y="235657"/>
                </a:cubicBezTo>
                <a:close/>
              </a:path>
              <a:path w="3304488" h="1413915" stroke="0" extrusionOk="0">
                <a:moveTo>
                  <a:pt x="0" y="235657"/>
                </a:moveTo>
                <a:cubicBezTo>
                  <a:pt x="-14973" y="120734"/>
                  <a:pt x="77148" y="9253"/>
                  <a:pt x="235657" y="0"/>
                </a:cubicBezTo>
                <a:cubicBezTo>
                  <a:pt x="387648" y="21745"/>
                  <a:pt x="555562" y="-23008"/>
                  <a:pt x="745628" y="0"/>
                </a:cubicBezTo>
                <a:cubicBezTo>
                  <a:pt x="935694" y="23008"/>
                  <a:pt x="1109031" y="20324"/>
                  <a:pt x="1283931" y="0"/>
                </a:cubicBezTo>
                <a:cubicBezTo>
                  <a:pt x="1458831" y="-20324"/>
                  <a:pt x="1651875" y="-10307"/>
                  <a:pt x="1765571" y="0"/>
                </a:cubicBezTo>
                <a:cubicBezTo>
                  <a:pt x="1879267" y="10307"/>
                  <a:pt x="2179367" y="-18968"/>
                  <a:pt x="2360538" y="0"/>
                </a:cubicBezTo>
                <a:cubicBezTo>
                  <a:pt x="2541709" y="18968"/>
                  <a:pt x="2876329" y="22642"/>
                  <a:pt x="3068831" y="0"/>
                </a:cubicBezTo>
                <a:cubicBezTo>
                  <a:pt x="3180574" y="19931"/>
                  <a:pt x="3296201" y="100249"/>
                  <a:pt x="3304488" y="235657"/>
                </a:cubicBezTo>
                <a:cubicBezTo>
                  <a:pt x="3314280" y="471852"/>
                  <a:pt x="3288738" y="565969"/>
                  <a:pt x="3304488" y="716384"/>
                </a:cubicBezTo>
                <a:cubicBezTo>
                  <a:pt x="3320238" y="866799"/>
                  <a:pt x="3306318" y="962067"/>
                  <a:pt x="3304488" y="1178258"/>
                </a:cubicBezTo>
                <a:cubicBezTo>
                  <a:pt x="3283750" y="1298765"/>
                  <a:pt x="3182102" y="1441583"/>
                  <a:pt x="3068831" y="1413915"/>
                </a:cubicBezTo>
                <a:cubicBezTo>
                  <a:pt x="2922609" y="1413126"/>
                  <a:pt x="2720628" y="1420476"/>
                  <a:pt x="2558860" y="1413915"/>
                </a:cubicBezTo>
                <a:cubicBezTo>
                  <a:pt x="2397092" y="1407354"/>
                  <a:pt x="2252726" y="1409010"/>
                  <a:pt x="2048888" y="1413915"/>
                </a:cubicBezTo>
                <a:cubicBezTo>
                  <a:pt x="1845050" y="1418820"/>
                  <a:pt x="1660944" y="1443391"/>
                  <a:pt x="1453922" y="1413915"/>
                </a:cubicBezTo>
                <a:cubicBezTo>
                  <a:pt x="1246900" y="1384439"/>
                  <a:pt x="1059551" y="1415950"/>
                  <a:pt x="830624" y="1413915"/>
                </a:cubicBezTo>
                <a:cubicBezTo>
                  <a:pt x="601697" y="1411880"/>
                  <a:pt x="465800" y="1405793"/>
                  <a:pt x="235657" y="1413915"/>
                </a:cubicBezTo>
                <a:cubicBezTo>
                  <a:pt x="95017" y="1409451"/>
                  <a:pt x="-7509" y="1318733"/>
                  <a:pt x="0" y="1178258"/>
                </a:cubicBezTo>
                <a:cubicBezTo>
                  <a:pt x="-13097" y="1028036"/>
                  <a:pt x="-10553" y="797227"/>
                  <a:pt x="0" y="697531"/>
                </a:cubicBezTo>
                <a:cubicBezTo>
                  <a:pt x="10553" y="597835"/>
                  <a:pt x="10390" y="396391"/>
                  <a:pt x="0" y="235657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Todd Weinstein</a:t>
            </a:r>
          </a:p>
          <a:p>
            <a:pPr algn="ctr"/>
            <a:br>
              <a:rPr lang="en-US" dirty="0"/>
            </a:br>
            <a:r>
              <a:rPr lang="en-US" dirty="0"/>
              <a:t>Founder, ESG OWL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BA25FF-8B4D-77FB-1B19-23C190E6B0AD}"/>
              </a:ext>
            </a:extLst>
          </p:cNvPr>
          <p:cNvSpPr/>
          <p:nvPr/>
        </p:nvSpPr>
        <p:spPr>
          <a:xfrm>
            <a:off x="545923" y="2055191"/>
            <a:ext cx="5647013" cy="1633536"/>
          </a:xfrm>
          <a:custGeom>
            <a:avLst/>
            <a:gdLst>
              <a:gd name="connsiteX0" fmla="*/ 0 w 5647013"/>
              <a:gd name="connsiteY0" fmla="*/ 272261 h 1633536"/>
              <a:gd name="connsiteX1" fmla="*/ 272261 w 5647013"/>
              <a:gd name="connsiteY1" fmla="*/ 0 h 1633536"/>
              <a:gd name="connsiteX2" fmla="*/ 1012122 w 5647013"/>
              <a:gd name="connsiteY2" fmla="*/ 0 h 1633536"/>
              <a:gd name="connsiteX3" fmla="*/ 1700958 w 5647013"/>
              <a:gd name="connsiteY3" fmla="*/ 0 h 1633536"/>
              <a:gd name="connsiteX4" fmla="*/ 2389795 w 5647013"/>
              <a:gd name="connsiteY4" fmla="*/ 0 h 1633536"/>
              <a:gd name="connsiteX5" fmla="*/ 3129656 w 5647013"/>
              <a:gd name="connsiteY5" fmla="*/ 0 h 1633536"/>
              <a:gd name="connsiteX6" fmla="*/ 3716442 w 5647013"/>
              <a:gd name="connsiteY6" fmla="*/ 0 h 1633536"/>
              <a:gd name="connsiteX7" fmla="*/ 4252204 w 5647013"/>
              <a:gd name="connsiteY7" fmla="*/ 0 h 1633536"/>
              <a:gd name="connsiteX8" fmla="*/ 5374752 w 5647013"/>
              <a:gd name="connsiteY8" fmla="*/ 0 h 1633536"/>
              <a:gd name="connsiteX9" fmla="*/ 5647013 w 5647013"/>
              <a:gd name="connsiteY9" fmla="*/ 272261 h 1633536"/>
              <a:gd name="connsiteX10" fmla="*/ 5647013 w 5647013"/>
              <a:gd name="connsiteY10" fmla="*/ 794988 h 1633536"/>
              <a:gd name="connsiteX11" fmla="*/ 5647013 w 5647013"/>
              <a:gd name="connsiteY11" fmla="*/ 1361275 h 1633536"/>
              <a:gd name="connsiteX12" fmla="*/ 5374752 w 5647013"/>
              <a:gd name="connsiteY12" fmla="*/ 1633536 h 1633536"/>
              <a:gd name="connsiteX13" fmla="*/ 4634891 w 5647013"/>
              <a:gd name="connsiteY13" fmla="*/ 1633536 h 1633536"/>
              <a:gd name="connsiteX14" fmla="*/ 3997079 w 5647013"/>
              <a:gd name="connsiteY14" fmla="*/ 1633536 h 1633536"/>
              <a:gd name="connsiteX15" fmla="*/ 3359268 w 5647013"/>
              <a:gd name="connsiteY15" fmla="*/ 1633536 h 1633536"/>
              <a:gd name="connsiteX16" fmla="*/ 2670432 w 5647013"/>
              <a:gd name="connsiteY16" fmla="*/ 1633536 h 1633536"/>
              <a:gd name="connsiteX17" fmla="*/ 2134670 w 5647013"/>
              <a:gd name="connsiteY17" fmla="*/ 1633536 h 1633536"/>
              <a:gd name="connsiteX18" fmla="*/ 1547884 w 5647013"/>
              <a:gd name="connsiteY18" fmla="*/ 1633536 h 1633536"/>
              <a:gd name="connsiteX19" fmla="*/ 910072 w 5647013"/>
              <a:gd name="connsiteY19" fmla="*/ 1633536 h 1633536"/>
              <a:gd name="connsiteX20" fmla="*/ 272261 w 5647013"/>
              <a:gd name="connsiteY20" fmla="*/ 1633536 h 1633536"/>
              <a:gd name="connsiteX21" fmla="*/ 0 w 5647013"/>
              <a:gd name="connsiteY21" fmla="*/ 1361275 h 1633536"/>
              <a:gd name="connsiteX22" fmla="*/ 0 w 5647013"/>
              <a:gd name="connsiteY22" fmla="*/ 805878 h 1633536"/>
              <a:gd name="connsiteX23" fmla="*/ 0 w 5647013"/>
              <a:gd name="connsiteY23" fmla="*/ 272261 h 16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47013" h="1633536" fill="none" extrusionOk="0">
                <a:moveTo>
                  <a:pt x="0" y="272261"/>
                </a:moveTo>
                <a:cubicBezTo>
                  <a:pt x="10166" y="116268"/>
                  <a:pt x="125700" y="5753"/>
                  <a:pt x="272261" y="0"/>
                </a:cubicBezTo>
                <a:cubicBezTo>
                  <a:pt x="536576" y="-32547"/>
                  <a:pt x="842712" y="-7079"/>
                  <a:pt x="1012122" y="0"/>
                </a:cubicBezTo>
                <a:cubicBezTo>
                  <a:pt x="1181532" y="7079"/>
                  <a:pt x="1468022" y="33914"/>
                  <a:pt x="1700958" y="0"/>
                </a:cubicBezTo>
                <a:cubicBezTo>
                  <a:pt x="1933894" y="-33914"/>
                  <a:pt x="2138579" y="-25614"/>
                  <a:pt x="2389795" y="0"/>
                </a:cubicBezTo>
                <a:cubicBezTo>
                  <a:pt x="2641011" y="25614"/>
                  <a:pt x="2855623" y="-6098"/>
                  <a:pt x="3129656" y="0"/>
                </a:cubicBezTo>
                <a:cubicBezTo>
                  <a:pt x="3403689" y="6098"/>
                  <a:pt x="3590541" y="-22134"/>
                  <a:pt x="3716442" y="0"/>
                </a:cubicBezTo>
                <a:cubicBezTo>
                  <a:pt x="3842343" y="22134"/>
                  <a:pt x="4134846" y="-19650"/>
                  <a:pt x="4252204" y="0"/>
                </a:cubicBezTo>
                <a:cubicBezTo>
                  <a:pt x="4369562" y="19650"/>
                  <a:pt x="4933054" y="-18314"/>
                  <a:pt x="5374752" y="0"/>
                </a:cubicBezTo>
                <a:cubicBezTo>
                  <a:pt x="5520297" y="22552"/>
                  <a:pt x="5647280" y="134690"/>
                  <a:pt x="5647013" y="272261"/>
                </a:cubicBezTo>
                <a:cubicBezTo>
                  <a:pt x="5629249" y="397934"/>
                  <a:pt x="5637291" y="535493"/>
                  <a:pt x="5647013" y="794988"/>
                </a:cubicBezTo>
                <a:cubicBezTo>
                  <a:pt x="5656735" y="1054483"/>
                  <a:pt x="5638888" y="1107033"/>
                  <a:pt x="5647013" y="1361275"/>
                </a:cubicBezTo>
                <a:cubicBezTo>
                  <a:pt x="5621515" y="1508435"/>
                  <a:pt x="5512657" y="1629584"/>
                  <a:pt x="5374752" y="1633536"/>
                </a:cubicBezTo>
                <a:cubicBezTo>
                  <a:pt x="5078248" y="1601141"/>
                  <a:pt x="4825423" y="1637992"/>
                  <a:pt x="4634891" y="1633536"/>
                </a:cubicBezTo>
                <a:cubicBezTo>
                  <a:pt x="4444359" y="1629080"/>
                  <a:pt x="4234257" y="1643737"/>
                  <a:pt x="3997079" y="1633536"/>
                </a:cubicBezTo>
                <a:cubicBezTo>
                  <a:pt x="3759901" y="1623335"/>
                  <a:pt x="3509804" y="1620579"/>
                  <a:pt x="3359268" y="1633536"/>
                </a:cubicBezTo>
                <a:cubicBezTo>
                  <a:pt x="3208732" y="1646493"/>
                  <a:pt x="2975895" y="1610947"/>
                  <a:pt x="2670432" y="1633536"/>
                </a:cubicBezTo>
                <a:cubicBezTo>
                  <a:pt x="2364969" y="1656125"/>
                  <a:pt x="2400501" y="1617540"/>
                  <a:pt x="2134670" y="1633536"/>
                </a:cubicBezTo>
                <a:cubicBezTo>
                  <a:pt x="1868839" y="1649532"/>
                  <a:pt x="1742110" y="1650157"/>
                  <a:pt x="1547884" y="1633536"/>
                </a:cubicBezTo>
                <a:cubicBezTo>
                  <a:pt x="1353658" y="1616915"/>
                  <a:pt x="1111538" y="1651453"/>
                  <a:pt x="910072" y="1633536"/>
                </a:cubicBezTo>
                <a:cubicBezTo>
                  <a:pt x="708606" y="1615619"/>
                  <a:pt x="471784" y="1625884"/>
                  <a:pt x="272261" y="1633536"/>
                </a:cubicBezTo>
                <a:cubicBezTo>
                  <a:pt x="121331" y="1622661"/>
                  <a:pt x="-5604" y="1514008"/>
                  <a:pt x="0" y="1361275"/>
                </a:cubicBezTo>
                <a:cubicBezTo>
                  <a:pt x="9498" y="1104596"/>
                  <a:pt x="24077" y="994280"/>
                  <a:pt x="0" y="805878"/>
                </a:cubicBezTo>
                <a:cubicBezTo>
                  <a:pt x="-24077" y="617476"/>
                  <a:pt x="20884" y="412042"/>
                  <a:pt x="0" y="272261"/>
                </a:cubicBezTo>
                <a:close/>
              </a:path>
              <a:path w="5647013" h="1633536" stroke="0" extrusionOk="0">
                <a:moveTo>
                  <a:pt x="0" y="272261"/>
                </a:moveTo>
                <a:cubicBezTo>
                  <a:pt x="18820" y="96874"/>
                  <a:pt x="119712" y="4263"/>
                  <a:pt x="272261" y="0"/>
                </a:cubicBezTo>
                <a:cubicBezTo>
                  <a:pt x="534530" y="17515"/>
                  <a:pt x="817519" y="-17474"/>
                  <a:pt x="961097" y="0"/>
                </a:cubicBezTo>
                <a:cubicBezTo>
                  <a:pt x="1104675" y="17474"/>
                  <a:pt x="1284837" y="1874"/>
                  <a:pt x="1496859" y="0"/>
                </a:cubicBezTo>
                <a:cubicBezTo>
                  <a:pt x="1708881" y="-1874"/>
                  <a:pt x="1836841" y="1041"/>
                  <a:pt x="1981595" y="0"/>
                </a:cubicBezTo>
                <a:cubicBezTo>
                  <a:pt x="2126349" y="-1041"/>
                  <a:pt x="2291664" y="3953"/>
                  <a:pt x="2517357" y="0"/>
                </a:cubicBezTo>
                <a:cubicBezTo>
                  <a:pt x="2743050" y="-3953"/>
                  <a:pt x="2842129" y="7981"/>
                  <a:pt x="3053119" y="0"/>
                </a:cubicBezTo>
                <a:cubicBezTo>
                  <a:pt x="3264109" y="-7981"/>
                  <a:pt x="3432000" y="520"/>
                  <a:pt x="3537855" y="0"/>
                </a:cubicBezTo>
                <a:cubicBezTo>
                  <a:pt x="3643710" y="-520"/>
                  <a:pt x="3807023" y="8974"/>
                  <a:pt x="4022592" y="0"/>
                </a:cubicBezTo>
                <a:cubicBezTo>
                  <a:pt x="4238161" y="-8974"/>
                  <a:pt x="4401361" y="14669"/>
                  <a:pt x="4558353" y="0"/>
                </a:cubicBezTo>
                <a:cubicBezTo>
                  <a:pt x="4715345" y="-14669"/>
                  <a:pt x="5168441" y="2326"/>
                  <a:pt x="5374752" y="0"/>
                </a:cubicBezTo>
                <a:cubicBezTo>
                  <a:pt x="5521791" y="-16062"/>
                  <a:pt x="5646498" y="102073"/>
                  <a:pt x="5647013" y="272261"/>
                </a:cubicBezTo>
                <a:cubicBezTo>
                  <a:pt x="5663551" y="458979"/>
                  <a:pt x="5626732" y="624663"/>
                  <a:pt x="5647013" y="784098"/>
                </a:cubicBezTo>
                <a:cubicBezTo>
                  <a:pt x="5667294" y="943533"/>
                  <a:pt x="5643120" y="1124368"/>
                  <a:pt x="5647013" y="1361275"/>
                </a:cubicBezTo>
                <a:cubicBezTo>
                  <a:pt x="5645575" y="1494648"/>
                  <a:pt x="5503065" y="1663249"/>
                  <a:pt x="5374752" y="1633536"/>
                </a:cubicBezTo>
                <a:cubicBezTo>
                  <a:pt x="5188940" y="1618663"/>
                  <a:pt x="4901858" y="1626437"/>
                  <a:pt x="4736941" y="1633536"/>
                </a:cubicBezTo>
                <a:cubicBezTo>
                  <a:pt x="4572024" y="1640635"/>
                  <a:pt x="4350552" y="1626368"/>
                  <a:pt x="3997079" y="1633536"/>
                </a:cubicBezTo>
                <a:cubicBezTo>
                  <a:pt x="3643606" y="1640704"/>
                  <a:pt x="3680054" y="1654232"/>
                  <a:pt x="3512343" y="1633536"/>
                </a:cubicBezTo>
                <a:cubicBezTo>
                  <a:pt x="3344632" y="1612840"/>
                  <a:pt x="3153499" y="1636868"/>
                  <a:pt x="3027606" y="1633536"/>
                </a:cubicBezTo>
                <a:cubicBezTo>
                  <a:pt x="2901713" y="1630204"/>
                  <a:pt x="2495589" y="1620472"/>
                  <a:pt x="2338770" y="1633536"/>
                </a:cubicBezTo>
                <a:cubicBezTo>
                  <a:pt x="2181951" y="1646600"/>
                  <a:pt x="1911088" y="1652164"/>
                  <a:pt x="1803008" y="1633536"/>
                </a:cubicBezTo>
                <a:cubicBezTo>
                  <a:pt x="1694928" y="1614908"/>
                  <a:pt x="1474054" y="1614279"/>
                  <a:pt x="1318272" y="1633536"/>
                </a:cubicBezTo>
                <a:cubicBezTo>
                  <a:pt x="1162490" y="1652793"/>
                  <a:pt x="776052" y="1671318"/>
                  <a:pt x="272261" y="1633536"/>
                </a:cubicBezTo>
                <a:cubicBezTo>
                  <a:pt x="124782" y="1629405"/>
                  <a:pt x="12927" y="1501001"/>
                  <a:pt x="0" y="1361275"/>
                </a:cubicBezTo>
                <a:cubicBezTo>
                  <a:pt x="9895" y="1190418"/>
                  <a:pt x="14164" y="1073386"/>
                  <a:pt x="0" y="838548"/>
                </a:cubicBezTo>
                <a:cubicBezTo>
                  <a:pt x="-14164" y="603710"/>
                  <a:pt x="14807" y="467033"/>
                  <a:pt x="0" y="272261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118600457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/>
              <a:t>ESG OWL provides Fractional Sustainability services </a:t>
            </a:r>
            <a:br>
              <a:rPr lang="en-US" dirty="0"/>
            </a:br>
            <a:r>
              <a:rPr lang="en-US" dirty="0"/>
              <a:t>to enable Small and Medium Size Manufacturers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to boost their bottom line.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A883D-D1B6-29D8-D877-1AC64C876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53" r="8697"/>
          <a:stretch/>
        </p:blipFill>
        <p:spPr>
          <a:xfrm>
            <a:off x="1580015" y="4265406"/>
            <a:ext cx="1789414" cy="1789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urple owl with black text&#10;&#10;Description automatically generated">
            <a:extLst>
              <a:ext uri="{FF2B5EF4-FFF2-40B4-BE49-F238E27FC236}">
                <a16:creationId xmlns:a16="http://schemas.microsoft.com/office/drawing/2014/main" id="{EF577DFF-1DCD-4470-D4B9-78C63DC4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896" y="2404844"/>
            <a:ext cx="2265264" cy="1093064"/>
          </a:xfrm>
          <a:prstGeom prst="rect">
            <a:avLst/>
          </a:prstGeom>
        </p:spPr>
      </p:pic>
      <p:pic>
        <p:nvPicPr>
          <p:cNvPr id="2" name="Picture 1" descr="A purple owl with black text&#10;&#10;Description automatically generated">
            <a:extLst>
              <a:ext uri="{FF2B5EF4-FFF2-40B4-BE49-F238E27FC236}">
                <a16:creationId xmlns:a16="http://schemas.microsoft.com/office/drawing/2014/main" id="{CD2D2EA4-A544-5024-5E45-F5322B188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3" y="5948712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73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0" y="366714"/>
            <a:ext cx="8778479" cy="1392237"/>
          </a:xfrm>
        </p:spPr>
        <p:txBody>
          <a:bodyPr/>
          <a:lstStyle/>
          <a:p>
            <a:r>
              <a:rPr lang="en-US" dirty="0"/>
              <a:t>ESG OWL Fractional Sustainability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3A0908-5066-ACF4-7336-66845220A33B}"/>
              </a:ext>
            </a:extLst>
          </p:cNvPr>
          <p:cNvSpPr/>
          <p:nvPr/>
        </p:nvSpPr>
        <p:spPr>
          <a:xfrm>
            <a:off x="440268" y="1191869"/>
            <a:ext cx="7078818" cy="406219"/>
          </a:xfrm>
          <a:custGeom>
            <a:avLst/>
            <a:gdLst>
              <a:gd name="connsiteX0" fmla="*/ 0 w 7078818"/>
              <a:gd name="connsiteY0" fmla="*/ 67705 h 406219"/>
              <a:gd name="connsiteX1" fmla="*/ 67705 w 7078818"/>
              <a:gd name="connsiteY1" fmla="*/ 0 h 406219"/>
              <a:gd name="connsiteX2" fmla="*/ 553744 w 7078818"/>
              <a:gd name="connsiteY2" fmla="*/ 0 h 406219"/>
              <a:gd name="connsiteX3" fmla="*/ 1039782 w 7078818"/>
              <a:gd name="connsiteY3" fmla="*/ 0 h 406219"/>
              <a:gd name="connsiteX4" fmla="*/ 1734123 w 7078818"/>
              <a:gd name="connsiteY4" fmla="*/ 0 h 406219"/>
              <a:gd name="connsiteX5" fmla="*/ 2567332 w 7078818"/>
              <a:gd name="connsiteY5" fmla="*/ 0 h 406219"/>
              <a:gd name="connsiteX6" fmla="*/ 3261673 w 7078818"/>
              <a:gd name="connsiteY6" fmla="*/ 0 h 406219"/>
              <a:gd name="connsiteX7" fmla="*/ 3817145 w 7078818"/>
              <a:gd name="connsiteY7" fmla="*/ 0 h 406219"/>
              <a:gd name="connsiteX8" fmla="*/ 4511486 w 7078818"/>
              <a:gd name="connsiteY8" fmla="*/ 0 h 406219"/>
              <a:gd name="connsiteX9" fmla="*/ 5344695 w 7078818"/>
              <a:gd name="connsiteY9" fmla="*/ 0 h 406219"/>
              <a:gd name="connsiteX10" fmla="*/ 6108470 w 7078818"/>
              <a:gd name="connsiteY10" fmla="*/ 0 h 406219"/>
              <a:gd name="connsiteX11" fmla="*/ 7011113 w 7078818"/>
              <a:gd name="connsiteY11" fmla="*/ 0 h 406219"/>
              <a:gd name="connsiteX12" fmla="*/ 7078818 w 7078818"/>
              <a:gd name="connsiteY12" fmla="*/ 67705 h 406219"/>
              <a:gd name="connsiteX13" fmla="*/ 7078818 w 7078818"/>
              <a:gd name="connsiteY13" fmla="*/ 338514 h 406219"/>
              <a:gd name="connsiteX14" fmla="*/ 7011113 w 7078818"/>
              <a:gd name="connsiteY14" fmla="*/ 406219 h 406219"/>
              <a:gd name="connsiteX15" fmla="*/ 6386206 w 7078818"/>
              <a:gd name="connsiteY15" fmla="*/ 406219 h 406219"/>
              <a:gd name="connsiteX16" fmla="*/ 5830734 w 7078818"/>
              <a:gd name="connsiteY16" fmla="*/ 406219 h 406219"/>
              <a:gd name="connsiteX17" fmla="*/ 5275261 w 7078818"/>
              <a:gd name="connsiteY17" fmla="*/ 406219 h 406219"/>
              <a:gd name="connsiteX18" fmla="*/ 4719788 w 7078818"/>
              <a:gd name="connsiteY18" fmla="*/ 406219 h 406219"/>
              <a:gd name="connsiteX19" fmla="*/ 4094882 w 7078818"/>
              <a:gd name="connsiteY19" fmla="*/ 406219 h 406219"/>
              <a:gd name="connsiteX20" fmla="*/ 3608843 w 7078818"/>
              <a:gd name="connsiteY20" fmla="*/ 406219 h 406219"/>
              <a:gd name="connsiteX21" fmla="*/ 3053370 w 7078818"/>
              <a:gd name="connsiteY21" fmla="*/ 406219 h 406219"/>
              <a:gd name="connsiteX22" fmla="*/ 2289596 w 7078818"/>
              <a:gd name="connsiteY22" fmla="*/ 406219 h 406219"/>
              <a:gd name="connsiteX23" fmla="*/ 1734123 w 7078818"/>
              <a:gd name="connsiteY23" fmla="*/ 406219 h 406219"/>
              <a:gd name="connsiteX24" fmla="*/ 900914 w 7078818"/>
              <a:gd name="connsiteY24" fmla="*/ 406219 h 406219"/>
              <a:gd name="connsiteX25" fmla="*/ 67705 w 7078818"/>
              <a:gd name="connsiteY25" fmla="*/ 406219 h 406219"/>
              <a:gd name="connsiteX26" fmla="*/ 0 w 7078818"/>
              <a:gd name="connsiteY26" fmla="*/ 338514 h 406219"/>
              <a:gd name="connsiteX27" fmla="*/ 0 w 7078818"/>
              <a:gd name="connsiteY27" fmla="*/ 67705 h 40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78818" h="406219" fill="none" extrusionOk="0">
                <a:moveTo>
                  <a:pt x="0" y="67705"/>
                </a:moveTo>
                <a:cubicBezTo>
                  <a:pt x="-3865" y="26357"/>
                  <a:pt x="29396" y="2726"/>
                  <a:pt x="67705" y="0"/>
                </a:cubicBezTo>
                <a:cubicBezTo>
                  <a:pt x="252381" y="7420"/>
                  <a:pt x="358282" y="-13950"/>
                  <a:pt x="553744" y="0"/>
                </a:cubicBezTo>
                <a:cubicBezTo>
                  <a:pt x="749206" y="13950"/>
                  <a:pt x="819003" y="234"/>
                  <a:pt x="1039782" y="0"/>
                </a:cubicBezTo>
                <a:cubicBezTo>
                  <a:pt x="1260561" y="-234"/>
                  <a:pt x="1539784" y="15473"/>
                  <a:pt x="1734123" y="0"/>
                </a:cubicBezTo>
                <a:cubicBezTo>
                  <a:pt x="1928462" y="-15473"/>
                  <a:pt x="2329727" y="-35699"/>
                  <a:pt x="2567332" y="0"/>
                </a:cubicBezTo>
                <a:cubicBezTo>
                  <a:pt x="2804937" y="35699"/>
                  <a:pt x="3103843" y="663"/>
                  <a:pt x="3261673" y="0"/>
                </a:cubicBezTo>
                <a:cubicBezTo>
                  <a:pt x="3419503" y="-663"/>
                  <a:pt x="3603366" y="14259"/>
                  <a:pt x="3817145" y="0"/>
                </a:cubicBezTo>
                <a:cubicBezTo>
                  <a:pt x="4030924" y="-14259"/>
                  <a:pt x="4201802" y="-33517"/>
                  <a:pt x="4511486" y="0"/>
                </a:cubicBezTo>
                <a:cubicBezTo>
                  <a:pt x="4821170" y="33517"/>
                  <a:pt x="4979870" y="-25623"/>
                  <a:pt x="5344695" y="0"/>
                </a:cubicBezTo>
                <a:cubicBezTo>
                  <a:pt x="5709520" y="25623"/>
                  <a:pt x="5734921" y="16271"/>
                  <a:pt x="6108470" y="0"/>
                </a:cubicBezTo>
                <a:cubicBezTo>
                  <a:pt x="6482019" y="-16271"/>
                  <a:pt x="6649350" y="-15446"/>
                  <a:pt x="7011113" y="0"/>
                </a:cubicBezTo>
                <a:cubicBezTo>
                  <a:pt x="7052763" y="3439"/>
                  <a:pt x="7072453" y="23646"/>
                  <a:pt x="7078818" y="67705"/>
                </a:cubicBezTo>
                <a:cubicBezTo>
                  <a:pt x="7065370" y="138415"/>
                  <a:pt x="7065420" y="240319"/>
                  <a:pt x="7078818" y="338514"/>
                </a:cubicBezTo>
                <a:cubicBezTo>
                  <a:pt x="7075989" y="377527"/>
                  <a:pt x="7051265" y="414555"/>
                  <a:pt x="7011113" y="406219"/>
                </a:cubicBezTo>
                <a:cubicBezTo>
                  <a:pt x="6843351" y="428003"/>
                  <a:pt x="6534311" y="404196"/>
                  <a:pt x="6386206" y="406219"/>
                </a:cubicBezTo>
                <a:cubicBezTo>
                  <a:pt x="6238101" y="408242"/>
                  <a:pt x="6098357" y="404324"/>
                  <a:pt x="5830734" y="406219"/>
                </a:cubicBezTo>
                <a:cubicBezTo>
                  <a:pt x="5563111" y="408114"/>
                  <a:pt x="5407377" y="392290"/>
                  <a:pt x="5275261" y="406219"/>
                </a:cubicBezTo>
                <a:cubicBezTo>
                  <a:pt x="5143145" y="420148"/>
                  <a:pt x="4856172" y="409078"/>
                  <a:pt x="4719788" y="406219"/>
                </a:cubicBezTo>
                <a:cubicBezTo>
                  <a:pt x="4583404" y="403360"/>
                  <a:pt x="4405666" y="400989"/>
                  <a:pt x="4094882" y="406219"/>
                </a:cubicBezTo>
                <a:cubicBezTo>
                  <a:pt x="3784098" y="411449"/>
                  <a:pt x="3851090" y="411634"/>
                  <a:pt x="3608843" y="406219"/>
                </a:cubicBezTo>
                <a:cubicBezTo>
                  <a:pt x="3366596" y="400804"/>
                  <a:pt x="3307026" y="394657"/>
                  <a:pt x="3053370" y="406219"/>
                </a:cubicBezTo>
                <a:cubicBezTo>
                  <a:pt x="2799714" y="417781"/>
                  <a:pt x="2520400" y="371545"/>
                  <a:pt x="2289596" y="406219"/>
                </a:cubicBezTo>
                <a:cubicBezTo>
                  <a:pt x="2058792" y="440893"/>
                  <a:pt x="1868991" y="413058"/>
                  <a:pt x="1734123" y="406219"/>
                </a:cubicBezTo>
                <a:cubicBezTo>
                  <a:pt x="1599255" y="399380"/>
                  <a:pt x="1173464" y="383535"/>
                  <a:pt x="900914" y="406219"/>
                </a:cubicBezTo>
                <a:cubicBezTo>
                  <a:pt x="628364" y="428903"/>
                  <a:pt x="456935" y="410829"/>
                  <a:pt x="67705" y="406219"/>
                </a:cubicBezTo>
                <a:cubicBezTo>
                  <a:pt x="39235" y="406219"/>
                  <a:pt x="892" y="375369"/>
                  <a:pt x="0" y="338514"/>
                </a:cubicBezTo>
                <a:cubicBezTo>
                  <a:pt x="-10893" y="220505"/>
                  <a:pt x="-5263" y="135386"/>
                  <a:pt x="0" y="67705"/>
                </a:cubicBezTo>
                <a:close/>
              </a:path>
              <a:path w="7078818" h="406219" stroke="0" extrusionOk="0">
                <a:moveTo>
                  <a:pt x="0" y="67705"/>
                </a:moveTo>
                <a:cubicBezTo>
                  <a:pt x="-1019" y="31350"/>
                  <a:pt x="23049" y="2370"/>
                  <a:pt x="67705" y="0"/>
                </a:cubicBezTo>
                <a:cubicBezTo>
                  <a:pt x="268488" y="-2236"/>
                  <a:pt x="381804" y="-16532"/>
                  <a:pt x="623178" y="0"/>
                </a:cubicBezTo>
                <a:cubicBezTo>
                  <a:pt x="864552" y="16532"/>
                  <a:pt x="956245" y="-24543"/>
                  <a:pt x="1248084" y="0"/>
                </a:cubicBezTo>
                <a:cubicBezTo>
                  <a:pt x="1539923" y="24543"/>
                  <a:pt x="1543130" y="15446"/>
                  <a:pt x="1734123" y="0"/>
                </a:cubicBezTo>
                <a:cubicBezTo>
                  <a:pt x="1925116" y="-15446"/>
                  <a:pt x="2343334" y="27230"/>
                  <a:pt x="2497898" y="0"/>
                </a:cubicBezTo>
                <a:cubicBezTo>
                  <a:pt x="2652463" y="-27230"/>
                  <a:pt x="3003923" y="27995"/>
                  <a:pt x="3192239" y="0"/>
                </a:cubicBezTo>
                <a:cubicBezTo>
                  <a:pt x="3380555" y="-27995"/>
                  <a:pt x="3689587" y="16006"/>
                  <a:pt x="3956013" y="0"/>
                </a:cubicBezTo>
                <a:cubicBezTo>
                  <a:pt x="4222439" y="-16006"/>
                  <a:pt x="4619182" y="15939"/>
                  <a:pt x="4789222" y="0"/>
                </a:cubicBezTo>
                <a:cubicBezTo>
                  <a:pt x="4959262" y="-15939"/>
                  <a:pt x="5158657" y="23666"/>
                  <a:pt x="5483563" y="0"/>
                </a:cubicBezTo>
                <a:cubicBezTo>
                  <a:pt x="5808469" y="-23666"/>
                  <a:pt x="6091832" y="-34778"/>
                  <a:pt x="6247338" y="0"/>
                </a:cubicBezTo>
                <a:cubicBezTo>
                  <a:pt x="6402845" y="34778"/>
                  <a:pt x="6814185" y="-12144"/>
                  <a:pt x="7011113" y="0"/>
                </a:cubicBezTo>
                <a:cubicBezTo>
                  <a:pt x="7057620" y="-1446"/>
                  <a:pt x="7078316" y="28814"/>
                  <a:pt x="7078818" y="67705"/>
                </a:cubicBezTo>
                <a:cubicBezTo>
                  <a:pt x="7078398" y="189938"/>
                  <a:pt x="7078635" y="281608"/>
                  <a:pt x="7078818" y="338514"/>
                </a:cubicBezTo>
                <a:cubicBezTo>
                  <a:pt x="7076825" y="368705"/>
                  <a:pt x="7046066" y="410664"/>
                  <a:pt x="7011113" y="406219"/>
                </a:cubicBezTo>
                <a:cubicBezTo>
                  <a:pt x="6747957" y="411987"/>
                  <a:pt x="6710815" y="396950"/>
                  <a:pt x="6455640" y="406219"/>
                </a:cubicBezTo>
                <a:cubicBezTo>
                  <a:pt x="6200465" y="415488"/>
                  <a:pt x="6099081" y="416749"/>
                  <a:pt x="5969602" y="406219"/>
                </a:cubicBezTo>
                <a:cubicBezTo>
                  <a:pt x="5840123" y="395689"/>
                  <a:pt x="5481722" y="395728"/>
                  <a:pt x="5205827" y="406219"/>
                </a:cubicBezTo>
                <a:cubicBezTo>
                  <a:pt x="4929933" y="416710"/>
                  <a:pt x="4674455" y="443606"/>
                  <a:pt x="4442052" y="406219"/>
                </a:cubicBezTo>
                <a:cubicBezTo>
                  <a:pt x="4209649" y="368832"/>
                  <a:pt x="4105639" y="411309"/>
                  <a:pt x="3956013" y="406219"/>
                </a:cubicBezTo>
                <a:cubicBezTo>
                  <a:pt x="3806387" y="401129"/>
                  <a:pt x="3574952" y="394722"/>
                  <a:pt x="3400541" y="406219"/>
                </a:cubicBezTo>
                <a:cubicBezTo>
                  <a:pt x="3226130" y="417716"/>
                  <a:pt x="2948153" y="425025"/>
                  <a:pt x="2567332" y="406219"/>
                </a:cubicBezTo>
                <a:cubicBezTo>
                  <a:pt x="2186511" y="387413"/>
                  <a:pt x="2047568" y="413657"/>
                  <a:pt x="1872991" y="406219"/>
                </a:cubicBezTo>
                <a:cubicBezTo>
                  <a:pt x="1698414" y="398781"/>
                  <a:pt x="1485995" y="368333"/>
                  <a:pt x="1109216" y="406219"/>
                </a:cubicBezTo>
                <a:cubicBezTo>
                  <a:pt x="732438" y="444105"/>
                  <a:pt x="304676" y="435244"/>
                  <a:pt x="67705" y="406219"/>
                </a:cubicBezTo>
                <a:cubicBezTo>
                  <a:pt x="31413" y="413204"/>
                  <a:pt x="-2515" y="375044"/>
                  <a:pt x="0" y="338514"/>
                </a:cubicBezTo>
                <a:cubicBezTo>
                  <a:pt x="13527" y="212805"/>
                  <a:pt x="-5489" y="188180"/>
                  <a:pt x="0" y="67705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180049"/>
                </a:solidFill>
              </a:rPr>
              <a:t>Fractional Sustainability services provides you with cost-effective expertise to support your climate initiatives.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7DCD19-9EB8-D9A6-CD8C-3F2A42C7ADC0}"/>
              </a:ext>
            </a:extLst>
          </p:cNvPr>
          <p:cNvSpPr/>
          <p:nvPr/>
        </p:nvSpPr>
        <p:spPr>
          <a:xfrm>
            <a:off x="440267" y="1797039"/>
            <a:ext cx="2451790" cy="695153"/>
          </a:xfrm>
          <a:custGeom>
            <a:avLst/>
            <a:gdLst>
              <a:gd name="connsiteX0" fmla="*/ 0 w 2451790"/>
              <a:gd name="connsiteY0" fmla="*/ 115861 h 695153"/>
              <a:gd name="connsiteX1" fmla="*/ 115861 w 2451790"/>
              <a:gd name="connsiteY1" fmla="*/ 0 h 695153"/>
              <a:gd name="connsiteX2" fmla="*/ 693079 w 2451790"/>
              <a:gd name="connsiteY2" fmla="*/ 0 h 695153"/>
              <a:gd name="connsiteX3" fmla="*/ 1181494 w 2451790"/>
              <a:gd name="connsiteY3" fmla="*/ 0 h 695153"/>
              <a:gd name="connsiteX4" fmla="*/ 1692109 w 2451790"/>
              <a:gd name="connsiteY4" fmla="*/ 0 h 695153"/>
              <a:gd name="connsiteX5" fmla="*/ 2335929 w 2451790"/>
              <a:gd name="connsiteY5" fmla="*/ 0 h 695153"/>
              <a:gd name="connsiteX6" fmla="*/ 2451790 w 2451790"/>
              <a:gd name="connsiteY6" fmla="*/ 115861 h 695153"/>
              <a:gd name="connsiteX7" fmla="*/ 2451790 w 2451790"/>
              <a:gd name="connsiteY7" fmla="*/ 579292 h 695153"/>
              <a:gd name="connsiteX8" fmla="*/ 2335929 w 2451790"/>
              <a:gd name="connsiteY8" fmla="*/ 695153 h 695153"/>
              <a:gd name="connsiteX9" fmla="*/ 1780912 w 2451790"/>
              <a:gd name="connsiteY9" fmla="*/ 695153 h 695153"/>
              <a:gd name="connsiteX10" fmla="*/ 1248096 w 2451790"/>
              <a:gd name="connsiteY10" fmla="*/ 695153 h 695153"/>
              <a:gd name="connsiteX11" fmla="*/ 737480 w 2451790"/>
              <a:gd name="connsiteY11" fmla="*/ 695153 h 695153"/>
              <a:gd name="connsiteX12" fmla="*/ 115861 w 2451790"/>
              <a:gd name="connsiteY12" fmla="*/ 695153 h 695153"/>
              <a:gd name="connsiteX13" fmla="*/ 0 w 2451790"/>
              <a:gd name="connsiteY13" fmla="*/ 579292 h 695153"/>
              <a:gd name="connsiteX14" fmla="*/ 0 w 2451790"/>
              <a:gd name="connsiteY14" fmla="*/ 115861 h 69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0" h="695153" fill="none" extrusionOk="0">
                <a:moveTo>
                  <a:pt x="0" y="115861"/>
                </a:moveTo>
                <a:cubicBezTo>
                  <a:pt x="-13789" y="46006"/>
                  <a:pt x="42682" y="12637"/>
                  <a:pt x="115861" y="0"/>
                </a:cubicBezTo>
                <a:cubicBezTo>
                  <a:pt x="385897" y="-21811"/>
                  <a:pt x="533629" y="-8394"/>
                  <a:pt x="693079" y="0"/>
                </a:cubicBezTo>
                <a:cubicBezTo>
                  <a:pt x="852529" y="8394"/>
                  <a:pt x="968445" y="-20305"/>
                  <a:pt x="1181494" y="0"/>
                </a:cubicBezTo>
                <a:cubicBezTo>
                  <a:pt x="1394543" y="20305"/>
                  <a:pt x="1457572" y="9417"/>
                  <a:pt x="1692109" y="0"/>
                </a:cubicBezTo>
                <a:cubicBezTo>
                  <a:pt x="1926647" y="-9417"/>
                  <a:pt x="2073988" y="-17847"/>
                  <a:pt x="2335929" y="0"/>
                </a:cubicBezTo>
                <a:cubicBezTo>
                  <a:pt x="2395407" y="-4743"/>
                  <a:pt x="2445566" y="46178"/>
                  <a:pt x="2451790" y="115861"/>
                </a:cubicBezTo>
                <a:cubicBezTo>
                  <a:pt x="2456526" y="214702"/>
                  <a:pt x="2445297" y="410648"/>
                  <a:pt x="2451790" y="579292"/>
                </a:cubicBezTo>
                <a:cubicBezTo>
                  <a:pt x="2452169" y="645690"/>
                  <a:pt x="2385093" y="690071"/>
                  <a:pt x="2335929" y="695153"/>
                </a:cubicBezTo>
                <a:cubicBezTo>
                  <a:pt x="2103137" y="697499"/>
                  <a:pt x="1908465" y="689889"/>
                  <a:pt x="1780912" y="695153"/>
                </a:cubicBezTo>
                <a:cubicBezTo>
                  <a:pt x="1653359" y="700417"/>
                  <a:pt x="1396024" y="721685"/>
                  <a:pt x="1248096" y="695153"/>
                </a:cubicBezTo>
                <a:cubicBezTo>
                  <a:pt x="1100168" y="668621"/>
                  <a:pt x="858473" y="674377"/>
                  <a:pt x="737480" y="695153"/>
                </a:cubicBezTo>
                <a:cubicBezTo>
                  <a:pt x="616487" y="715929"/>
                  <a:pt x="272090" y="675859"/>
                  <a:pt x="115861" y="695153"/>
                </a:cubicBezTo>
                <a:cubicBezTo>
                  <a:pt x="36778" y="695116"/>
                  <a:pt x="10206" y="633497"/>
                  <a:pt x="0" y="579292"/>
                </a:cubicBezTo>
                <a:cubicBezTo>
                  <a:pt x="3411" y="472486"/>
                  <a:pt x="-18282" y="321974"/>
                  <a:pt x="0" y="115861"/>
                </a:cubicBezTo>
                <a:close/>
              </a:path>
              <a:path w="2451790" h="695153" stroke="0" extrusionOk="0">
                <a:moveTo>
                  <a:pt x="0" y="115861"/>
                </a:moveTo>
                <a:cubicBezTo>
                  <a:pt x="-7862" y="59868"/>
                  <a:pt x="47220" y="1518"/>
                  <a:pt x="115861" y="0"/>
                </a:cubicBezTo>
                <a:cubicBezTo>
                  <a:pt x="249099" y="3332"/>
                  <a:pt x="409426" y="20848"/>
                  <a:pt x="626477" y="0"/>
                </a:cubicBezTo>
                <a:cubicBezTo>
                  <a:pt x="843528" y="-20848"/>
                  <a:pt x="1024951" y="-878"/>
                  <a:pt x="1159293" y="0"/>
                </a:cubicBezTo>
                <a:cubicBezTo>
                  <a:pt x="1293635" y="878"/>
                  <a:pt x="1447993" y="-8451"/>
                  <a:pt x="1647708" y="0"/>
                </a:cubicBezTo>
                <a:cubicBezTo>
                  <a:pt x="1847424" y="8451"/>
                  <a:pt x="2192831" y="13032"/>
                  <a:pt x="2335929" y="0"/>
                </a:cubicBezTo>
                <a:cubicBezTo>
                  <a:pt x="2408970" y="-1712"/>
                  <a:pt x="2438806" y="49299"/>
                  <a:pt x="2451790" y="115861"/>
                </a:cubicBezTo>
                <a:cubicBezTo>
                  <a:pt x="2435921" y="291866"/>
                  <a:pt x="2452905" y="460249"/>
                  <a:pt x="2451790" y="579292"/>
                </a:cubicBezTo>
                <a:cubicBezTo>
                  <a:pt x="2452382" y="654145"/>
                  <a:pt x="2400701" y="700418"/>
                  <a:pt x="2335929" y="695153"/>
                </a:cubicBezTo>
                <a:cubicBezTo>
                  <a:pt x="2225131" y="691683"/>
                  <a:pt x="2031237" y="674632"/>
                  <a:pt x="1803113" y="695153"/>
                </a:cubicBezTo>
                <a:cubicBezTo>
                  <a:pt x="1574989" y="715674"/>
                  <a:pt x="1453351" y="686158"/>
                  <a:pt x="1314698" y="695153"/>
                </a:cubicBezTo>
                <a:cubicBezTo>
                  <a:pt x="1176045" y="704148"/>
                  <a:pt x="1040899" y="692929"/>
                  <a:pt x="804082" y="695153"/>
                </a:cubicBezTo>
                <a:cubicBezTo>
                  <a:pt x="567265" y="697377"/>
                  <a:pt x="342616" y="719617"/>
                  <a:pt x="115861" y="695153"/>
                </a:cubicBezTo>
                <a:cubicBezTo>
                  <a:pt x="50096" y="688731"/>
                  <a:pt x="-1205" y="645476"/>
                  <a:pt x="0" y="579292"/>
                </a:cubicBezTo>
                <a:cubicBezTo>
                  <a:pt x="-15161" y="424490"/>
                  <a:pt x="-9152" y="284732"/>
                  <a:pt x="0" y="115861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80049"/>
                </a:solidFill>
              </a:rPr>
              <a:t>Starter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F96927-9EAE-85FB-8919-6CECF18635E2}"/>
              </a:ext>
            </a:extLst>
          </p:cNvPr>
          <p:cNvSpPr/>
          <p:nvPr/>
        </p:nvSpPr>
        <p:spPr>
          <a:xfrm>
            <a:off x="3386519" y="1797040"/>
            <a:ext cx="2451790" cy="695153"/>
          </a:xfrm>
          <a:custGeom>
            <a:avLst/>
            <a:gdLst>
              <a:gd name="connsiteX0" fmla="*/ 0 w 2451790"/>
              <a:gd name="connsiteY0" fmla="*/ 115861 h 695153"/>
              <a:gd name="connsiteX1" fmla="*/ 115861 w 2451790"/>
              <a:gd name="connsiteY1" fmla="*/ 0 h 695153"/>
              <a:gd name="connsiteX2" fmla="*/ 693079 w 2451790"/>
              <a:gd name="connsiteY2" fmla="*/ 0 h 695153"/>
              <a:gd name="connsiteX3" fmla="*/ 1181494 w 2451790"/>
              <a:gd name="connsiteY3" fmla="*/ 0 h 695153"/>
              <a:gd name="connsiteX4" fmla="*/ 1692109 w 2451790"/>
              <a:gd name="connsiteY4" fmla="*/ 0 h 695153"/>
              <a:gd name="connsiteX5" fmla="*/ 2335929 w 2451790"/>
              <a:gd name="connsiteY5" fmla="*/ 0 h 695153"/>
              <a:gd name="connsiteX6" fmla="*/ 2451790 w 2451790"/>
              <a:gd name="connsiteY6" fmla="*/ 115861 h 695153"/>
              <a:gd name="connsiteX7" fmla="*/ 2451790 w 2451790"/>
              <a:gd name="connsiteY7" fmla="*/ 579292 h 695153"/>
              <a:gd name="connsiteX8" fmla="*/ 2335929 w 2451790"/>
              <a:gd name="connsiteY8" fmla="*/ 695153 h 695153"/>
              <a:gd name="connsiteX9" fmla="*/ 1780912 w 2451790"/>
              <a:gd name="connsiteY9" fmla="*/ 695153 h 695153"/>
              <a:gd name="connsiteX10" fmla="*/ 1248096 w 2451790"/>
              <a:gd name="connsiteY10" fmla="*/ 695153 h 695153"/>
              <a:gd name="connsiteX11" fmla="*/ 737480 w 2451790"/>
              <a:gd name="connsiteY11" fmla="*/ 695153 h 695153"/>
              <a:gd name="connsiteX12" fmla="*/ 115861 w 2451790"/>
              <a:gd name="connsiteY12" fmla="*/ 695153 h 695153"/>
              <a:gd name="connsiteX13" fmla="*/ 0 w 2451790"/>
              <a:gd name="connsiteY13" fmla="*/ 579292 h 695153"/>
              <a:gd name="connsiteX14" fmla="*/ 0 w 2451790"/>
              <a:gd name="connsiteY14" fmla="*/ 115861 h 69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0" h="695153" fill="none" extrusionOk="0">
                <a:moveTo>
                  <a:pt x="0" y="115861"/>
                </a:moveTo>
                <a:cubicBezTo>
                  <a:pt x="-13789" y="46006"/>
                  <a:pt x="42682" y="12637"/>
                  <a:pt x="115861" y="0"/>
                </a:cubicBezTo>
                <a:cubicBezTo>
                  <a:pt x="385897" y="-21811"/>
                  <a:pt x="533629" y="-8394"/>
                  <a:pt x="693079" y="0"/>
                </a:cubicBezTo>
                <a:cubicBezTo>
                  <a:pt x="852529" y="8394"/>
                  <a:pt x="968445" y="-20305"/>
                  <a:pt x="1181494" y="0"/>
                </a:cubicBezTo>
                <a:cubicBezTo>
                  <a:pt x="1394543" y="20305"/>
                  <a:pt x="1457572" y="9417"/>
                  <a:pt x="1692109" y="0"/>
                </a:cubicBezTo>
                <a:cubicBezTo>
                  <a:pt x="1926647" y="-9417"/>
                  <a:pt x="2073988" y="-17847"/>
                  <a:pt x="2335929" y="0"/>
                </a:cubicBezTo>
                <a:cubicBezTo>
                  <a:pt x="2395407" y="-4743"/>
                  <a:pt x="2445566" y="46178"/>
                  <a:pt x="2451790" y="115861"/>
                </a:cubicBezTo>
                <a:cubicBezTo>
                  <a:pt x="2456526" y="214702"/>
                  <a:pt x="2445297" y="410648"/>
                  <a:pt x="2451790" y="579292"/>
                </a:cubicBezTo>
                <a:cubicBezTo>
                  <a:pt x="2452169" y="645690"/>
                  <a:pt x="2385093" y="690071"/>
                  <a:pt x="2335929" y="695153"/>
                </a:cubicBezTo>
                <a:cubicBezTo>
                  <a:pt x="2103137" y="697499"/>
                  <a:pt x="1908465" y="689889"/>
                  <a:pt x="1780912" y="695153"/>
                </a:cubicBezTo>
                <a:cubicBezTo>
                  <a:pt x="1653359" y="700417"/>
                  <a:pt x="1396024" y="721685"/>
                  <a:pt x="1248096" y="695153"/>
                </a:cubicBezTo>
                <a:cubicBezTo>
                  <a:pt x="1100168" y="668621"/>
                  <a:pt x="858473" y="674377"/>
                  <a:pt x="737480" y="695153"/>
                </a:cubicBezTo>
                <a:cubicBezTo>
                  <a:pt x="616487" y="715929"/>
                  <a:pt x="272090" y="675859"/>
                  <a:pt x="115861" y="695153"/>
                </a:cubicBezTo>
                <a:cubicBezTo>
                  <a:pt x="36778" y="695116"/>
                  <a:pt x="10206" y="633497"/>
                  <a:pt x="0" y="579292"/>
                </a:cubicBezTo>
                <a:cubicBezTo>
                  <a:pt x="3411" y="472486"/>
                  <a:pt x="-18282" y="321974"/>
                  <a:pt x="0" y="115861"/>
                </a:cubicBezTo>
                <a:close/>
              </a:path>
              <a:path w="2451790" h="695153" stroke="0" extrusionOk="0">
                <a:moveTo>
                  <a:pt x="0" y="115861"/>
                </a:moveTo>
                <a:cubicBezTo>
                  <a:pt x="-7862" y="59868"/>
                  <a:pt x="47220" y="1518"/>
                  <a:pt x="115861" y="0"/>
                </a:cubicBezTo>
                <a:cubicBezTo>
                  <a:pt x="249099" y="3332"/>
                  <a:pt x="409426" y="20848"/>
                  <a:pt x="626477" y="0"/>
                </a:cubicBezTo>
                <a:cubicBezTo>
                  <a:pt x="843528" y="-20848"/>
                  <a:pt x="1024951" y="-878"/>
                  <a:pt x="1159293" y="0"/>
                </a:cubicBezTo>
                <a:cubicBezTo>
                  <a:pt x="1293635" y="878"/>
                  <a:pt x="1447993" y="-8451"/>
                  <a:pt x="1647708" y="0"/>
                </a:cubicBezTo>
                <a:cubicBezTo>
                  <a:pt x="1847424" y="8451"/>
                  <a:pt x="2192831" y="13032"/>
                  <a:pt x="2335929" y="0"/>
                </a:cubicBezTo>
                <a:cubicBezTo>
                  <a:pt x="2408970" y="-1712"/>
                  <a:pt x="2438806" y="49299"/>
                  <a:pt x="2451790" y="115861"/>
                </a:cubicBezTo>
                <a:cubicBezTo>
                  <a:pt x="2435921" y="291866"/>
                  <a:pt x="2452905" y="460249"/>
                  <a:pt x="2451790" y="579292"/>
                </a:cubicBezTo>
                <a:cubicBezTo>
                  <a:pt x="2452382" y="654145"/>
                  <a:pt x="2400701" y="700418"/>
                  <a:pt x="2335929" y="695153"/>
                </a:cubicBezTo>
                <a:cubicBezTo>
                  <a:pt x="2225131" y="691683"/>
                  <a:pt x="2031237" y="674632"/>
                  <a:pt x="1803113" y="695153"/>
                </a:cubicBezTo>
                <a:cubicBezTo>
                  <a:pt x="1574989" y="715674"/>
                  <a:pt x="1453351" y="686158"/>
                  <a:pt x="1314698" y="695153"/>
                </a:cubicBezTo>
                <a:cubicBezTo>
                  <a:pt x="1176045" y="704148"/>
                  <a:pt x="1040899" y="692929"/>
                  <a:pt x="804082" y="695153"/>
                </a:cubicBezTo>
                <a:cubicBezTo>
                  <a:pt x="567265" y="697377"/>
                  <a:pt x="342616" y="719617"/>
                  <a:pt x="115861" y="695153"/>
                </a:cubicBezTo>
                <a:cubicBezTo>
                  <a:pt x="50096" y="688731"/>
                  <a:pt x="-1205" y="645476"/>
                  <a:pt x="0" y="579292"/>
                </a:cubicBezTo>
                <a:cubicBezTo>
                  <a:pt x="-15161" y="424490"/>
                  <a:pt x="-9152" y="284732"/>
                  <a:pt x="0" y="115861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80049"/>
                </a:solidFill>
              </a:rPr>
              <a:t>Intermediate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B5A9CD-6AB2-9CEA-2E11-A70F8D267618}"/>
              </a:ext>
            </a:extLst>
          </p:cNvPr>
          <p:cNvSpPr/>
          <p:nvPr/>
        </p:nvSpPr>
        <p:spPr>
          <a:xfrm>
            <a:off x="6251946" y="1797040"/>
            <a:ext cx="2258336" cy="695153"/>
          </a:xfrm>
          <a:custGeom>
            <a:avLst/>
            <a:gdLst>
              <a:gd name="connsiteX0" fmla="*/ 0 w 2258336"/>
              <a:gd name="connsiteY0" fmla="*/ 115861 h 695153"/>
              <a:gd name="connsiteX1" fmla="*/ 115861 w 2258336"/>
              <a:gd name="connsiteY1" fmla="*/ 0 h 695153"/>
              <a:gd name="connsiteX2" fmla="*/ 791399 w 2258336"/>
              <a:gd name="connsiteY2" fmla="*/ 0 h 695153"/>
              <a:gd name="connsiteX3" fmla="*/ 1487203 w 2258336"/>
              <a:gd name="connsiteY3" fmla="*/ 0 h 695153"/>
              <a:gd name="connsiteX4" fmla="*/ 2142475 w 2258336"/>
              <a:gd name="connsiteY4" fmla="*/ 0 h 695153"/>
              <a:gd name="connsiteX5" fmla="*/ 2258336 w 2258336"/>
              <a:gd name="connsiteY5" fmla="*/ 115861 h 695153"/>
              <a:gd name="connsiteX6" fmla="*/ 2258336 w 2258336"/>
              <a:gd name="connsiteY6" fmla="*/ 579292 h 695153"/>
              <a:gd name="connsiteX7" fmla="*/ 2142475 w 2258336"/>
              <a:gd name="connsiteY7" fmla="*/ 695153 h 695153"/>
              <a:gd name="connsiteX8" fmla="*/ 1446671 w 2258336"/>
              <a:gd name="connsiteY8" fmla="*/ 695153 h 695153"/>
              <a:gd name="connsiteX9" fmla="*/ 750867 w 2258336"/>
              <a:gd name="connsiteY9" fmla="*/ 695153 h 695153"/>
              <a:gd name="connsiteX10" fmla="*/ 115861 w 2258336"/>
              <a:gd name="connsiteY10" fmla="*/ 695153 h 695153"/>
              <a:gd name="connsiteX11" fmla="*/ 0 w 2258336"/>
              <a:gd name="connsiteY11" fmla="*/ 579292 h 695153"/>
              <a:gd name="connsiteX12" fmla="*/ 0 w 2258336"/>
              <a:gd name="connsiteY12" fmla="*/ 115861 h 69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8336" h="695153" fill="none" extrusionOk="0">
                <a:moveTo>
                  <a:pt x="0" y="115861"/>
                </a:moveTo>
                <a:cubicBezTo>
                  <a:pt x="796" y="46146"/>
                  <a:pt x="60122" y="5215"/>
                  <a:pt x="115861" y="0"/>
                </a:cubicBezTo>
                <a:cubicBezTo>
                  <a:pt x="289790" y="-1433"/>
                  <a:pt x="652393" y="-18076"/>
                  <a:pt x="791399" y="0"/>
                </a:cubicBezTo>
                <a:cubicBezTo>
                  <a:pt x="930405" y="18076"/>
                  <a:pt x="1288395" y="31504"/>
                  <a:pt x="1487203" y="0"/>
                </a:cubicBezTo>
                <a:cubicBezTo>
                  <a:pt x="1686011" y="-31504"/>
                  <a:pt x="1820022" y="20270"/>
                  <a:pt x="2142475" y="0"/>
                </a:cubicBezTo>
                <a:cubicBezTo>
                  <a:pt x="2201601" y="-4380"/>
                  <a:pt x="2250134" y="61827"/>
                  <a:pt x="2258336" y="115861"/>
                </a:cubicBezTo>
                <a:cubicBezTo>
                  <a:pt x="2268823" y="295616"/>
                  <a:pt x="2238764" y="418208"/>
                  <a:pt x="2258336" y="579292"/>
                </a:cubicBezTo>
                <a:cubicBezTo>
                  <a:pt x="2253826" y="638537"/>
                  <a:pt x="2200239" y="689458"/>
                  <a:pt x="2142475" y="695153"/>
                </a:cubicBezTo>
                <a:cubicBezTo>
                  <a:pt x="1879978" y="703861"/>
                  <a:pt x="1614929" y="677777"/>
                  <a:pt x="1446671" y="695153"/>
                </a:cubicBezTo>
                <a:cubicBezTo>
                  <a:pt x="1278413" y="712529"/>
                  <a:pt x="1022026" y="707273"/>
                  <a:pt x="750867" y="695153"/>
                </a:cubicBezTo>
                <a:cubicBezTo>
                  <a:pt x="479708" y="683033"/>
                  <a:pt x="269652" y="682551"/>
                  <a:pt x="115861" y="695153"/>
                </a:cubicBezTo>
                <a:cubicBezTo>
                  <a:pt x="47781" y="700527"/>
                  <a:pt x="-1665" y="648342"/>
                  <a:pt x="0" y="579292"/>
                </a:cubicBezTo>
                <a:cubicBezTo>
                  <a:pt x="-8099" y="348613"/>
                  <a:pt x="-679" y="267144"/>
                  <a:pt x="0" y="115861"/>
                </a:cubicBezTo>
                <a:close/>
              </a:path>
              <a:path w="2258336" h="695153" stroke="0" extrusionOk="0">
                <a:moveTo>
                  <a:pt x="0" y="115861"/>
                </a:moveTo>
                <a:cubicBezTo>
                  <a:pt x="-7862" y="59868"/>
                  <a:pt x="47220" y="1518"/>
                  <a:pt x="115861" y="0"/>
                </a:cubicBezTo>
                <a:cubicBezTo>
                  <a:pt x="323362" y="-20124"/>
                  <a:pt x="604151" y="28706"/>
                  <a:pt x="750867" y="0"/>
                </a:cubicBezTo>
                <a:cubicBezTo>
                  <a:pt x="897583" y="-28706"/>
                  <a:pt x="1263480" y="-24593"/>
                  <a:pt x="1406139" y="0"/>
                </a:cubicBezTo>
                <a:cubicBezTo>
                  <a:pt x="1548798" y="24593"/>
                  <a:pt x="1857605" y="18631"/>
                  <a:pt x="2142475" y="0"/>
                </a:cubicBezTo>
                <a:cubicBezTo>
                  <a:pt x="2203041" y="-9543"/>
                  <a:pt x="2258143" y="37850"/>
                  <a:pt x="2258336" y="115861"/>
                </a:cubicBezTo>
                <a:cubicBezTo>
                  <a:pt x="2268946" y="222262"/>
                  <a:pt x="2276081" y="388689"/>
                  <a:pt x="2258336" y="579292"/>
                </a:cubicBezTo>
                <a:cubicBezTo>
                  <a:pt x="2273132" y="638163"/>
                  <a:pt x="2212933" y="697205"/>
                  <a:pt x="2142475" y="695153"/>
                </a:cubicBezTo>
                <a:cubicBezTo>
                  <a:pt x="1902387" y="681732"/>
                  <a:pt x="1635690" y="719794"/>
                  <a:pt x="1426405" y="695153"/>
                </a:cubicBezTo>
                <a:cubicBezTo>
                  <a:pt x="1217120" y="670513"/>
                  <a:pt x="1030475" y="662420"/>
                  <a:pt x="730601" y="695153"/>
                </a:cubicBezTo>
                <a:cubicBezTo>
                  <a:pt x="430727" y="727886"/>
                  <a:pt x="407793" y="666809"/>
                  <a:pt x="115861" y="695153"/>
                </a:cubicBezTo>
                <a:cubicBezTo>
                  <a:pt x="54354" y="694286"/>
                  <a:pt x="3483" y="634763"/>
                  <a:pt x="0" y="579292"/>
                </a:cubicBezTo>
                <a:cubicBezTo>
                  <a:pt x="-5337" y="482025"/>
                  <a:pt x="3258" y="212976"/>
                  <a:pt x="0" y="115861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80049"/>
                </a:solidFill>
              </a:rPr>
              <a:t>Advanced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4090A7-463C-FD3C-60B5-685BCD16CC36}"/>
              </a:ext>
            </a:extLst>
          </p:cNvPr>
          <p:cNvSpPr/>
          <p:nvPr/>
        </p:nvSpPr>
        <p:spPr>
          <a:xfrm>
            <a:off x="440267" y="2637844"/>
            <a:ext cx="2451789" cy="3546713"/>
          </a:xfrm>
          <a:custGeom>
            <a:avLst/>
            <a:gdLst>
              <a:gd name="connsiteX0" fmla="*/ 0 w 2451789"/>
              <a:gd name="connsiteY0" fmla="*/ 408640 h 3546713"/>
              <a:gd name="connsiteX1" fmla="*/ 408640 w 2451789"/>
              <a:gd name="connsiteY1" fmla="*/ 0 h 3546713"/>
              <a:gd name="connsiteX2" fmla="*/ 986167 w 2451789"/>
              <a:gd name="connsiteY2" fmla="*/ 0 h 3546713"/>
              <a:gd name="connsiteX3" fmla="*/ 1547348 w 2451789"/>
              <a:gd name="connsiteY3" fmla="*/ 0 h 3546713"/>
              <a:gd name="connsiteX4" fmla="*/ 2043149 w 2451789"/>
              <a:gd name="connsiteY4" fmla="*/ 0 h 3546713"/>
              <a:gd name="connsiteX5" fmla="*/ 2451789 w 2451789"/>
              <a:gd name="connsiteY5" fmla="*/ 408640 h 3546713"/>
              <a:gd name="connsiteX6" fmla="*/ 2451789 w 2451789"/>
              <a:gd name="connsiteY6" fmla="*/ 1090998 h 3546713"/>
              <a:gd name="connsiteX7" fmla="*/ 2451789 w 2451789"/>
              <a:gd name="connsiteY7" fmla="*/ 1746062 h 3546713"/>
              <a:gd name="connsiteX8" fmla="*/ 2451789 w 2451789"/>
              <a:gd name="connsiteY8" fmla="*/ 2373832 h 3546713"/>
              <a:gd name="connsiteX9" fmla="*/ 2451789 w 2451789"/>
              <a:gd name="connsiteY9" fmla="*/ 3138073 h 3546713"/>
              <a:gd name="connsiteX10" fmla="*/ 2043149 w 2451789"/>
              <a:gd name="connsiteY10" fmla="*/ 3546713 h 3546713"/>
              <a:gd name="connsiteX11" fmla="*/ 1465622 w 2451789"/>
              <a:gd name="connsiteY11" fmla="*/ 3546713 h 3546713"/>
              <a:gd name="connsiteX12" fmla="*/ 920786 w 2451789"/>
              <a:gd name="connsiteY12" fmla="*/ 3546713 h 3546713"/>
              <a:gd name="connsiteX13" fmla="*/ 408640 w 2451789"/>
              <a:gd name="connsiteY13" fmla="*/ 3546713 h 3546713"/>
              <a:gd name="connsiteX14" fmla="*/ 0 w 2451789"/>
              <a:gd name="connsiteY14" fmla="*/ 3138073 h 3546713"/>
              <a:gd name="connsiteX15" fmla="*/ 0 w 2451789"/>
              <a:gd name="connsiteY15" fmla="*/ 2428420 h 3546713"/>
              <a:gd name="connsiteX16" fmla="*/ 0 w 2451789"/>
              <a:gd name="connsiteY16" fmla="*/ 1746062 h 3546713"/>
              <a:gd name="connsiteX17" fmla="*/ 0 w 2451789"/>
              <a:gd name="connsiteY17" fmla="*/ 1090998 h 3546713"/>
              <a:gd name="connsiteX18" fmla="*/ 0 w 2451789"/>
              <a:gd name="connsiteY18" fmla="*/ 408640 h 354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51789" h="3546713" fill="none" extrusionOk="0">
                <a:moveTo>
                  <a:pt x="0" y="408640"/>
                </a:moveTo>
                <a:cubicBezTo>
                  <a:pt x="-18503" y="143119"/>
                  <a:pt x="149910" y="-7682"/>
                  <a:pt x="408640" y="0"/>
                </a:cubicBezTo>
                <a:cubicBezTo>
                  <a:pt x="581338" y="-1179"/>
                  <a:pt x="741611" y="-397"/>
                  <a:pt x="986167" y="0"/>
                </a:cubicBezTo>
                <a:cubicBezTo>
                  <a:pt x="1230723" y="397"/>
                  <a:pt x="1387333" y="25831"/>
                  <a:pt x="1547348" y="0"/>
                </a:cubicBezTo>
                <a:cubicBezTo>
                  <a:pt x="1707363" y="-25831"/>
                  <a:pt x="1869550" y="10272"/>
                  <a:pt x="2043149" y="0"/>
                </a:cubicBezTo>
                <a:cubicBezTo>
                  <a:pt x="2277553" y="55367"/>
                  <a:pt x="2427733" y="174707"/>
                  <a:pt x="2451789" y="408640"/>
                </a:cubicBezTo>
                <a:cubicBezTo>
                  <a:pt x="2476809" y="580893"/>
                  <a:pt x="2437042" y="903501"/>
                  <a:pt x="2451789" y="1090998"/>
                </a:cubicBezTo>
                <a:cubicBezTo>
                  <a:pt x="2466536" y="1278495"/>
                  <a:pt x="2481380" y="1481027"/>
                  <a:pt x="2451789" y="1746062"/>
                </a:cubicBezTo>
                <a:cubicBezTo>
                  <a:pt x="2422198" y="2011097"/>
                  <a:pt x="2443716" y="2192633"/>
                  <a:pt x="2451789" y="2373832"/>
                </a:cubicBezTo>
                <a:cubicBezTo>
                  <a:pt x="2459863" y="2555031"/>
                  <a:pt x="2487175" y="2888245"/>
                  <a:pt x="2451789" y="3138073"/>
                </a:cubicBezTo>
                <a:cubicBezTo>
                  <a:pt x="2421713" y="3363685"/>
                  <a:pt x="2290640" y="3525811"/>
                  <a:pt x="2043149" y="3546713"/>
                </a:cubicBezTo>
                <a:cubicBezTo>
                  <a:pt x="1876487" y="3563583"/>
                  <a:pt x="1661651" y="3568513"/>
                  <a:pt x="1465622" y="3546713"/>
                </a:cubicBezTo>
                <a:cubicBezTo>
                  <a:pt x="1269593" y="3524913"/>
                  <a:pt x="1095272" y="3545557"/>
                  <a:pt x="920786" y="3546713"/>
                </a:cubicBezTo>
                <a:cubicBezTo>
                  <a:pt x="746300" y="3547869"/>
                  <a:pt x="594767" y="3549286"/>
                  <a:pt x="408640" y="3546713"/>
                </a:cubicBezTo>
                <a:cubicBezTo>
                  <a:pt x="213783" y="3522808"/>
                  <a:pt x="6107" y="3344487"/>
                  <a:pt x="0" y="3138073"/>
                </a:cubicBezTo>
                <a:cubicBezTo>
                  <a:pt x="-21257" y="2953839"/>
                  <a:pt x="-18750" y="2688772"/>
                  <a:pt x="0" y="2428420"/>
                </a:cubicBezTo>
                <a:cubicBezTo>
                  <a:pt x="18750" y="2168068"/>
                  <a:pt x="10004" y="2087161"/>
                  <a:pt x="0" y="1746062"/>
                </a:cubicBezTo>
                <a:cubicBezTo>
                  <a:pt x="-10004" y="1404963"/>
                  <a:pt x="-4074" y="1253050"/>
                  <a:pt x="0" y="1090998"/>
                </a:cubicBezTo>
                <a:cubicBezTo>
                  <a:pt x="4074" y="928946"/>
                  <a:pt x="-25402" y="611514"/>
                  <a:pt x="0" y="408640"/>
                </a:cubicBezTo>
                <a:close/>
              </a:path>
              <a:path w="2451789" h="3546713" stroke="0" extrusionOk="0">
                <a:moveTo>
                  <a:pt x="0" y="408640"/>
                </a:moveTo>
                <a:cubicBezTo>
                  <a:pt x="-33201" y="216718"/>
                  <a:pt x="134237" y="15896"/>
                  <a:pt x="408640" y="0"/>
                </a:cubicBezTo>
                <a:cubicBezTo>
                  <a:pt x="630062" y="-22568"/>
                  <a:pt x="782881" y="-18127"/>
                  <a:pt x="920786" y="0"/>
                </a:cubicBezTo>
                <a:cubicBezTo>
                  <a:pt x="1058691" y="18127"/>
                  <a:pt x="1308557" y="9272"/>
                  <a:pt x="1449277" y="0"/>
                </a:cubicBezTo>
                <a:cubicBezTo>
                  <a:pt x="1589997" y="-9272"/>
                  <a:pt x="1854879" y="18041"/>
                  <a:pt x="2043149" y="0"/>
                </a:cubicBezTo>
                <a:cubicBezTo>
                  <a:pt x="2250011" y="-52488"/>
                  <a:pt x="2451396" y="154370"/>
                  <a:pt x="2451789" y="408640"/>
                </a:cubicBezTo>
                <a:cubicBezTo>
                  <a:pt x="2433070" y="604322"/>
                  <a:pt x="2447950" y="827210"/>
                  <a:pt x="2451789" y="1118293"/>
                </a:cubicBezTo>
                <a:cubicBezTo>
                  <a:pt x="2455628" y="1409376"/>
                  <a:pt x="2473806" y="1526580"/>
                  <a:pt x="2451789" y="1855239"/>
                </a:cubicBezTo>
                <a:cubicBezTo>
                  <a:pt x="2429772" y="2183898"/>
                  <a:pt x="2479175" y="2383622"/>
                  <a:pt x="2451789" y="2537598"/>
                </a:cubicBezTo>
                <a:cubicBezTo>
                  <a:pt x="2424403" y="2691574"/>
                  <a:pt x="2480455" y="2885772"/>
                  <a:pt x="2451789" y="3138073"/>
                </a:cubicBezTo>
                <a:cubicBezTo>
                  <a:pt x="2419226" y="3348618"/>
                  <a:pt x="2239595" y="3594642"/>
                  <a:pt x="2043149" y="3546713"/>
                </a:cubicBezTo>
                <a:cubicBezTo>
                  <a:pt x="1799906" y="3550205"/>
                  <a:pt x="1731110" y="3554501"/>
                  <a:pt x="1531003" y="3546713"/>
                </a:cubicBezTo>
                <a:cubicBezTo>
                  <a:pt x="1330896" y="3538925"/>
                  <a:pt x="1273162" y="3542444"/>
                  <a:pt x="1018857" y="3546713"/>
                </a:cubicBezTo>
                <a:cubicBezTo>
                  <a:pt x="764552" y="3550982"/>
                  <a:pt x="560787" y="3563119"/>
                  <a:pt x="408640" y="3546713"/>
                </a:cubicBezTo>
                <a:cubicBezTo>
                  <a:pt x="184910" y="3532642"/>
                  <a:pt x="34731" y="3385716"/>
                  <a:pt x="0" y="3138073"/>
                </a:cubicBezTo>
                <a:cubicBezTo>
                  <a:pt x="17397" y="2848217"/>
                  <a:pt x="-23607" y="2786647"/>
                  <a:pt x="0" y="2455715"/>
                </a:cubicBezTo>
                <a:cubicBezTo>
                  <a:pt x="23607" y="2124783"/>
                  <a:pt x="-11246" y="2048989"/>
                  <a:pt x="0" y="1746062"/>
                </a:cubicBezTo>
                <a:cubicBezTo>
                  <a:pt x="11246" y="1443135"/>
                  <a:pt x="4129" y="1296380"/>
                  <a:pt x="0" y="1036410"/>
                </a:cubicBezTo>
                <a:cubicBezTo>
                  <a:pt x="-4129" y="776440"/>
                  <a:pt x="5676" y="617931"/>
                  <a:pt x="0" y="408640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4 hours/month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Write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 on 1 Executive Level Strategy and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Participate in Sustainability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 hoc sustainability research and tasks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3C6D0B-0DB6-6943-E439-E20339AAD742}"/>
              </a:ext>
            </a:extLst>
          </p:cNvPr>
          <p:cNvSpPr/>
          <p:nvPr/>
        </p:nvSpPr>
        <p:spPr>
          <a:xfrm>
            <a:off x="3386520" y="2637845"/>
            <a:ext cx="2535816" cy="3546712"/>
          </a:xfrm>
          <a:custGeom>
            <a:avLst/>
            <a:gdLst>
              <a:gd name="connsiteX0" fmla="*/ 0 w 2535816"/>
              <a:gd name="connsiteY0" fmla="*/ 422644 h 3546712"/>
              <a:gd name="connsiteX1" fmla="*/ 422644 w 2535816"/>
              <a:gd name="connsiteY1" fmla="*/ 0 h 3546712"/>
              <a:gd name="connsiteX2" fmla="*/ 1019964 w 2535816"/>
              <a:gd name="connsiteY2" fmla="*/ 0 h 3546712"/>
              <a:gd name="connsiteX3" fmla="*/ 1600379 w 2535816"/>
              <a:gd name="connsiteY3" fmla="*/ 0 h 3546712"/>
              <a:gd name="connsiteX4" fmla="*/ 2113172 w 2535816"/>
              <a:gd name="connsiteY4" fmla="*/ 0 h 3546712"/>
              <a:gd name="connsiteX5" fmla="*/ 2535816 w 2535816"/>
              <a:gd name="connsiteY5" fmla="*/ 422644 h 3546712"/>
              <a:gd name="connsiteX6" fmla="*/ 2535816 w 2535816"/>
              <a:gd name="connsiteY6" fmla="*/ 1098000 h 3546712"/>
              <a:gd name="connsiteX7" fmla="*/ 2535816 w 2535816"/>
              <a:gd name="connsiteY7" fmla="*/ 1746342 h 3546712"/>
              <a:gd name="connsiteX8" fmla="*/ 2535816 w 2535816"/>
              <a:gd name="connsiteY8" fmla="*/ 2367669 h 3546712"/>
              <a:gd name="connsiteX9" fmla="*/ 2535816 w 2535816"/>
              <a:gd name="connsiteY9" fmla="*/ 3124068 h 3546712"/>
              <a:gd name="connsiteX10" fmla="*/ 2113172 w 2535816"/>
              <a:gd name="connsiteY10" fmla="*/ 3546712 h 3546712"/>
              <a:gd name="connsiteX11" fmla="*/ 1515852 w 2535816"/>
              <a:gd name="connsiteY11" fmla="*/ 3546712 h 3546712"/>
              <a:gd name="connsiteX12" fmla="*/ 952343 w 2535816"/>
              <a:gd name="connsiteY12" fmla="*/ 3546712 h 3546712"/>
              <a:gd name="connsiteX13" fmla="*/ 422644 w 2535816"/>
              <a:gd name="connsiteY13" fmla="*/ 3546712 h 3546712"/>
              <a:gd name="connsiteX14" fmla="*/ 0 w 2535816"/>
              <a:gd name="connsiteY14" fmla="*/ 3124068 h 3546712"/>
              <a:gd name="connsiteX15" fmla="*/ 0 w 2535816"/>
              <a:gd name="connsiteY15" fmla="*/ 2421698 h 3546712"/>
              <a:gd name="connsiteX16" fmla="*/ 0 w 2535816"/>
              <a:gd name="connsiteY16" fmla="*/ 1746342 h 3546712"/>
              <a:gd name="connsiteX17" fmla="*/ 0 w 2535816"/>
              <a:gd name="connsiteY17" fmla="*/ 1098000 h 3546712"/>
              <a:gd name="connsiteX18" fmla="*/ 0 w 2535816"/>
              <a:gd name="connsiteY18" fmla="*/ 422644 h 35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35816" h="3546712" fill="none" extrusionOk="0">
                <a:moveTo>
                  <a:pt x="0" y="422644"/>
                </a:moveTo>
                <a:cubicBezTo>
                  <a:pt x="-8252" y="171459"/>
                  <a:pt x="154047" y="-8178"/>
                  <a:pt x="422644" y="0"/>
                </a:cubicBezTo>
                <a:cubicBezTo>
                  <a:pt x="594693" y="25445"/>
                  <a:pt x="851727" y="-28171"/>
                  <a:pt x="1019964" y="0"/>
                </a:cubicBezTo>
                <a:cubicBezTo>
                  <a:pt x="1188201" y="28171"/>
                  <a:pt x="1467613" y="2592"/>
                  <a:pt x="1600379" y="0"/>
                </a:cubicBezTo>
                <a:cubicBezTo>
                  <a:pt x="1733146" y="-2592"/>
                  <a:pt x="1955434" y="-11108"/>
                  <a:pt x="2113172" y="0"/>
                </a:cubicBezTo>
                <a:cubicBezTo>
                  <a:pt x="2350205" y="22948"/>
                  <a:pt x="2521847" y="184435"/>
                  <a:pt x="2535816" y="422644"/>
                </a:cubicBezTo>
                <a:cubicBezTo>
                  <a:pt x="2557361" y="672334"/>
                  <a:pt x="2526664" y="879557"/>
                  <a:pt x="2535816" y="1098000"/>
                </a:cubicBezTo>
                <a:cubicBezTo>
                  <a:pt x="2544968" y="1316443"/>
                  <a:pt x="2542713" y="1456828"/>
                  <a:pt x="2535816" y="1746342"/>
                </a:cubicBezTo>
                <a:cubicBezTo>
                  <a:pt x="2528919" y="2035856"/>
                  <a:pt x="2544605" y="2209237"/>
                  <a:pt x="2535816" y="2367669"/>
                </a:cubicBezTo>
                <a:cubicBezTo>
                  <a:pt x="2527027" y="2526101"/>
                  <a:pt x="2500525" y="2778472"/>
                  <a:pt x="2535816" y="3124068"/>
                </a:cubicBezTo>
                <a:cubicBezTo>
                  <a:pt x="2503348" y="3357409"/>
                  <a:pt x="2358150" y="3535633"/>
                  <a:pt x="2113172" y="3546712"/>
                </a:cubicBezTo>
                <a:cubicBezTo>
                  <a:pt x="1818992" y="3523505"/>
                  <a:pt x="1799338" y="3535587"/>
                  <a:pt x="1515852" y="3546712"/>
                </a:cubicBezTo>
                <a:cubicBezTo>
                  <a:pt x="1232366" y="3557837"/>
                  <a:pt x="1156065" y="3530767"/>
                  <a:pt x="952343" y="3546712"/>
                </a:cubicBezTo>
                <a:cubicBezTo>
                  <a:pt x="748621" y="3562657"/>
                  <a:pt x="632771" y="3545211"/>
                  <a:pt x="422644" y="3546712"/>
                </a:cubicBezTo>
                <a:cubicBezTo>
                  <a:pt x="194797" y="3542391"/>
                  <a:pt x="10147" y="3325469"/>
                  <a:pt x="0" y="3124068"/>
                </a:cubicBezTo>
                <a:cubicBezTo>
                  <a:pt x="-1750" y="2953706"/>
                  <a:pt x="-925" y="2576984"/>
                  <a:pt x="0" y="2421698"/>
                </a:cubicBezTo>
                <a:cubicBezTo>
                  <a:pt x="925" y="2266412"/>
                  <a:pt x="-17987" y="2032569"/>
                  <a:pt x="0" y="1746342"/>
                </a:cubicBezTo>
                <a:cubicBezTo>
                  <a:pt x="17987" y="1460115"/>
                  <a:pt x="-26127" y="1368773"/>
                  <a:pt x="0" y="1098000"/>
                </a:cubicBezTo>
                <a:cubicBezTo>
                  <a:pt x="26127" y="827227"/>
                  <a:pt x="20090" y="681622"/>
                  <a:pt x="0" y="422644"/>
                </a:cubicBezTo>
                <a:close/>
              </a:path>
              <a:path w="2535816" h="3546712" stroke="0" extrusionOk="0">
                <a:moveTo>
                  <a:pt x="0" y="422644"/>
                </a:moveTo>
                <a:cubicBezTo>
                  <a:pt x="-39289" y="229179"/>
                  <a:pt x="141849" y="15458"/>
                  <a:pt x="422644" y="0"/>
                </a:cubicBezTo>
                <a:cubicBezTo>
                  <a:pt x="548293" y="-26090"/>
                  <a:pt x="766719" y="7570"/>
                  <a:pt x="952343" y="0"/>
                </a:cubicBezTo>
                <a:cubicBezTo>
                  <a:pt x="1137967" y="-7570"/>
                  <a:pt x="1296770" y="18709"/>
                  <a:pt x="1498947" y="0"/>
                </a:cubicBezTo>
                <a:cubicBezTo>
                  <a:pt x="1701124" y="-18709"/>
                  <a:pt x="1821409" y="-29911"/>
                  <a:pt x="2113172" y="0"/>
                </a:cubicBezTo>
                <a:cubicBezTo>
                  <a:pt x="2327586" y="-52995"/>
                  <a:pt x="2535675" y="178967"/>
                  <a:pt x="2535816" y="422644"/>
                </a:cubicBezTo>
                <a:cubicBezTo>
                  <a:pt x="2502443" y="669301"/>
                  <a:pt x="2563903" y="849154"/>
                  <a:pt x="2535816" y="1125014"/>
                </a:cubicBezTo>
                <a:cubicBezTo>
                  <a:pt x="2507730" y="1400874"/>
                  <a:pt x="2556404" y="1557634"/>
                  <a:pt x="2535816" y="1854399"/>
                </a:cubicBezTo>
                <a:cubicBezTo>
                  <a:pt x="2515228" y="2151165"/>
                  <a:pt x="2529939" y="2362628"/>
                  <a:pt x="2535816" y="2529755"/>
                </a:cubicBezTo>
                <a:cubicBezTo>
                  <a:pt x="2541693" y="2696882"/>
                  <a:pt x="2530716" y="2996334"/>
                  <a:pt x="2535816" y="3124068"/>
                </a:cubicBezTo>
                <a:cubicBezTo>
                  <a:pt x="2515627" y="3348101"/>
                  <a:pt x="2333440" y="3568270"/>
                  <a:pt x="2113172" y="3546712"/>
                </a:cubicBezTo>
                <a:cubicBezTo>
                  <a:pt x="1936278" y="3564554"/>
                  <a:pt x="1842534" y="3558268"/>
                  <a:pt x="1583473" y="3546712"/>
                </a:cubicBezTo>
                <a:cubicBezTo>
                  <a:pt x="1324412" y="3535156"/>
                  <a:pt x="1311237" y="3525049"/>
                  <a:pt x="1053774" y="3546712"/>
                </a:cubicBezTo>
                <a:cubicBezTo>
                  <a:pt x="796311" y="3568375"/>
                  <a:pt x="661107" y="3529803"/>
                  <a:pt x="422644" y="3546712"/>
                </a:cubicBezTo>
                <a:cubicBezTo>
                  <a:pt x="194004" y="3512322"/>
                  <a:pt x="30117" y="3376529"/>
                  <a:pt x="0" y="3124068"/>
                </a:cubicBezTo>
                <a:cubicBezTo>
                  <a:pt x="18474" y="2839954"/>
                  <a:pt x="-27995" y="2692816"/>
                  <a:pt x="0" y="2448712"/>
                </a:cubicBezTo>
                <a:cubicBezTo>
                  <a:pt x="27995" y="2204608"/>
                  <a:pt x="1902" y="1894535"/>
                  <a:pt x="0" y="1746342"/>
                </a:cubicBezTo>
                <a:cubicBezTo>
                  <a:pt x="-1902" y="1598149"/>
                  <a:pt x="-10810" y="1229500"/>
                  <a:pt x="0" y="1043972"/>
                </a:cubicBezTo>
                <a:cubicBezTo>
                  <a:pt x="10810" y="858444"/>
                  <a:pt x="24398" y="693843"/>
                  <a:pt x="0" y="422644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16 hours/month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Write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 on 1 Executive Level Strategy and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Co-facilitate Sustainability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Set Climate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Decarbonization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Coordinate sustainability initiatives (CDP, </a:t>
            </a:r>
            <a:r>
              <a:rPr lang="en-US" sz="1400" dirty="0" err="1"/>
              <a:t>EcoVadis</a:t>
            </a:r>
            <a:r>
              <a:rPr lang="en-US" sz="1400" dirty="0"/>
              <a:t>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Customer Inquiries/ Questionnaires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CDD135-3F4B-5FF7-F262-7BCC588A2A68}"/>
              </a:ext>
            </a:extLst>
          </p:cNvPr>
          <p:cNvSpPr/>
          <p:nvPr/>
        </p:nvSpPr>
        <p:spPr>
          <a:xfrm>
            <a:off x="6251946" y="2637846"/>
            <a:ext cx="2339161" cy="3546712"/>
          </a:xfrm>
          <a:custGeom>
            <a:avLst/>
            <a:gdLst>
              <a:gd name="connsiteX0" fmla="*/ 0 w 2339161"/>
              <a:gd name="connsiteY0" fmla="*/ 389868 h 3546712"/>
              <a:gd name="connsiteX1" fmla="*/ 389868 w 2339161"/>
              <a:gd name="connsiteY1" fmla="*/ 0 h 3546712"/>
              <a:gd name="connsiteX2" fmla="*/ 940865 w 2339161"/>
              <a:gd name="connsiteY2" fmla="*/ 0 h 3546712"/>
              <a:gd name="connsiteX3" fmla="*/ 1476267 w 2339161"/>
              <a:gd name="connsiteY3" fmla="*/ 0 h 3546712"/>
              <a:gd name="connsiteX4" fmla="*/ 1949293 w 2339161"/>
              <a:gd name="connsiteY4" fmla="*/ 0 h 3546712"/>
              <a:gd name="connsiteX5" fmla="*/ 2339161 w 2339161"/>
              <a:gd name="connsiteY5" fmla="*/ 389868 h 3546712"/>
              <a:gd name="connsiteX6" fmla="*/ 2339161 w 2339161"/>
              <a:gd name="connsiteY6" fmla="*/ 1081612 h 3546712"/>
              <a:gd name="connsiteX7" fmla="*/ 2339161 w 2339161"/>
              <a:gd name="connsiteY7" fmla="*/ 1745686 h 3546712"/>
              <a:gd name="connsiteX8" fmla="*/ 2339161 w 2339161"/>
              <a:gd name="connsiteY8" fmla="*/ 2382091 h 3546712"/>
              <a:gd name="connsiteX9" fmla="*/ 2339161 w 2339161"/>
              <a:gd name="connsiteY9" fmla="*/ 3156844 h 3546712"/>
              <a:gd name="connsiteX10" fmla="*/ 1949293 w 2339161"/>
              <a:gd name="connsiteY10" fmla="*/ 3546712 h 3546712"/>
              <a:gd name="connsiteX11" fmla="*/ 1398296 w 2339161"/>
              <a:gd name="connsiteY11" fmla="*/ 3546712 h 3546712"/>
              <a:gd name="connsiteX12" fmla="*/ 878488 w 2339161"/>
              <a:gd name="connsiteY12" fmla="*/ 3546712 h 3546712"/>
              <a:gd name="connsiteX13" fmla="*/ 389868 w 2339161"/>
              <a:gd name="connsiteY13" fmla="*/ 3546712 h 3546712"/>
              <a:gd name="connsiteX14" fmla="*/ 0 w 2339161"/>
              <a:gd name="connsiteY14" fmla="*/ 3156844 h 3546712"/>
              <a:gd name="connsiteX15" fmla="*/ 0 w 2339161"/>
              <a:gd name="connsiteY15" fmla="*/ 2437430 h 3546712"/>
              <a:gd name="connsiteX16" fmla="*/ 0 w 2339161"/>
              <a:gd name="connsiteY16" fmla="*/ 1745686 h 3546712"/>
              <a:gd name="connsiteX17" fmla="*/ 0 w 2339161"/>
              <a:gd name="connsiteY17" fmla="*/ 1081612 h 3546712"/>
              <a:gd name="connsiteX18" fmla="*/ 0 w 2339161"/>
              <a:gd name="connsiteY18" fmla="*/ 389868 h 35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9161" h="3546712" fill="none" extrusionOk="0">
                <a:moveTo>
                  <a:pt x="0" y="389868"/>
                </a:moveTo>
                <a:cubicBezTo>
                  <a:pt x="-9708" y="153651"/>
                  <a:pt x="147772" y="-6225"/>
                  <a:pt x="389868" y="0"/>
                </a:cubicBezTo>
                <a:cubicBezTo>
                  <a:pt x="586882" y="25795"/>
                  <a:pt x="794967" y="26589"/>
                  <a:pt x="940865" y="0"/>
                </a:cubicBezTo>
                <a:cubicBezTo>
                  <a:pt x="1086763" y="-26589"/>
                  <a:pt x="1213414" y="15588"/>
                  <a:pt x="1476267" y="0"/>
                </a:cubicBezTo>
                <a:cubicBezTo>
                  <a:pt x="1739120" y="-15588"/>
                  <a:pt x="1845985" y="8127"/>
                  <a:pt x="1949293" y="0"/>
                </a:cubicBezTo>
                <a:cubicBezTo>
                  <a:pt x="2165506" y="5683"/>
                  <a:pt x="2320026" y="167990"/>
                  <a:pt x="2339161" y="389868"/>
                </a:cubicBezTo>
                <a:cubicBezTo>
                  <a:pt x="2324892" y="719081"/>
                  <a:pt x="2359808" y="942857"/>
                  <a:pt x="2339161" y="1081612"/>
                </a:cubicBezTo>
                <a:cubicBezTo>
                  <a:pt x="2318514" y="1220367"/>
                  <a:pt x="2371591" y="1466746"/>
                  <a:pt x="2339161" y="1745686"/>
                </a:cubicBezTo>
                <a:cubicBezTo>
                  <a:pt x="2306731" y="2024626"/>
                  <a:pt x="2324732" y="2153201"/>
                  <a:pt x="2339161" y="2382091"/>
                </a:cubicBezTo>
                <a:cubicBezTo>
                  <a:pt x="2353590" y="2610982"/>
                  <a:pt x="2316254" y="2966956"/>
                  <a:pt x="2339161" y="3156844"/>
                </a:cubicBezTo>
                <a:cubicBezTo>
                  <a:pt x="2290468" y="3372043"/>
                  <a:pt x="2171972" y="3539655"/>
                  <a:pt x="1949293" y="3546712"/>
                </a:cubicBezTo>
                <a:cubicBezTo>
                  <a:pt x="1782939" y="3524316"/>
                  <a:pt x="1649992" y="3536433"/>
                  <a:pt x="1398296" y="3546712"/>
                </a:cubicBezTo>
                <a:cubicBezTo>
                  <a:pt x="1146600" y="3556991"/>
                  <a:pt x="991029" y="3549218"/>
                  <a:pt x="878488" y="3546712"/>
                </a:cubicBezTo>
                <a:cubicBezTo>
                  <a:pt x="765947" y="3544206"/>
                  <a:pt x="628552" y="3551550"/>
                  <a:pt x="389868" y="3546712"/>
                </a:cubicBezTo>
                <a:cubicBezTo>
                  <a:pt x="181092" y="3541639"/>
                  <a:pt x="7147" y="3349608"/>
                  <a:pt x="0" y="3156844"/>
                </a:cubicBezTo>
                <a:cubicBezTo>
                  <a:pt x="-17225" y="2908010"/>
                  <a:pt x="-11959" y="2769021"/>
                  <a:pt x="0" y="2437430"/>
                </a:cubicBezTo>
                <a:cubicBezTo>
                  <a:pt x="11959" y="2105839"/>
                  <a:pt x="14346" y="2082214"/>
                  <a:pt x="0" y="1745686"/>
                </a:cubicBezTo>
                <a:cubicBezTo>
                  <a:pt x="-14346" y="1409158"/>
                  <a:pt x="33149" y="1392332"/>
                  <a:pt x="0" y="1081612"/>
                </a:cubicBezTo>
                <a:cubicBezTo>
                  <a:pt x="-33149" y="770892"/>
                  <a:pt x="-2991" y="599460"/>
                  <a:pt x="0" y="389868"/>
                </a:cubicBezTo>
                <a:close/>
              </a:path>
              <a:path w="2339161" h="3546712" stroke="0" extrusionOk="0">
                <a:moveTo>
                  <a:pt x="0" y="389868"/>
                </a:moveTo>
                <a:cubicBezTo>
                  <a:pt x="-33956" y="209081"/>
                  <a:pt x="156373" y="5931"/>
                  <a:pt x="389868" y="0"/>
                </a:cubicBezTo>
                <a:cubicBezTo>
                  <a:pt x="516037" y="8470"/>
                  <a:pt x="745339" y="14542"/>
                  <a:pt x="878488" y="0"/>
                </a:cubicBezTo>
                <a:cubicBezTo>
                  <a:pt x="1011637" y="-14542"/>
                  <a:pt x="1271019" y="-14343"/>
                  <a:pt x="1382702" y="0"/>
                </a:cubicBezTo>
                <a:cubicBezTo>
                  <a:pt x="1494385" y="14343"/>
                  <a:pt x="1678965" y="-20486"/>
                  <a:pt x="1949293" y="0"/>
                </a:cubicBezTo>
                <a:cubicBezTo>
                  <a:pt x="2153927" y="-29792"/>
                  <a:pt x="2338617" y="134946"/>
                  <a:pt x="2339161" y="389868"/>
                </a:cubicBezTo>
                <a:cubicBezTo>
                  <a:pt x="2345813" y="579323"/>
                  <a:pt x="2354122" y="784706"/>
                  <a:pt x="2339161" y="1109282"/>
                </a:cubicBezTo>
                <a:cubicBezTo>
                  <a:pt x="2324200" y="1433858"/>
                  <a:pt x="2319276" y="1550565"/>
                  <a:pt x="2339161" y="1856365"/>
                </a:cubicBezTo>
                <a:cubicBezTo>
                  <a:pt x="2359046" y="2162165"/>
                  <a:pt x="2361751" y="2292195"/>
                  <a:pt x="2339161" y="2548109"/>
                </a:cubicBezTo>
                <a:cubicBezTo>
                  <a:pt x="2316571" y="2804023"/>
                  <a:pt x="2321109" y="2855423"/>
                  <a:pt x="2339161" y="3156844"/>
                </a:cubicBezTo>
                <a:cubicBezTo>
                  <a:pt x="2323629" y="3364940"/>
                  <a:pt x="2155472" y="3561692"/>
                  <a:pt x="1949293" y="3546712"/>
                </a:cubicBezTo>
                <a:cubicBezTo>
                  <a:pt x="1778453" y="3565698"/>
                  <a:pt x="1565348" y="3529317"/>
                  <a:pt x="1460673" y="3546712"/>
                </a:cubicBezTo>
                <a:cubicBezTo>
                  <a:pt x="1355998" y="3564107"/>
                  <a:pt x="1194471" y="3557895"/>
                  <a:pt x="972053" y="3546712"/>
                </a:cubicBezTo>
                <a:cubicBezTo>
                  <a:pt x="749635" y="3535529"/>
                  <a:pt x="531308" y="3571400"/>
                  <a:pt x="389868" y="3546712"/>
                </a:cubicBezTo>
                <a:cubicBezTo>
                  <a:pt x="175331" y="3541097"/>
                  <a:pt x="31699" y="3392202"/>
                  <a:pt x="0" y="3156844"/>
                </a:cubicBezTo>
                <a:cubicBezTo>
                  <a:pt x="-3822" y="2999752"/>
                  <a:pt x="-6928" y="2764702"/>
                  <a:pt x="0" y="2465100"/>
                </a:cubicBezTo>
                <a:cubicBezTo>
                  <a:pt x="6928" y="2165498"/>
                  <a:pt x="31109" y="2000894"/>
                  <a:pt x="0" y="1745686"/>
                </a:cubicBezTo>
                <a:cubicBezTo>
                  <a:pt x="-31109" y="1490478"/>
                  <a:pt x="-9429" y="1382136"/>
                  <a:pt x="0" y="1026272"/>
                </a:cubicBezTo>
                <a:cubicBezTo>
                  <a:pt x="9429" y="670408"/>
                  <a:pt x="-6113" y="678680"/>
                  <a:pt x="0" y="389868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40 hours/month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Write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 on 1 Executive Level Strategy and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Lead Sustainability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Set Climate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Decarbonization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Coordinate sustainability initiatives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Customer Inquiries/ Questionnaires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Scope 3 Emissions</a:t>
            </a:r>
          </a:p>
        </p:txBody>
      </p:sp>
      <p:pic>
        <p:nvPicPr>
          <p:cNvPr id="10" name="Picture 9" descr="A purple owl with black text&#10;&#10;Description automatically generated">
            <a:extLst>
              <a:ext uri="{FF2B5EF4-FFF2-40B4-BE49-F238E27FC236}">
                <a16:creationId xmlns:a16="http://schemas.microsoft.com/office/drawing/2014/main" id="{8BA6DC2A-69D2-E644-594A-1FA469FBA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7" y="6286591"/>
            <a:ext cx="1038521" cy="5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0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Preparation 3">
            <a:extLst>
              <a:ext uri="{FF2B5EF4-FFF2-40B4-BE49-F238E27FC236}">
                <a16:creationId xmlns:a16="http://schemas.microsoft.com/office/drawing/2014/main" id="{20B6A0DE-249D-8B99-6FC6-B158B3D6287C}"/>
              </a:ext>
            </a:extLst>
          </p:cNvPr>
          <p:cNvSpPr/>
          <p:nvPr/>
        </p:nvSpPr>
        <p:spPr>
          <a:xfrm>
            <a:off x="2486780" y="2332194"/>
            <a:ext cx="4231011" cy="2375263"/>
          </a:xfrm>
          <a:solidFill>
            <a:srgbClr val="180049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678452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4 Ways Sustainability Drives Profitability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53CCE8-8B82-3ACB-9326-14CE9DE67357}"/>
              </a:ext>
            </a:extLst>
          </p:cNvPr>
          <p:cNvSpPr/>
          <p:nvPr/>
        </p:nvSpPr>
        <p:spPr>
          <a:xfrm>
            <a:off x="1851760" y="1385694"/>
            <a:ext cx="3428643" cy="819550"/>
          </a:xfrm>
          <a:custGeom>
            <a:avLst/>
            <a:gdLst>
              <a:gd name="connsiteX0" fmla="*/ 0 w 3428643"/>
              <a:gd name="connsiteY0" fmla="*/ 136594 h 819550"/>
              <a:gd name="connsiteX1" fmla="*/ 136594 w 3428643"/>
              <a:gd name="connsiteY1" fmla="*/ 0 h 819550"/>
              <a:gd name="connsiteX2" fmla="*/ 799240 w 3428643"/>
              <a:gd name="connsiteY2" fmla="*/ 0 h 819550"/>
              <a:gd name="connsiteX3" fmla="*/ 1493440 w 3428643"/>
              <a:gd name="connsiteY3" fmla="*/ 0 h 819550"/>
              <a:gd name="connsiteX4" fmla="*/ 2124531 w 3428643"/>
              <a:gd name="connsiteY4" fmla="*/ 0 h 819550"/>
              <a:gd name="connsiteX5" fmla="*/ 3292049 w 3428643"/>
              <a:gd name="connsiteY5" fmla="*/ 0 h 819550"/>
              <a:gd name="connsiteX6" fmla="*/ 3428643 w 3428643"/>
              <a:gd name="connsiteY6" fmla="*/ 136594 h 819550"/>
              <a:gd name="connsiteX7" fmla="*/ 3428643 w 3428643"/>
              <a:gd name="connsiteY7" fmla="*/ 682956 h 819550"/>
              <a:gd name="connsiteX8" fmla="*/ 3292049 w 3428643"/>
              <a:gd name="connsiteY8" fmla="*/ 819550 h 819550"/>
              <a:gd name="connsiteX9" fmla="*/ 2660958 w 3428643"/>
              <a:gd name="connsiteY9" fmla="*/ 819550 h 819550"/>
              <a:gd name="connsiteX10" fmla="*/ 1966758 w 3428643"/>
              <a:gd name="connsiteY10" fmla="*/ 819550 h 819550"/>
              <a:gd name="connsiteX11" fmla="*/ 1430331 w 3428643"/>
              <a:gd name="connsiteY11" fmla="*/ 819550 h 819550"/>
              <a:gd name="connsiteX12" fmla="*/ 799240 w 3428643"/>
              <a:gd name="connsiteY12" fmla="*/ 819550 h 819550"/>
              <a:gd name="connsiteX13" fmla="*/ 136594 w 3428643"/>
              <a:gd name="connsiteY13" fmla="*/ 819550 h 819550"/>
              <a:gd name="connsiteX14" fmla="*/ 0 w 3428643"/>
              <a:gd name="connsiteY14" fmla="*/ 682956 h 819550"/>
              <a:gd name="connsiteX15" fmla="*/ 0 w 3428643"/>
              <a:gd name="connsiteY15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28643" h="819550" fill="none" extrusionOk="0">
                <a:moveTo>
                  <a:pt x="0" y="136594"/>
                </a:moveTo>
                <a:cubicBezTo>
                  <a:pt x="6858" y="60405"/>
                  <a:pt x="59006" y="770"/>
                  <a:pt x="136594" y="0"/>
                </a:cubicBezTo>
                <a:cubicBezTo>
                  <a:pt x="341240" y="2935"/>
                  <a:pt x="586889" y="-4186"/>
                  <a:pt x="799240" y="0"/>
                </a:cubicBezTo>
                <a:cubicBezTo>
                  <a:pt x="1011591" y="4186"/>
                  <a:pt x="1273861" y="-15216"/>
                  <a:pt x="1493440" y="0"/>
                </a:cubicBezTo>
                <a:cubicBezTo>
                  <a:pt x="1713019" y="15216"/>
                  <a:pt x="1920883" y="14937"/>
                  <a:pt x="2124531" y="0"/>
                </a:cubicBezTo>
                <a:cubicBezTo>
                  <a:pt x="2328179" y="-14937"/>
                  <a:pt x="2794334" y="23807"/>
                  <a:pt x="3292049" y="0"/>
                </a:cubicBezTo>
                <a:cubicBezTo>
                  <a:pt x="3376216" y="-6968"/>
                  <a:pt x="3436886" y="61795"/>
                  <a:pt x="3428643" y="136594"/>
                </a:cubicBezTo>
                <a:cubicBezTo>
                  <a:pt x="3430936" y="342263"/>
                  <a:pt x="3405920" y="492744"/>
                  <a:pt x="3428643" y="682956"/>
                </a:cubicBezTo>
                <a:cubicBezTo>
                  <a:pt x="3418996" y="771064"/>
                  <a:pt x="3366589" y="822285"/>
                  <a:pt x="3292049" y="819550"/>
                </a:cubicBezTo>
                <a:cubicBezTo>
                  <a:pt x="3163716" y="799298"/>
                  <a:pt x="2924664" y="817069"/>
                  <a:pt x="2660958" y="819550"/>
                </a:cubicBezTo>
                <a:cubicBezTo>
                  <a:pt x="2397252" y="822031"/>
                  <a:pt x="2186419" y="841976"/>
                  <a:pt x="1966758" y="819550"/>
                </a:cubicBezTo>
                <a:cubicBezTo>
                  <a:pt x="1747097" y="797124"/>
                  <a:pt x="1575223" y="819024"/>
                  <a:pt x="1430331" y="819550"/>
                </a:cubicBezTo>
                <a:cubicBezTo>
                  <a:pt x="1285439" y="820076"/>
                  <a:pt x="931571" y="811159"/>
                  <a:pt x="799240" y="819550"/>
                </a:cubicBezTo>
                <a:cubicBezTo>
                  <a:pt x="666909" y="827941"/>
                  <a:pt x="374124" y="851029"/>
                  <a:pt x="136594" y="819550"/>
                </a:cubicBezTo>
                <a:cubicBezTo>
                  <a:pt x="65113" y="808909"/>
                  <a:pt x="6121" y="760245"/>
                  <a:pt x="0" y="682956"/>
                </a:cubicBezTo>
                <a:cubicBezTo>
                  <a:pt x="-10403" y="501720"/>
                  <a:pt x="-8030" y="335036"/>
                  <a:pt x="0" y="136594"/>
                </a:cubicBezTo>
                <a:close/>
              </a:path>
              <a:path w="3428643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312710" y="-7673"/>
                  <a:pt x="476433" y="19902"/>
                  <a:pt x="704576" y="0"/>
                </a:cubicBezTo>
                <a:cubicBezTo>
                  <a:pt x="932719" y="-19902"/>
                  <a:pt x="1179847" y="9303"/>
                  <a:pt x="1304112" y="0"/>
                </a:cubicBezTo>
                <a:cubicBezTo>
                  <a:pt x="1428377" y="-9303"/>
                  <a:pt x="1681351" y="12922"/>
                  <a:pt x="1840540" y="0"/>
                </a:cubicBezTo>
                <a:cubicBezTo>
                  <a:pt x="1999729" y="-12922"/>
                  <a:pt x="2368114" y="-23145"/>
                  <a:pt x="2503185" y="0"/>
                </a:cubicBezTo>
                <a:cubicBezTo>
                  <a:pt x="2638256" y="23145"/>
                  <a:pt x="3115796" y="-23161"/>
                  <a:pt x="3292049" y="0"/>
                </a:cubicBezTo>
                <a:cubicBezTo>
                  <a:pt x="3361016" y="7008"/>
                  <a:pt x="3414142" y="51955"/>
                  <a:pt x="3428643" y="136594"/>
                </a:cubicBezTo>
                <a:cubicBezTo>
                  <a:pt x="3419088" y="309905"/>
                  <a:pt x="3410921" y="564875"/>
                  <a:pt x="3428643" y="682956"/>
                </a:cubicBezTo>
                <a:cubicBezTo>
                  <a:pt x="3435135" y="744657"/>
                  <a:pt x="3367792" y="825587"/>
                  <a:pt x="3292049" y="819550"/>
                </a:cubicBezTo>
                <a:cubicBezTo>
                  <a:pt x="3117837" y="815539"/>
                  <a:pt x="2951729" y="796258"/>
                  <a:pt x="2755622" y="819550"/>
                </a:cubicBezTo>
                <a:cubicBezTo>
                  <a:pt x="2559515" y="842842"/>
                  <a:pt x="2448792" y="829380"/>
                  <a:pt x="2187640" y="819550"/>
                </a:cubicBezTo>
                <a:cubicBezTo>
                  <a:pt x="1926488" y="809720"/>
                  <a:pt x="1876681" y="818978"/>
                  <a:pt x="1619658" y="819550"/>
                </a:cubicBezTo>
                <a:cubicBezTo>
                  <a:pt x="1362635" y="820122"/>
                  <a:pt x="1216904" y="825468"/>
                  <a:pt x="957012" y="819550"/>
                </a:cubicBezTo>
                <a:cubicBezTo>
                  <a:pt x="697120" y="813632"/>
                  <a:pt x="399786" y="778693"/>
                  <a:pt x="136594" y="819550"/>
                </a:cubicBezTo>
                <a:cubicBezTo>
                  <a:pt x="62153" y="822793"/>
                  <a:pt x="-472" y="756525"/>
                  <a:pt x="0" y="682956"/>
                </a:cubicBezTo>
                <a:cubicBezTo>
                  <a:pt x="-18022" y="511830"/>
                  <a:pt x="19059" y="380645"/>
                  <a:pt x="0" y="136594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Reduce Inputs</a:t>
            </a:r>
          </a:p>
        </p:txBody>
      </p:sp>
      <p:sp>
        <p:nvSpPr>
          <p:cNvPr id="3" name="Arrow: Up 9">
            <a:extLst>
              <a:ext uri="{FF2B5EF4-FFF2-40B4-BE49-F238E27FC236}">
                <a16:creationId xmlns:a16="http://schemas.microsoft.com/office/drawing/2014/main" id="{44857E4A-0F17-4CE9-ABCC-3D7DE9F2CCED}"/>
              </a:ext>
            </a:extLst>
          </p:cNvPr>
          <p:cNvSpPr/>
          <p:nvPr/>
        </p:nvSpPr>
        <p:spPr>
          <a:xfrm>
            <a:off x="1570951" y="1385696"/>
            <a:ext cx="232117" cy="819550"/>
          </a:xfrm>
          <a:solidFill>
            <a:srgbClr val="DACFF1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180049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6C9FA0-F3A9-62CA-F3E5-B24A1C165E2F}"/>
              </a:ext>
            </a:extLst>
          </p:cNvPr>
          <p:cNvSpPr/>
          <p:nvPr/>
        </p:nvSpPr>
        <p:spPr>
          <a:xfrm>
            <a:off x="1851760" y="2670544"/>
            <a:ext cx="3428643" cy="819550"/>
          </a:xfrm>
          <a:custGeom>
            <a:avLst/>
            <a:gdLst>
              <a:gd name="connsiteX0" fmla="*/ 0 w 3428643"/>
              <a:gd name="connsiteY0" fmla="*/ 136594 h 819550"/>
              <a:gd name="connsiteX1" fmla="*/ 136594 w 3428643"/>
              <a:gd name="connsiteY1" fmla="*/ 0 h 819550"/>
              <a:gd name="connsiteX2" fmla="*/ 799240 w 3428643"/>
              <a:gd name="connsiteY2" fmla="*/ 0 h 819550"/>
              <a:gd name="connsiteX3" fmla="*/ 1493440 w 3428643"/>
              <a:gd name="connsiteY3" fmla="*/ 0 h 819550"/>
              <a:gd name="connsiteX4" fmla="*/ 2124531 w 3428643"/>
              <a:gd name="connsiteY4" fmla="*/ 0 h 819550"/>
              <a:gd name="connsiteX5" fmla="*/ 3292049 w 3428643"/>
              <a:gd name="connsiteY5" fmla="*/ 0 h 819550"/>
              <a:gd name="connsiteX6" fmla="*/ 3428643 w 3428643"/>
              <a:gd name="connsiteY6" fmla="*/ 136594 h 819550"/>
              <a:gd name="connsiteX7" fmla="*/ 3428643 w 3428643"/>
              <a:gd name="connsiteY7" fmla="*/ 682956 h 819550"/>
              <a:gd name="connsiteX8" fmla="*/ 3292049 w 3428643"/>
              <a:gd name="connsiteY8" fmla="*/ 819550 h 819550"/>
              <a:gd name="connsiteX9" fmla="*/ 2660958 w 3428643"/>
              <a:gd name="connsiteY9" fmla="*/ 819550 h 819550"/>
              <a:gd name="connsiteX10" fmla="*/ 1966758 w 3428643"/>
              <a:gd name="connsiteY10" fmla="*/ 819550 h 819550"/>
              <a:gd name="connsiteX11" fmla="*/ 1430331 w 3428643"/>
              <a:gd name="connsiteY11" fmla="*/ 819550 h 819550"/>
              <a:gd name="connsiteX12" fmla="*/ 799240 w 3428643"/>
              <a:gd name="connsiteY12" fmla="*/ 819550 h 819550"/>
              <a:gd name="connsiteX13" fmla="*/ 136594 w 3428643"/>
              <a:gd name="connsiteY13" fmla="*/ 819550 h 819550"/>
              <a:gd name="connsiteX14" fmla="*/ 0 w 3428643"/>
              <a:gd name="connsiteY14" fmla="*/ 682956 h 819550"/>
              <a:gd name="connsiteX15" fmla="*/ 0 w 3428643"/>
              <a:gd name="connsiteY15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28643" h="819550" fill="none" extrusionOk="0">
                <a:moveTo>
                  <a:pt x="0" y="136594"/>
                </a:moveTo>
                <a:cubicBezTo>
                  <a:pt x="6858" y="60405"/>
                  <a:pt x="59006" y="770"/>
                  <a:pt x="136594" y="0"/>
                </a:cubicBezTo>
                <a:cubicBezTo>
                  <a:pt x="341240" y="2935"/>
                  <a:pt x="586889" y="-4186"/>
                  <a:pt x="799240" y="0"/>
                </a:cubicBezTo>
                <a:cubicBezTo>
                  <a:pt x="1011591" y="4186"/>
                  <a:pt x="1273861" y="-15216"/>
                  <a:pt x="1493440" y="0"/>
                </a:cubicBezTo>
                <a:cubicBezTo>
                  <a:pt x="1713019" y="15216"/>
                  <a:pt x="1920883" y="14937"/>
                  <a:pt x="2124531" y="0"/>
                </a:cubicBezTo>
                <a:cubicBezTo>
                  <a:pt x="2328179" y="-14937"/>
                  <a:pt x="2794334" y="23807"/>
                  <a:pt x="3292049" y="0"/>
                </a:cubicBezTo>
                <a:cubicBezTo>
                  <a:pt x="3376216" y="-6968"/>
                  <a:pt x="3436886" y="61795"/>
                  <a:pt x="3428643" y="136594"/>
                </a:cubicBezTo>
                <a:cubicBezTo>
                  <a:pt x="3430936" y="342263"/>
                  <a:pt x="3405920" y="492744"/>
                  <a:pt x="3428643" y="682956"/>
                </a:cubicBezTo>
                <a:cubicBezTo>
                  <a:pt x="3418996" y="771064"/>
                  <a:pt x="3366589" y="822285"/>
                  <a:pt x="3292049" y="819550"/>
                </a:cubicBezTo>
                <a:cubicBezTo>
                  <a:pt x="3163716" y="799298"/>
                  <a:pt x="2924664" y="817069"/>
                  <a:pt x="2660958" y="819550"/>
                </a:cubicBezTo>
                <a:cubicBezTo>
                  <a:pt x="2397252" y="822031"/>
                  <a:pt x="2186419" y="841976"/>
                  <a:pt x="1966758" y="819550"/>
                </a:cubicBezTo>
                <a:cubicBezTo>
                  <a:pt x="1747097" y="797124"/>
                  <a:pt x="1575223" y="819024"/>
                  <a:pt x="1430331" y="819550"/>
                </a:cubicBezTo>
                <a:cubicBezTo>
                  <a:pt x="1285439" y="820076"/>
                  <a:pt x="931571" y="811159"/>
                  <a:pt x="799240" y="819550"/>
                </a:cubicBezTo>
                <a:cubicBezTo>
                  <a:pt x="666909" y="827941"/>
                  <a:pt x="374124" y="851029"/>
                  <a:pt x="136594" y="819550"/>
                </a:cubicBezTo>
                <a:cubicBezTo>
                  <a:pt x="65113" y="808909"/>
                  <a:pt x="6121" y="760245"/>
                  <a:pt x="0" y="682956"/>
                </a:cubicBezTo>
                <a:cubicBezTo>
                  <a:pt x="-10403" y="501720"/>
                  <a:pt x="-8030" y="335036"/>
                  <a:pt x="0" y="136594"/>
                </a:cubicBezTo>
                <a:close/>
              </a:path>
              <a:path w="3428643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312710" y="-7673"/>
                  <a:pt x="476433" y="19902"/>
                  <a:pt x="704576" y="0"/>
                </a:cubicBezTo>
                <a:cubicBezTo>
                  <a:pt x="932719" y="-19902"/>
                  <a:pt x="1179847" y="9303"/>
                  <a:pt x="1304112" y="0"/>
                </a:cubicBezTo>
                <a:cubicBezTo>
                  <a:pt x="1428377" y="-9303"/>
                  <a:pt x="1681351" y="12922"/>
                  <a:pt x="1840540" y="0"/>
                </a:cubicBezTo>
                <a:cubicBezTo>
                  <a:pt x="1999729" y="-12922"/>
                  <a:pt x="2368114" y="-23145"/>
                  <a:pt x="2503185" y="0"/>
                </a:cubicBezTo>
                <a:cubicBezTo>
                  <a:pt x="2638256" y="23145"/>
                  <a:pt x="3115796" y="-23161"/>
                  <a:pt x="3292049" y="0"/>
                </a:cubicBezTo>
                <a:cubicBezTo>
                  <a:pt x="3361016" y="7008"/>
                  <a:pt x="3414142" y="51955"/>
                  <a:pt x="3428643" y="136594"/>
                </a:cubicBezTo>
                <a:cubicBezTo>
                  <a:pt x="3419088" y="309905"/>
                  <a:pt x="3410921" y="564875"/>
                  <a:pt x="3428643" y="682956"/>
                </a:cubicBezTo>
                <a:cubicBezTo>
                  <a:pt x="3435135" y="744657"/>
                  <a:pt x="3367792" y="825587"/>
                  <a:pt x="3292049" y="819550"/>
                </a:cubicBezTo>
                <a:cubicBezTo>
                  <a:pt x="3117837" y="815539"/>
                  <a:pt x="2951729" y="796258"/>
                  <a:pt x="2755622" y="819550"/>
                </a:cubicBezTo>
                <a:cubicBezTo>
                  <a:pt x="2559515" y="842842"/>
                  <a:pt x="2448792" y="829380"/>
                  <a:pt x="2187640" y="819550"/>
                </a:cubicBezTo>
                <a:cubicBezTo>
                  <a:pt x="1926488" y="809720"/>
                  <a:pt x="1876681" y="818978"/>
                  <a:pt x="1619658" y="819550"/>
                </a:cubicBezTo>
                <a:cubicBezTo>
                  <a:pt x="1362635" y="820122"/>
                  <a:pt x="1216904" y="825468"/>
                  <a:pt x="957012" y="819550"/>
                </a:cubicBezTo>
                <a:cubicBezTo>
                  <a:pt x="697120" y="813632"/>
                  <a:pt x="399786" y="778693"/>
                  <a:pt x="136594" y="819550"/>
                </a:cubicBezTo>
                <a:cubicBezTo>
                  <a:pt x="62153" y="822793"/>
                  <a:pt x="-472" y="756525"/>
                  <a:pt x="0" y="682956"/>
                </a:cubicBezTo>
                <a:cubicBezTo>
                  <a:pt x="-18022" y="511830"/>
                  <a:pt x="19059" y="380645"/>
                  <a:pt x="0" y="136594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Greenify Product</a:t>
            </a:r>
          </a:p>
        </p:txBody>
      </p:sp>
      <p:sp>
        <p:nvSpPr>
          <p:cNvPr id="6" name="Arrow: Up 12">
            <a:extLst>
              <a:ext uri="{FF2B5EF4-FFF2-40B4-BE49-F238E27FC236}">
                <a16:creationId xmlns:a16="http://schemas.microsoft.com/office/drawing/2014/main" id="{9B72EE47-1B89-5745-8C3F-AEFEB090E6AD}"/>
              </a:ext>
            </a:extLst>
          </p:cNvPr>
          <p:cNvSpPr/>
          <p:nvPr/>
        </p:nvSpPr>
        <p:spPr>
          <a:xfrm rot="10800000">
            <a:off x="1570951" y="2670545"/>
            <a:ext cx="232117" cy="819550"/>
          </a:xfrm>
          <a:solidFill>
            <a:srgbClr val="DACFF1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180049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E8ADA4-C185-8A19-0E13-9F841DEA5AE6}"/>
              </a:ext>
            </a:extLst>
          </p:cNvPr>
          <p:cNvSpPr/>
          <p:nvPr/>
        </p:nvSpPr>
        <p:spPr>
          <a:xfrm>
            <a:off x="1851760" y="3944362"/>
            <a:ext cx="3428643" cy="819550"/>
          </a:xfrm>
          <a:custGeom>
            <a:avLst/>
            <a:gdLst>
              <a:gd name="connsiteX0" fmla="*/ 0 w 3428643"/>
              <a:gd name="connsiteY0" fmla="*/ 136594 h 819550"/>
              <a:gd name="connsiteX1" fmla="*/ 136594 w 3428643"/>
              <a:gd name="connsiteY1" fmla="*/ 0 h 819550"/>
              <a:gd name="connsiteX2" fmla="*/ 799240 w 3428643"/>
              <a:gd name="connsiteY2" fmla="*/ 0 h 819550"/>
              <a:gd name="connsiteX3" fmla="*/ 1493440 w 3428643"/>
              <a:gd name="connsiteY3" fmla="*/ 0 h 819550"/>
              <a:gd name="connsiteX4" fmla="*/ 2124531 w 3428643"/>
              <a:gd name="connsiteY4" fmla="*/ 0 h 819550"/>
              <a:gd name="connsiteX5" fmla="*/ 3292049 w 3428643"/>
              <a:gd name="connsiteY5" fmla="*/ 0 h 819550"/>
              <a:gd name="connsiteX6" fmla="*/ 3428643 w 3428643"/>
              <a:gd name="connsiteY6" fmla="*/ 136594 h 819550"/>
              <a:gd name="connsiteX7" fmla="*/ 3428643 w 3428643"/>
              <a:gd name="connsiteY7" fmla="*/ 682956 h 819550"/>
              <a:gd name="connsiteX8" fmla="*/ 3292049 w 3428643"/>
              <a:gd name="connsiteY8" fmla="*/ 819550 h 819550"/>
              <a:gd name="connsiteX9" fmla="*/ 2660958 w 3428643"/>
              <a:gd name="connsiteY9" fmla="*/ 819550 h 819550"/>
              <a:gd name="connsiteX10" fmla="*/ 1966758 w 3428643"/>
              <a:gd name="connsiteY10" fmla="*/ 819550 h 819550"/>
              <a:gd name="connsiteX11" fmla="*/ 1430331 w 3428643"/>
              <a:gd name="connsiteY11" fmla="*/ 819550 h 819550"/>
              <a:gd name="connsiteX12" fmla="*/ 799240 w 3428643"/>
              <a:gd name="connsiteY12" fmla="*/ 819550 h 819550"/>
              <a:gd name="connsiteX13" fmla="*/ 136594 w 3428643"/>
              <a:gd name="connsiteY13" fmla="*/ 819550 h 819550"/>
              <a:gd name="connsiteX14" fmla="*/ 0 w 3428643"/>
              <a:gd name="connsiteY14" fmla="*/ 682956 h 819550"/>
              <a:gd name="connsiteX15" fmla="*/ 0 w 3428643"/>
              <a:gd name="connsiteY15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28643" h="819550" fill="none" extrusionOk="0">
                <a:moveTo>
                  <a:pt x="0" y="136594"/>
                </a:moveTo>
                <a:cubicBezTo>
                  <a:pt x="6858" y="60405"/>
                  <a:pt x="59006" y="770"/>
                  <a:pt x="136594" y="0"/>
                </a:cubicBezTo>
                <a:cubicBezTo>
                  <a:pt x="341240" y="2935"/>
                  <a:pt x="586889" y="-4186"/>
                  <a:pt x="799240" y="0"/>
                </a:cubicBezTo>
                <a:cubicBezTo>
                  <a:pt x="1011591" y="4186"/>
                  <a:pt x="1273861" y="-15216"/>
                  <a:pt x="1493440" y="0"/>
                </a:cubicBezTo>
                <a:cubicBezTo>
                  <a:pt x="1713019" y="15216"/>
                  <a:pt x="1920883" y="14937"/>
                  <a:pt x="2124531" y="0"/>
                </a:cubicBezTo>
                <a:cubicBezTo>
                  <a:pt x="2328179" y="-14937"/>
                  <a:pt x="2794334" y="23807"/>
                  <a:pt x="3292049" y="0"/>
                </a:cubicBezTo>
                <a:cubicBezTo>
                  <a:pt x="3376216" y="-6968"/>
                  <a:pt x="3436886" y="61795"/>
                  <a:pt x="3428643" y="136594"/>
                </a:cubicBezTo>
                <a:cubicBezTo>
                  <a:pt x="3430936" y="342263"/>
                  <a:pt x="3405920" y="492744"/>
                  <a:pt x="3428643" y="682956"/>
                </a:cubicBezTo>
                <a:cubicBezTo>
                  <a:pt x="3418996" y="771064"/>
                  <a:pt x="3366589" y="822285"/>
                  <a:pt x="3292049" y="819550"/>
                </a:cubicBezTo>
                <a:cubicBezTo>
                  <a:pt x="3163716" y="799298"/>
                  <a:pt x="2924664" y="817069"/>
                  <a:pt x="2660958" y="819550"/>
                </a:cubicBezTo>
                <a:cubicBezTo>
                  <a:pt x="2397252" y="822031"/>
                  <a:pt x="2186419" y="841976"/>
                  <a:pt x="1966758" y="819550"/>
                </a:cubicBezTo>
                <a:cubicBezTo>
                  <a:pt x="1747097" y="797124"/>
                  <a:pt x="1575223" y="819024"/>
                  <a:pt x="1430331" y="819550"/>
                </a:cubicBezTo>
                <a:cubicBezTo>
                  <a:pt x="1285439" y="820076"/>
                  <a:pt x="931571" y="811159"/>
                  <a:pt x="799240" y="819550"/>
                </a:cubicBezTo>
                <a:cubicBezTo>
                  <a:pt x="666909" y="827941"/>
                  <a:pt x="374124" y="851029"/>
                  <a:pt x="136594" y="819550"/>
                </a:cubicBezTo>
                <a:cubicBezTo>
                  <a:pt x="65113" y="808909"/>
                  <a:pt x="6121" y="760245"/>
                  <a:pt x="0" y="682956"/>
                </a:cubicBezTo>
                <a:cubicBezTo>
                  <a:pt x="-10403" y="501720"/>
                  <a:pt x="-8030" y="335036"/>
                  <a:pt x="0" y="136594"/>
                </a:cubicBezTo>
                <a:close/>
              </a:path>
              <a:path w="3428643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312710" y="-7673"/>
                  <a:pt x="476433" y="19902"/>
                  <a:pt x="704576" y="0"/>
                </a:cubicBezTo>
                <a:cubicBezTo>
                  <a:pt x="932719" y="-19902"/>
                  <a:pt x="1179847" y="9303"/>
                  <a:pt x="1304112" y="0"/>
                </a:cubicBezTo>
                <a:cubicBezTo>
                  <a:pt x="1428377" y="-9303"/>
                  <a:pt x="1681351" y="12922"/>
                  <a:pt x="1840540" y="0"/>
                </a:cubicBezTo>
                <a:cubicBezTo>
                  <a:pt x="1999729" y="-12922"/>
                  <a:pt x="2368114" y="-23145"/>
                  <a:pt x="2503185" y="0"/>
                </a:cubicBezTo>
                <a:cubicBezTo>
                  <a:pt x="2638256" y="23145"/>
                  <a:pt x="3115796" y="-23161"/>
                  <a:pt x="3292049" y="0"/>
                </a:cubicBezTo>
                <a:cubicBezTo>
                  <a:pt x="3361016" y="7008"/>
                  <a:pt x="3414142" y="51955"/>
                  <a:pt x="3428643" y="136594"/>
                </a:cubicBezTo>
                <a:cubicBezTo>
                  <a:pt x="3419088" y="309905"/>
                  <a:pt x="3410921" y="564875"/>
                  <a:pt x="3428643" y="682956"/>
                </a:cubicBezTo>
                <a:cubicBezTo>
                  <a:pt x="3435135" y="744657"/>
                  <a:pt x="3367792" y="825587"/>
                  <a:pt x="3292049" y="819550"/>
                </a:cubicBezTo>
                <a:cubicBezTo>
                  <a:pt x="3117837" y="815539"/>
                  <a:pt x="2951729" y="796258"/>
                  <a:pt x="2755622" y="819550"/>
                </a:cubicBezTo>
                <a:cubicBezTo>
                  <a:pt x="2559515" y="842842"/>
                  <a:pt x="2448792" y="829380"/>
                  <a:pt x="2187640" y="819550"/>
                </a:cubicBezTo>
                <a:cubicBezTo>
                  <a:pt x="1926488" y="809720"/>
                  <a:pt x="1876681" y="818978"/>
                  <a:pt x="1619658" y="819550"/>
                </a:cubicBezTo>
                <a:cubicBezTo>
                  <a:pt x="1362635" y="820122"/>
                  <a:pt x="1216904" y="825468"/>
                  <a:pt x="957012" y="819550"/>
                </a:cubicBezTo>
                <a:cubicBezTo>
                  <a:pt x="697120" y="813632"/>
                  <a:pt x="399786" y="778693"/>
                  <a:pt x="136594" y="819550"/>
                </a:cubicBezTo>
                <a:cubicBezTo>
                  <a:pt x="62153" y="822793"/>
                  <a:pt x="-472" y="756525"/>
                  <a:pt x="0" y="682956"/>
                </a:cubicBezTo>
                <a:cubicBezTo>
                  <a:pt x="-18022" y="511830"/>
                  <a:pt x="19059" y="380645"/>
                  <a:pt x="0" y="136594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Risk Management</a:t>
            </a:r>
          </a:p>
        </p:txBody>
      </p:sp>
      <p:sp>
        <p:nvSpPr>
          <p:cNvPr id="8" name="Arrow: Up 15">
            <a:extLst>
              <a:ext uri="{FF2B5EF4-FFF2-40B4-BE49-F238E27FC236}">
                <a16:creationId xmlns:a16="http://schemas.microsoft.com/office/drawing/2014/main" id="{359E736B-B94C-AA17-A717-8A8A47AD0568}"/>
              </a:ext>
            </a:extLst>
          </p:cNvPr>
          <p:cNvSpPr/>
          <p:nvPr/>
        </p:nvSpPr>
        <p:spPr>
          <a:xfrm>
            <a:off x="1570951" y="3944363"/>
            <a:ext cx="232117" cy="819550"/>
          </a:xfrm>
          <a:solidFill>
            <a:srgbClr val="DACFF1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180049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785B8A-5448-09E2-0BBA-1BD935E59FF8}"/>
              </a:ext>
            </a:extLst>
          </p:cNvPr>
          <p:cNvSpPr/>
          <p:nvPr/>
        </p:nvSpPr>
        <p:spPr>
          <a:xfrm>
            <a:off x="1851760" y="5166308"/>
            <a:ext cx="3428643" cy="819550"/>
          </a:xfrm>
          <a:custGeom>
            <a:avLst/>
            <a:gdLst>
              <a:gd name="connsiteX0" fmla="*/ 0 w 3428643"/>
              <a:gd name="connsiteY0" fmla="*/ 136594 h 819550"/>
              <a:gd name="connsiteX1" fmla="*/ 136594 w 3428643"/>
              <a:gd name="connsiteY1" fmla="*/ 0 h 819550"/>
              <a:gd name="connsiteX2" fmla="*/ 799240 w 3428643"/>
              <a:gd name="connsiteY2" fmla="*/ 0 h 819550"/>
              <a:gd name="connsiteX3" fmla="*/ 1493440 w 3428643"/>
              <a:gd name="connsiteY3" fmla="*/ 0 h 819550"/>
              <a:gd name="connsiteX4" fmla="*/ 2124531 w 3428643"/>
              <a:gd name="connsiteY4" fmla="*/ 0 h 819550"/>
              <a:gd name="connsiteX5" fmla="*/ 3292049 w 3428643"/>
              <a:gd name="connsiteY5" fmla="*/ 0 h 819550"/>
              <a:gd name="connsiteX6" fmla="*/ 3428643 w 3428643"/>
              <a:gd name="connsiteY6" fmla="*/ 136594 h 819550"/>
              <a:gd name="connsiteX7" fmla="*/ 3428643 w 3428643"/>
              <a:gd name="connsiteY7" fmla="*/ 682956 h 819550"/>
              <a:gd name="connsiteX8" fmla="*/ 3292049 w 3428643"/>
              <a:gd name="connsiteY8" fmla="*/ 819550 h 819550"/>
              <a:gd name="connsiteX9" fmla="*/ 2660958 w 3428643"/>
              <a:gd name="connsiteY9" fmla="*/ 819550 h 819550"/>
              <a:gd name="connsiteX10" fmla="*/ 1966758 w 3428643"/>
              <a:gd name="connsiteY10" fmla="*/ 819550 h 819550"/>
              <a:gd name="connsiteX11" fmla="*/ 1430331 w 3428643"/>
              <a:gd name="connsiteY11" fmla="*/ 819550 h 819550"/>
              <a:gd name="connsiteX12" fmla="*/ 799240 w 3428643"/>
              <a:gd name="connsiteY12" fmla="*/ 819550 h 819550"/>
              <a:gd name="connsiteX13" fmla="*/ 136594 w 3428643"/>
              <a:gd name="connsiteY13" fmla="*/ 819550 h 819550"/>
              <a:gd name="connsiteX14" fmla="*/ 0 w 3428643"/>
              <a:gd name="connsiteY14" fmla="*/ 682956 h 819550"/>
              <a:gd name="connsiteX15" fmla="*/ 0 w 3428643"/>
              <a:gd name="connsiteY15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28643" h="819550" fill="none" extrusionOk="0">
                <a:moveTo>
                  <a:pt x="0" y="136594"/>
                </a:moveTo>
                <a:cubicBezTo>
                  <a:pt x="6858" y="60405"/>
                  <a:pt x="59006" y="770"/>
                  <a:pt x="136594" y="0"/>
                </a:cubicBezTo>
                <a:cubicBezTo>
                  <a:pt x="341240" y="2935"/>
                  <a:pt x="586889" y="-4186"/>
                  <a:pt x="799240" y="0"/>
                </a:cubicBezTo>
                <a:cubicBezTo>
                  <a:pt x="1011591" y="4186"/>
                  <a:pt x="1273861" y="-15216"/>
                  <a:pt x="1493440" y="0"/>
                </a:cubicBezTo>
                <a:cubicBezTo>
                  <a:pt x="1713019" y="15216"/>
                  <a:pt x="1920883" y="14937"/>
                  <a:pt x="2124531" y="0"/>
                </a:cubicBezTo>
                <a:cubicBezTo>
                  <a:pt x="2328179" y="-14937"/>
                  <a:pt x="2794334" y="23807"/>
                  <a:pt x="3292049" y="0"/>
                </a:cubicBezTo>
                <a:cubicBezTo>
                  <a:pt x="3376216" y="-6968"/>
                  <a:pt x="3436886" y="61795"/>
                  <a:pt x="3428643" y="136594"/>
                </a:cubicBezTo>
                <a:cubicBezTo>
                  <a:pt x="3430936" y="342263"/>
                  <a:pt x="3405920" y="492744"/>
                  <a:pt x="3428643" y="682956"/>
                </a:cubicBezTo>
                <a:cubicBezTo>
                  <a:pt x="3418996" y="771064"/>
                  <a:pt x="3366589" y="822285"/>
                  <a:pt x="3292049" y="819550"/>
                </a:cubicBezTo>
                <a:cubicBezTo>
                  <a:pt x="3163716" y="799298"/>
                  <a:pt x="2924664" y="817069"/>
                  <a:pt x="2660958" y="819550"/>
                </a:cubicBezTo>
                <a:cubicBezTo>
                  <a:pt x="2397252" y="822031"/>
                  <a:pt x="2186419" y="841976"/>
                  <a:pt x="1966758" y="819550"/>
                </a:cubicBezTo>
                <a:cubicBezTo>
                  <a:pt x="1747097" y="797124"/>
                  <a:pt x="1575223" y="819024"/>
                  <a:pt x="1430331" y="819550"/>
                </a:cubicBezTo>
                <a:cubicBezTo>
                  <a:pt x="1285439" y="820076"/>
                  <a:pt x="931571" y="811159"/>
                  <a:pt x="799240" y="819550"/>
                </a:cubicBezTo>
                <a:cubicBezTo>
                  <a:pt x="666909" y="827941"/>
                  <a:pt x="374124" y="851029"/>
                  <a:pt x="136594" y="819550"/>
                </a:cubicBezTo>
                <a:cubicBezTo>
                  <a:pt x="65113" y="808909"/>
                  <a:pt x="6121" y="760245"/>
                  <a:pt x="0" y="682956"/>
                </a:cubicBezTo>
                <a:cubicBezTo>
                  <a:pt x="-10403" y="501720"/>
                  <a:pt x="-8030" y="335036"/>
                  <a:pt x="0" y="136594"/>
                </a:cubicBezTo>
                <a:close/>
              </a:path>
              <a:path w="3428643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312710" y="-7673"/>
                  <a:pt x="476433" y="19902"/>
                  <a:pt x="704576" y="0"/>
                </a:cubicBezTo>
                <a:cubicBezTo>
                  <a:pt x="932719" y="-19902"/>
                  <a:pt x="1179847" y="9303"/>
                  <a:pt x="1304112" y="0"/>
                </a:cubicBezTo>
                <a:cubicBezTo>
                  <a:pt x="1428377" y="-9303"/>
                  <a:pt x="1681351" y="12922"/>
                  <a:pt x="1840540" y="0"/>
                </a:cubicBezTo>
                <a:cubicBezTo>
                  <a:pt x="1999729" y="-12922"/>
                  <a:pt x="2368114" y="-23145"/>
                  <a:pt x="2503185" y="0"/>
                </a:cubicBezTo>
                <a:cubicBezTo>
                  <a:pt x="2638256" y="23145"/>
                  <a:pt x="3115796" y="-23161"/>
                  <a:pt x="3292049" y="0"/>
                </a:cubicBezTo>
                <a:cubicBezTo>
                  <a:pt x="3361016" y="7008"/>
                  <a:pt x="3414142" y="51955"/>
                  <a:pt x="3428643" y="136594"/>
                </a:cubicBezTo>
                <a:cubicBezTo>
                  <a:pt x="3419088" y="309905"/>
                  <a:pt x="3410921" y="564875"/>
                  <a:pt x="3428643" y="682956"/>
                </a:cubicBezTo>
                <a:cubicBezTo>
                  <a:pt x="3435135" y="744657"/>
                  <a:pt x="3367792" y="825587"/>
                  <a:pt x="3292049" y="819550"/>
                </a:cubicBezTo>
                <a:cubicBezTo>
                  <a:pt x="3117837" y="815539"/>
                  <a:pt x="2951729" y="796258"/>
                  <a:pt x="2755622" y="819550"/>
                </a:cubicBezTo>
                <a:cubicBezTo>
                  <a:pt x="2559515" y="842842"/>
                  <a:pt x="2448792" y="829380"/>
                  <a:pt x="2187640" y="819550"/>
                </a:cubicBezTo>
                <a:cubicBezTo>
                  <a:pt x="1926488" y="809720"/>
                  <a:pt x="1876681" y="818978"/>
                  <a:pt x="1619658" y="819550"/>
                </a:cubicBezTo>
                <a:cubicBezTo>
                  <a:pt x="1362635" y="820122"/>
                  <a:pt x="1216904" y="825468"/>
                  <a:pt x="957012" y="819550"/>
                </a:cubicBezTo>
                <a:cubicBezTo>
                  <a:pt x="697120" y="813632"/>
                  <a:pt x="399786" y="778693"/>
                  <a:pt x="136594" y="819550"/>
                </a:cubicBezTo>
                <a:cubicBezTo>
                  <a:pt x="62153" y="822793"/>
                  <a:pt x="-472" y="756525"/>
                  <a:pt x="0" y="682956"/>
                </a:cubicBezTo>
                <a:cubicBezTo>
                  <a:pt x="-18022" y="511830"/>
                  <a:pt x="19059" y="380645"/>
                  <a:pt x="0" y="136594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Employee Well-Being</a:t>
            </a:r>
          </a:p>
        </p:txBody>
      </p:sp>
      <p:sp>
        <p:nvSpPr>
          <p:cNvPr id="10" name="Arrow: Up 18">
            <a:extLst>
              <a:ext uri="{FF2B5EF4-FFF2-40B4-BE49-F238E27FC236}">
                <a16:creationId xmlns:a16="http://schemas.microsoft.com/office/drawing/2014/main" id="{9917B7B8-3E0A-36A4-D2FB-F8E66E790A18}"/>
              </a:ext>
            </a:extLst>
          </p:cNvPr>
          <p:cNvSpPr/>
          <p:nvPr/>
        </p:nvSpPr>
        <p:spPr>
          <a:xfrm>
            <a:off x="1570951" y="5166309"/>
            <a:ext cx="232117" cy="819550"/>
          </a:xfrm>
          <a:solidFill>
            <a:srgbClr val="DACFF1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180049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EB97C0-05D3-93F1-1E23-EE5A617615B3}"/>
              </a:ext>
            </a:extLst>
          </p:cNvPr>
          <p:cNvSpPr/>
          <p:nvPr/>
        </p:nvSpPr>
        <p:spPr>
          <a:xfrm>
            <a:off x="5561212" y="1385694"/>
            <a:ext cx="2090299" cy="819551"/>
          </a:xfrm>
          <a:custGeom>
            <a:avLst/>
            <a:gdLst>
              <a:gd name="connsiteX0" fmla="*/ 0 w 2090299"/>
              <a:gd name="connsiteY0" fmla="*/ 136595 h 819551"/>
              <a:gd name="connsiteX1" fmla="*/ 136595 w 2090299"/>
              <a:gd name="connsiteY1" fmla="*/ 0 h 819551"/>
              <a:gd name="connsiteX2" fmla="*/ 742298 w 2090299"/>
              <a:gd name="connsiteY2" fmla="*/ 0 h 819551"/>
              <a:gd name="connsiteX3" fmla="*/ 1366172 w 2090299"/>
              <a:gd name="connsiteY3" fmla="*/ 0 h 819551"/>
              <a:gd name="connsiteX4" fmla="*/ 1953704 w 2090299"/>
              <a:gd name="connsiteY4" fmla="*/ 0 h 819551"/>
              <a:gd name="connsiteX5" fmla="*/ 2090299 w 2090299"/>
              <a:gd name="connsiteY5" fmla="*/ 136595 h 819551"/>
              <a:gd name="connsiteX6" fmla="*/ 2090299 w 2090299"/>
              <a:gd name="connsiteY6" fmla="*/ 682956 h 819551"/>
              <a:gd name="connsiteX7" fmla="*/ 1953704 w 2090299"/>
              <a:gd name="connsiteY7" fmla="*/ 819551 h 819551"/>
              <a:gd name="connsiteX8" fmla="*/ 1329830 w 2090299"/>
              <a:gd name="connsiteY8" fmla="*/ 819551 h 819551"/>
              <a:gd name="connsiteX9" fmla="*/ 705956 w 2090299"/>
              <a:gd name="connsiteY9" fmla="*/ 819551 h 819551"/>
              <a:gd name="connsiteX10" fmla="*/ 136595 w 2090299"/>
              <a:gd name="connsiteY10" fmla="*/ 819551 h 819551"/>
              <a:gd name="connsiteX11" fmla="*/ 0 w 2090299"/>
              <a:gd name="connsiteY11" fmla="*/ 682956 h 819551"/>
              <a:gd name="connsiteX12" fmla="*/ 0 w 2090299"/>
              <a:gd name="connsiteY12" fmla="*/ 136595 h 81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0299" h="819551" fill="none" extrusionOk="0">
                <a:moveTo>
                  <a:pt x="0" y="136595"/>
                </a:moveTo>
                <a:cubicBezTo>
                  <a:pt x="1389" y="51161"/>
                  <a:pt x="67998" y="4326"/>
                  <a:pt x="136595" y="0"/>
                </a:cubicBezTo>
                <a:cubicBezTo>
                  <a:pt x="341342" y="-25109"/>
                  <a:pt x="555862" y="-7979"/>
                  <a:pt x="742298" y="0"/>
                </a:cubicBezTo>
                <a:cubicBezTo>
                  <a:pt x="928734" y="7979"/>
                  <a:pt x="1173619" y="22317"/>
                  <a:pt x="1366172" y="0"/>
                </a:cubicBezTo>
                <a:cubicBezTo>
                  <a:pt x="1558725" y="-22317"/>
                  <a:pt x="1736512" y="-1328"/>
                  <a:pt x="1953704" y="0"/>
                </a:cubicBezTo>
                <a:cubicBezTo>
                  <a:pt x="2016668" y="-11239"/>
                  <a:pt x="2088910" y="62842"/>
                  <a:pt x="2090299" y="136595"/>
                </a:cubicBezTo>
                <a:cubicBezTo>
                  <a:pt x="2084278" y="339566"/>
                  <a:pt x="2104710" y="556534"/>
                  <a:pt x="2090299" y="682956"/>
                </a:cubicBezTo>
                <a:cubicBezTo>
                  <a:pt x="2081344" y="748978"/>
                  <a:pt x="2020860" y="811972"/>
                  <a:pt x="1953704" y="819551"/>
                </a:cubicBezTo>
                <a:cubicBezTo>
                  <a:pt x="1703616" y="807809"/>
                  <a:pt x="1472063" y="845148"/>
                  <a:pt x="1329830" y="819551"/>
                </a:cubicBezTo>
                <a:cubicBezTo>
                  <a:pt x="1187597" y="793954"/>
                  <a:pt x="918375" y="791169"/>
                  <a:pt x="705956" y="819551"/>
                </a:cubicBezTo>
                <a:cubicBezTo>
                  <a:pt x="493537" y="847933"/>
                  <a:pt x="267659" y="811743"/>
                  <a:pt x="136595" y="819551"/>
                </a:cubicBezTo>
                <a:cubicBezTo>
                  <a:pt x="51509" y="832220"/>
                  <a:pt x="-899" y="761130"/>
                  <a:pt x="0" y="682956"/>
                </a:cubicBezTo>
                <a:cubicBezTo>
                  <a:pt x="20089" y="482423"/>
                  <a:pt x="-20131" y="330890"/>
                  <a:pt x="0" y="136595"/>
                </a:cubicBezTo>
                <a:close/>
              </a:path>
              <a:path w="2090299" h="819551" stroke="0" extrusionOk="0">
                <a:moveTo>
                  <a:pt x="0" y="136595"/>
                </a:moveTo>
                <a:cubicBezTo>
                  <a:pt x="-6820" y="68092"/>
                  <a:pt x="50520" y="3470"/>
                  <a:pt x="136595" y="0"/>
                </a:cubicBezTo>
                <a:cubicBezTo>
                  <a:pt x="412780" y="2928"/>
                  <a:pt x="579329" y="16229"/>
                  <a:pt x="705956" y="0"/>
                </a:cubicBezTo>
                <a:cubicBezTo>
                  <a:pt x="832583" y="-16229"/>
                  <a:pt x="1081711" y="-22851"/>
                  <a:pt x="1293488" y="0"/>
                </a:cubicBezTo>
                <a:cubicBezTo>
                  <a:pt x="1505265" y="22851"/>
                  <a:pt x="1682957" y="21749"/>
                  <a:pt x="1953704" y="0"/>
                </a:cubicBezTo>
                <a:cubicBezTo>
                  <a:pt x="2024159" y="-13898"/>
                  <a:pt x="2090058" y="43640"/>
                  <a:pt x="2090299" y="136595"/>
                </a:cubicBezTo>
                <a:cubicBezTo>
                  <a:pt x="2106429" y="258454"/>
                  <a:pt x="2105297" y="498547"/>
                  <a:pt x="2090299" y="682956"/>
                </a:cubicBezTo>
                <a:cubicBezTo>
                  <a:pt x="2105317" y="753201"/>
                  <a:pt x="2040983" y="823306"/>
                  <a:pt x="1953704" y="819551"/>
                </a:cubicBezTo>
                <a:cubicBezTo>
                  <a:pt x="1787465" y="802371"/>
                  <a:pt x="1557382" y="816255"/>
                  <a:pt x="1311659" y="819551"/>
                </a:cubicBezTo>
                <a:cubicBezTo>
                  <a:pt x="1065937" y="822847"/>
                  <a:pt x="867354" y="790993"/>
                  <a:pt x="687785" y="819551"/>
                </a:cubicBezTo>
                <a:cubicBezTo>
                  <a:pt x="508216" y="848109"/>
                  <a:pt x="281543" y="843082"/>
                  <a:pt x="136595" y="819551"/>
                </a:cubicBezTo>
                <a:cubicBezTo>
                  <a:pt x="69560" y="816615"/>
                  <a:pt x="5468" y="745023"/>
                  <a:pt x="0" y="682956"/>
                </a:cubicBezTo>
                <a:cubicBezTo>
                  <a:pt x="-7123" y="486789"/>
                  <a:pt x="3008" y="373651"/>
                  <a:pt x="0" y="136595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80049"/>
                </a:solidFill>
              </a:rPr>
              <a:t>Less Expense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885D74-8086-0B26-DF0E-F272250FBA52}"/>
              </a:ext>
            </a:extLst>
          </p:cNvPr>
          <p:cNvSpPr/>
          <p:nvPr/>
        </p:nvSpPr>
        <p:spPr>
          <a:xfrm>
            <a:off x="5591166" y="2634737"/>
            <a:ext cx="2090299" cy="819551"/>
          </a:xfrm>
          <a:custGeom>
            <a:avLst/>
            <a:gdLst>
              <a:gd name="connsiteX0" fmla="*/ 0 w 2090299"/>
              <a:gd name="connsiteY0" fmla="*/ 136595 h 819551"/>
              <a:gd name="connsiteX1" fmla="*/ 136595 w 2090299"/>
              <a:gd name="connsiteY1" fmla="*/ 0 h 819551"/>
              <a:gd name="connsiteX2" fmla="*/ 742298 w 2090299"/>
              <a:gd name="connsiteY2" fmla="*/ 0 h 819551"/>
              <a:gd name="connsiteX3" fmla="*/ 1366172 w 2090299"/>
              <a:gd name="connsiteY3" fmla="*/ 0 h 819551"/>
              <a:gd name="connsiteX4" fmla="*/ 1953704 w 2090299"/>
              <a:gd name="connsiteY4" fmla="*/ 0 h 819551"/>
              <a:gd name="connsiteX5" fmla="*/ 2090299 w 2090299"/>
              <a:gd name="connsiteY5" fmla="*/ 136595 h 819551"/>
              <a:gd name="connsiteX6" fmla="*/ 2090299 w 2090299"/>
              <a:gd name="connsiteY6" fmla="*/ 682956 h 819551"/>
              <a:gd name="connsiteX7" fmla="*/ 1953704 w 2090299"/>
              <a:gd name="connsiteY7" fmla="*/ 819551 h 819551"/>
              <a:gd name="connsiteX8" fmla="*/ 1329830 w 2090299"/>
              <a:gd name="connsiteY8" fmla="*/ 819551 h 819551"/>
              <a:gd name="connsiteX9" fmla="*/ 705956 w 2090299"/>
              <a:gd name="connsiteY9" fmla="*/ 819551 h 819551"/>
              <a:gd name="connsiteX10" fmla="*/ 136595 w 2090299"/>
              <a:gd name="connsiteY10" fmla="*/ 819551 h 819551"/>
              <a:gd name="connsiteX11" fmla="*/ 0 w 2090299"/>
              <a:gd name="connsiteY11" fmla="*/ 682956 h 819551"/>
              <a:gd name="connsiteX12" fmla="*/ 0 w 2090299"/>
              <a:gd name="connsiteY12" fmla="*/ 136595 h 81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0299" h="819551" fill="none" extrusionOk="0">
                <a:moveTo>
                  <a:pt x="0" y="136595"/>
                </a:moveTo>
                <a:cubicBezTo>
                  <a:pt x="1389" y="51161"/>
                  <a:pt x="67998" y="4326"/>
                  <a:pt x="136595" y="0"/>
                </a:cubicBezTo>
                <a:cubicBezTo>
                  <a:pt x="341342" y="-25109"/>
                  <a:pt x="555862" y="-7979"/>
                  <a:pt x="742298" y="0"/>
                </a:cubicBezTo>
                <a:cubicBezTo>
                  <a:pt x="928734" y="7979"/>
                  <a:pt x="1173619" y="22317"/>
                  <a:pt x="1366172" y="0"/>
                </a:cubicBezTo>
                <a:cubicBezTo>
                  <a:pt x="1558725" y="-22317"/>
                  <a:pt x="1736512" y="-1328"/>
                  <a:pt x="1953704" y="0"/>
                </a:cubicBezTo>
                <a:cubicBezTo>
                  <a:pt x="2016668" y="-11239"/>
                  <a:pt x="2088910" y="62842"/>
                  <a:pt x="2090299" y="136595"/>
                </a:cubicBezTo>
                <a:cubicBezTo>
                  <a:pt x="2084278" y="339566"/>
                  <a:pt x="2104710" y="556534"/>
                  <a:pt x="2090299" y="682956"/>
                </a:cubicBezTo>
                <a:cubicBezTo>
                  <a:pt x="2081344" y="748978"/>
                  <a:pt x="2020860" y="811972"/>
                  <a:pt x="1953704" y="819551"/>
                </a:cubicBezTo>
                <a:cubicBezTo>
                  <a:pt x="1703616" y="807809"/>
                  <a:pt x="1472063" y="845148"/>
                  <a:pt x="1329830" y="819551"/>
                </a:cubicBezTo>
                <a:cubicBezTo>
                  <a:pt x="1187597" y="793954"/>
                  <a:pt x="918375" y="791169"/>
                  <a:pt x="705956" y="819551"/>
                </a:cubicBezTo>
                <a:cubicBezTo>
                  <a:pt x="493537" y="847933"/>
                  <a:pt x="267659" y="811743"/>
                  <a:pt x="136595" y="819551"/>
                </a:cubicBezTo>
                <a:cubicBezTo>
                  <a:pt x="51509" y="832220"/>
                  <a:pt x="-899" y="761130"/>
                  <a:pt x="0" y="682956"/>
                </a:cubicBezTo>
                <a:cubicBezTo>
                  <a:pt x="20089" y="482423"/>
                  <a:pt x="-20131" y="330890"/>
                  <a:pt x="0" y="136595"/>
                </a:cubicBezTo>
                <a:close/>
              </a:path>
              <a:path w="2090299" h="819551" stroke="0" extrusionOk="0">
                <a:moveTo>
                  <a:pt x="0" y="136595"/>
                </a:moveTo>
                <a:cubicBezTo>
                  <a:pt x="-6820" y="68092"/>
                  <a:pt x="50520" y="3470"/>
                  <a:pt x="136595" y="0"/>
                </a:cubicBezTo>
                <a:cubicBezTo>
                  <a:pt x="412780" y="2928"/>
                  <a:pt x="579329" y="16229"/>
                  <a:pt x="705956" y="0"/>
                </a:cubicBezTo>
                <a:cubicBezTo>
                  <a:pt x="832583" y="-16229"/>
                  <a:pt x="1081711" y="-22851"/>
                  <a:pt x="1293488" y="0"/>
                </a:cubicBezTo>
                <a:cubicBezTo>
                  <a:pt x="1505265" y="22851"/>
                  <a:pt x="1682957" y="21749"/>
                  <a:pt x="1953704" y="0"/>
                </a:cubicBezTo>
                <a:cubicBezTo>
                  <a:pt x="2024159" y="-13898"/>
                  <a:pt x="2090058" y="43640"/>
                  <a:pt x="2090299" y="136595"/>
                </a:cubicBezTo>
                <a:cubicBezTo>
                  <a:pt x="2106429" y="258454"/>
                  <a:pt x="2105297" y="498547"/>
                  <a:pt x="2090299" y="682956"/>
                </a:cubicBezTo>
                <a:cubicBezTo>
                  <a:pt x="2105317" y="753201"/>
                  <a:pt x="2040983" y="823306"/>
                  <a:pt x="1953704" y="819551"/>
                </a:cubicBezTo>
                <a:cubicBezTo>
                  <a:pt x="1787465" y="802371"/>
                  <a:pt x="1557382" y="816255"/>
                  <a:pt x="1311659" y="819551"/>
                </a:cubicBezTo>
                <a:cubicBezTo>
                  <a:pt x="1065937" y="822847"/>
                  <a:pt x="867354" y="790993"/>
                  <a:pt x="687785" y="819551"/>
                </a:cubicBezTo>
                <a:cubicBezTo>
                  <a:pt x="508216" y="848109"/>
                  <a:pt x="281543" y="843082"/>
                  <a:pt x="136595" y="819551"/>
                </a:cubicBezTo>
                <a:cubicBezTo>
                  <a:pt x="69560" y="816615"/>
                  <a:pt x="5468" y="745023"/>
                  <a:pt x="0" y="682956"/>
                </a:cubicBezTo>
                <a:cubicBezTo>
                  <a:pt x="-7123" y="486789"/>
                  <a:pt x="3008" y="373651"/>
                  <a:pt x="0" y="136595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80049"/>
                </a:solidFill>
              </a:rPr>
              <a:t>More Revenue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6CD919-6CA7-EC6C-F0B2-FC8882EA7433}"/>
              </a:ext>
            </a:extLst>
          </p:cNvPr>
          <p:cNvSpPr/>
          <p:nvPr/>
        </p:nvSpPr>
        <p:spPr>
          <a:xfrm>
            <a:off x="5591166" y="3944360"/>
            <a:ext cx="2090299" cy="819551"/>
          </a:xfrm>
          <a:custGeom>
            <a:avLst/>
            <a:gdLst>
              <a:gd name="connsiteX0" fmla="*/ 0 w 2090299"/>
              <a:gd name="connsiteY0" fmla="*/ 136595 h 819551"/>
              <a:gd name="connsiteX1" fmla="*/ 136595 w 2090299"/>
              <a:gd name="connsiteY1" fmla="*/ 0 h 819551"/>
              <a:gd name="connsiteX2" fmla="*/ 742298 w 2090299"/>
              <a:gd name="connsiteY2" fmla="*/ 0 h 819551"/>
              <a:gd name="connsiteX3" fmla="*/ 1366172 w 2090299"/>
              <a:gd name="connsiteY3" fmla="*/ 0 h 819551"/>
              <a:gd name="connsiteX4" fmla="*/ 1953704 w 2090299"/>
              <a:gd name="connsiteY4" fmla="*/ 0 h 819551"/>
              <a:gd name="connsiteX5" fmla="*/ 2090299 w 2090299"/>
              <a:gd name="connsiteY5" fmla="*/ 136595 h 819551"/>
              <a:gd name="connsiteX6" fmla="*/ 2090299 w 2090299"/>
              <a:gd name="connsiteY6" fmla="*/ 682956 h 819551"/>
              <a:gd name="connsiteX7" fmla="*/ 1953704 w 2090299"/>
              <a:gd name="connsiteY7" fmla="*/ 819551 h 819551"/>
              <a:gd name="connsiteX8" fmla="*/ 1329830 w 2090299"/>
              <a:gd name="connsiteY8" fmla="*/ 819551 h 819551"/>
              <a:gd name="connsiteX9" fmla="*/ 705956 w 2090299"/>
              <a:gd name="connsiteY9" fmla="*/ 819551 h 819551"/>
              <a:gd name="connsiteX10" fmla="*/ 136595 w 2090299"/>
              <a:gd name="connsiteY10" fmla="*/ 819551 h 819551"/>
              <a:gd name="connsiteX11" fmla="*/ 0 w 2090299"/>
              <a:gd name="connsiteY11" fmla="*/ 682956 h 819551"/>
              <a:gd name="connsiteX12" fmla="*/ 0 w 2090299"/>
              <a:gd name="connsiteY12" fmla="*/ 136595 h 81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0299" h="819551" fill="none" extrusionOk="0">
                <a:moveTo>
                  <a:pt x="0" y="136595"/>
                </a:moveTo>
                <a:cubicBezTo>
                  <a:pt x="1389" y="51161"/>
                  <a:pt x="67998" y="4326"/>
                  <a:pt x="136595" y="0"/>
                </a:cubicBezTo>
                <a:cubicBezTo>
                  <a:pt x="341342" y="-25109"/>
                  <a:pt x="555862" y="-7979"/>
                  <a:pt x="742298" y="0"/>
                </a:cubicBezTo>
                <a:cubicBezTo>
                  <a:pt x="928734" y="7979"/>
                  <a:pt x="1173619" y="22317"/>
                  <a:pt x="1366172" y="0"/>
                </a:cubicBezTo>
                <a:cubicBezTo>
                  <a:pt x="1558725" y="-22317"/>
                  <a:pt x="1736512" y="-1328"/>
                  <a:pt x="1953704" y="0"/>
                </a:cubicBezTo>
                <a:cubicBezTo>
                  <a:pt x="2016668" y="-11239"/>
                  <a:pt x="2088910" y="62842"/>
                  <a:pt x="2090299" y="136595"/>
                </a:cubicBezTo>
                <a:cubicBezTo>
                  <a:pt x="2084278" y="339566"/>
                  <a:pt x="2104710" y="556534"/>
                  <a:pt x="2090299" y="682956"/>
                </a:cubicBezTo>
                <a:cubicBezTo>
                  <a:pt x="2081344" y="748978"/>
                  <a:pt x="2020860" y="811972"/>
                  <a:pt x="1953704" y="819551"/>
                </a:cubicBezTo>
                <a:cubicBezTo>
                  <a:pt x="1703616" y="807809"/>
                  <a:pt x="1472063" y="845148"/>
                  <a:pt x="1329830" y="819551"/>
                </a:cubicBezTo>
                <a:cubicBezTo>
                  <a:pt x="1187597" y="793954"/>
                  <a:pt x="918375" y="791169"/>
                  <a:pt x="705956" y="819551"/>
                </a:cubicBezTo>
                <a:cubicBezTo>
                  <a:pt x="493537" y="847933"/>
                  <a:pt x="267659" y="811743"/>
                  <a:pt x="136595" y="819551"/>
                </a:cubicBezTo>
                <a:cubicBezTo>
                  <a:pt x="51509" y="832220"/>
                  <a:pt x="-899" y="761130"/>
                  <a:pt x="0" y="682956"/>
                </a:cubicBezTo>
                <a:cubicBezTo>
                  <a:pt x="20089" y="482423"/>
                  <a:pt x="-20131" y="330890"/>
                  <a:pt x="0" y="136595"/>
                </a:cubicBezTo>
                <a:close/>
              </a:path>
              <a:path w="2090299" h="819551" stroke="0" extrusionOk="0">
                <a:moveTo>
                  <a:pt x="0" y="136595"/>
                </a:moveTo>
                <a:cubicBezTo>
                  <a:pt x="-6820" y="68092"/>
                  <a:pt x="50520" y="3470"/>
                  <a:pt x="136595" y="0"/>
                </a:cubicBezTo>
                <a:cubicBezTo>
                  <a:pt x="412780" y="2928"/>
                  <a:pt x="579329" y="16229"/>
                  <a:pt x="705956" y="0"/>
                </a:cubicBezTo>
                <a:cubicBezTo>
                  <a:pt x="832583" y="-16229"/>
                  <a:pt x="1081711" y="-22851"/>
                  <a:pt x="1293488" y="0"/>
                </a:cubicBezTo>
                <a:cubicBezTo>
                  <a:pt x="1505265" y="22851"/>
                  <a:pt x="1682957" y="21749"/>
                  <a:pt x="1953704" y="0"/>
                </a:cubicBezTo>
                <a:cubicBezTo>
                  <a:pt x="2024159" y="-13898"/>
                  <a:pt x="2090058" y="43640"/>
                  <a:pt x="2090299" y="136595"/>
                </a:cubicBezTo>
                <a:cubicBezTo>
                  <a:pt x="2106429" y="258454"/>
                  <a:pt x="2105297" y="498547"/>
                  <a:pt x="2090299" y="682956"/>
                </a:cubicBezTo>
                <a:cubicBezTo>
                  <a:pt x="2105317" y="753201"/>
                  <a:pt x="2040983" y="823306"/>
                  <a:pt x="1953704" y="819551"/>
                </a:cubicBezTo>
                <a:cubicBezTo>
                  <a:pt x="1787465" y="802371"/>
                  <a:pt x="1557382" y="816255"/>
                  <a:pt x="1311659" y="819551"/>
                </a:cubicBezTo>
                <a:cubicBezTo>
                  <a:pt x="1065937" y="822847"/>
                  <a:pt x="867354" y="790993"/>
                  <a:pt x="687785" y="819551"/>
                </a:cubicBezTo>
                <a:cubicBezTo>
                  <a:pt x="508216" y="848109"/>
                  <a:pt x="281543" y="843082"/>
                  <a:pt x="136595" y="819551"/>
                </a:cubicBezTo>
                <a:cubicBezTo>
                  <a:pt x="69560" y="816615"/>
                  <a:pt x="5468" y="745023"/>
                  <a:pt x="0" y="682956"/>
                </a:cubicBezTo>
                <a:cubicBezTo>
                  <a:pt x="-7123" y="486789"/>
                  <a:pt x="3008" y="373651"/>
                  <a:pt x="0" y="136595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80049"/>
                </a:solidFill>
              </a:rPr>
              <a:t>Improved Balance Sheet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3D3280-07C3-D7E7-EFA1-DFBC98DECC9D}"/>
              </a:ext>
            </a:extLst>
          </p:cNvPr>
          <p:cNvSpPr/>
          <p:nvPr/>
        </p:nvSpPr>
        <p:spPr>
          <a:xfrm>
            <a:off x="5591166" y="5166306"/>
            <a:ext cx="2090299" cy="819551"/>
          </a:xfrm>
          <a:custGeom>
            <a:avLst/>
            <a:gdLst>
              <a:gd name="connsiteX0" fmla="*/ 0 w 2090299"/>
              <a:gd name="connsiteY0" fmla="*/ 136595 h 819551"/>
              <a:gd name="connsiteX1" fmla="*/ 136595 w 2090299"/>
              <a:gd name="connsiteY1" fmla="*/ 0 h 819551"/>
              <a:gd name="connsiteX2" fmla="*/ 742298 w 2090299"/>
              <a:gd name="connsiteY2" fmla="*/ 0 h 819551"/>
              <a:gd name="connsiteX3" fmla="*/ 1366172 w 2090299"/>
              <a:gd name="connsiteY3" fmla="*/ 0 h 819551"/>
              <a:gd name="connsiteX4" fmla="*/ 1953704 w 2090299"/>
              <a:gd name="connsiteY4" fmla="*/ 0 h 819551"/>
              <a:gd name="connsiteX5" fmla="*/ 2090299 w 2090299"/>
              <a:gd name="connsiteY5" fmla="*/ 136595 h 819551"/>
              <a:gd name="connsiteX6" fmla="*/ 2090299 w 2090299"/>
              <a:gd name="connsiteY6" fmla="*/ 682956 h 819551"/>
              <a:gd name="connsiteX7" fmla="*/ 1953704 w 2090299"/>
              <a:gd name="connsiteY7" fmla="*/ 819551 h 819551"/>
              <a:gd name="connsiteX8" fmla="*/ 1329830 w 2090299"/>
              <a:gd name="connsiteY8" fmla="*/ 819551 h 819551"/>
              <a:gd name="connsiteX9" fmla="*/ 705956 w 2090299"/>
              <a:gd name="connsiteY9" fmla="*/ 819551 h 819551"/>
              <a:gd name="connsiteX10" fmla="*/ 136595 w 2090299"/>
              <a:gd name="connsiteY10" fmla="*/ 819551 h 819551"/>
              <a:gd name="connsiteX11" fmla="*/ 0 w 2090299"/>
              <a:gd name="connsiteY11" fmla="*/ 682956 h 819551"/>
              <a:gd name="connsiteX12" fmla="*/ 0 w 2090299"/>
              <a:gd name="connsiteY12" fmla="*/ 136595 h 81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0299" h="819551" fill="none" extrusionOk="0">
                <a:moveTo>
                  <a:pt x="0" y="136595"/>
                </a:moveTo>
                <a:cubicBezTo>
                  <a:pt x="1389" y="51161"/>
                  <a:pt x="67998" y="4326"/>
                  <a:pt x="136595" y="0"/>
                </a:cubicBezTo>
                <a:cubicBezTo>
                  <a:pt x="341342" y="-25109"/>
                  <a:pt x="555862" y="-7979"/>
                  <a:pt x="742298" y="0"/>
                </a:cubicBezTo>
                <a:cubicBezTo>
                  <a:pt x="928734" y="7979"/>
                  <a:pt x="1173619" y="22317"/>
                  <a:pt x="1366172" y="0"/>
                </a:cubicBezTo>
                <a:cubicBezTo>
                  <a:pt x="1558725" y="-22317"/>
                  <a:pt x="1736512" y="-1328"/>
                  <a:pt x="1953704" y="0"/>
                </a:cubicBezTo>
                <a:cubicBezTo>
                  <a:pt x="2016668" y="-11239"/>
                  <a:pt x="2088910" y="62842"/>
                  <a:pt x="2090299" y="136595"/>
                </a:cubicBezTo>
                <a:cubicBezTo>
                  <a:pt x="2084278" y="339566"/>
                  <a:pt x="2104710" y="556534"/>
                  <a:pt x="2090299" y="682956"/>
                </a:cubicBezTo>
                <a:cubicBezTo>
                  <a:pt x="2081344" y="748978"/>
                  <a:pt x="2020860" y="811972"/>
                  <a:pt x="1953704" y="819551"/>
                </a:cubicBezTo>
                <a:cubicBezTo>
                  <a:pt x="1703616" y="807809"/>
                  <a:pt x="1472063" y="845148"/>
                  <a:pt x="1329830" y="819551"/>
                </a:cubicBezTo>
                <a:cubicBezTo>
                  <a:pt x="1187597" y="793954"/>
                  <a:pt x="918375" y="791169"/>
                  <a:pt x="705956" y="819551"/>
                </a:cubicBezTo>
                <a:cubicBezTo>
                  <a:pt x="493537" y="847933"/>
                  <a:pt x="267659" y="811743"/>
                  <a:pt x="136595" y="819551"/>
                </a:cubicBezTo>
                <a:cubicBezTo>
                  <a:pt x="51509" y="832220"/>
                  <a:pt x="-899" y="761130"/>
                  <a:pt x="0" y="682956"/>
                </a:cubicBezTo>
                <a:cubicBezTo>
                  <a:pt x="20089" y="482423"/>
                  <a:pt x="-20131" y="330890"/>
                  <a:pt x="0" y="136595"/>
                </a:cubicBezTo>
                <a:close/>
              </a:path>
              <a:path w="2090299" h="819551" stroke="0" extrusionOk="0">
                <a:moveTo>
                  <a:pt x="0" y="136595"/>
                </a:moveTo>
                <a:cubicBezTo>
                  <a:pt x="-6820" y="68092"/>
                  <a:pt x="50520" y="3470"/>
                  <a:pt x="136595" y="0"/>
                </a:cubicBezTo>
                <a:cubicBezTo>
                  <a:pt x="412780" y="2928"/>
                  <a:pt x="579329" y="16229"/>
                  <a:pt x="705956" y="0"/>
                </a:cubicBezTo>
                <a:cubicBezTo>
                  <a:pt x="832583" y="-16229"/>
                  <a:pt x="1081711" y="-22851"/>
                  <a:pt x="1293488" y="0"/>
                </a:cubicBezTo>
                <a:cubicBezTo>
                  <a:pt x="1505265" y="22851"/>
                  <a:pt x="1682957" y="21749"/>
                  <a:pt x="1953704" y="0"/>
                </a:cubicBezTo>
                <a:cubicBezTo>
                  <a:pt x="2024159" y="-13898"/>
                  <a:pt x="2090058" y="43640"/>
                  <a:pt x="2090299" y="136595"/>
                </a:cubicBezTo>
                <a:cubicBezTo>
                  <a:pt x="2106429" y="258454"/>
                  <a:pt x="2105297" y="498547"/>
                  <a:pt x="2090299" y="682956"/>
                </a:cubicBezTo>
                <a:cubicBezTo>
                  <a:pt x="2105317" y="753201"/>
                  <a:pt x="2040983" y="823306"/>
                  <a:pt x="1953704" y="819551"/>
                </a:cubicBezTo>
                <a:cubicBezTo>
                  <a:pt x="1787465" y="802371"/>
                  <a:pt x="1557382" y="816255"/>
                  <a:pt x="1311659" y="819551"/>
                </a:cubicBezTo>
                <a:cubicBezTo>
                  <a:pt x="1065937" y="822847"/>
                  <a:pt x="867354" y="790993"/>
                  <a:pt x="687785" y="819551"/>
                </a:cubicBezTo>
                <a:cubicBezTo>
                  <a:pt x="508216" y="848109"/>
                  <a:pt x="281543" y="843082"/>
                  <a:pt x="136595" y="819551"/>
                </a:cubicBezTo>
                <a:cubicBezTo>
                  <a:pt x="69560" y="816615"/>
                  <a:pt x="5468" y="745023"/>
                  <a:pt x="0" y="682956"/>
                </a:cubicBezTo>
                <a:cubicBezTo>
                  <a:pt x="-7123" y="486789"/>
                  <a:pt x="3008" y="373651"/>
                  <a:pt x="0" y="136595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80049"/>
                </a:solidFill>
              </a:rPr>
              <a:t>Less HR Expense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79814E-1A74-DEDE-C3D4-34A5866A1164}"/>
              </a:ext>
            </a:extLst>
          </p:cNvPr>
          <p:cNvSpPr/>
          <p:nvPr/>
        </p:nvSpPr>
        <p:spPr>
          <a:xfrm>
            <a:off x="697814" y="1396729"/>
            <a:ext cx="818783" cy="819550"/>
          </a:xfrm>
          <a:custGeom>
            <a:avLst/>
            <a:gdLst>
              <a:gd name="connsiteX0" fmla="*/ 0 w 818783"/>
              <a:gd name="connsiteY0" fmla="*/ 136467 h 819550"/>
              <a:gd name="connsiteX1" fmla="*/ 136467 w 818783"/>
              <a:gd name="connsiteY1" fmla="*/ 0 h 819550"/>
              <a:gd name="connsiteX2" fmla="*/ 682316 w 818783"/>
              <a:gd name="connsiteY2" fmla="*/ 0 h 819550"/>
              <a:gd name="connsiteX3" fmla="*/ 818783 w 818783"/>
              <a:gd name="connsiteY3" fmla="*/ 136467 h 819550"/>
              <a:gd name="connsiteX4" fmla="*/ 818783 w 818783"/>
              <a:gd name="connsiteY4" fmla="*/ 683083 h 819550"/>
              <a:gd name="connsiteX5" fmla="*/ 682316 w 818783"/>
              <a:gd name="connsiteY5" fmla="*/ 819550 h 819550"/>
              <a:gd name="connsiteX6" fmla="*/ 136467 w 818783"/>
              <a:gd name="connsiteY6" fmla="*/ 819550 h 819550"/>
              <a:gd name="connsiteX7" fmla="*/ 0 w 818783"/>
              <a:gd name="connsiteY7" fmla="*/ 683083 h 819550"/>
              <a:gd name="connsiteX8" fmla="*/ 0 w 818783"/>
              <a:gd name="connsiteY8" fmla="*/ 136467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783" h="819550" fill="none" extrusionOk="0">
                <a:moveTo>
                  <a:pt x="0" y="136467"/>
                </a:moveTo>
                <a:cubicBezTo>
                  <a:pt x="7997" y="59830"/>
                  <a:pt x="57858" y="-9673"/>
                  <a:pt x="136467" y="0"/>
                </a:cubicBezTo>
                <a:cubicBezTo>
                  <a:pt x="382995" y="-3030"/>
                  <a:pt x="412233" y="-19521"/>
                  <a:pt x="682316" y="0"/>
                </a:cubicBezTo>
                <a:cubicBezTo>
                  <a:pt x="755445" y="-8094"/>
                  <a:pt x="813660" y="70434"/>
                  <a:pt x="818783" y="136467"/>
                </a:cubicBezTo>
                <a:cubicBezTo>
                  <a:pt x="796760" y="359991"/>
                  <a:pt x="839024" y="470157"/>
                  <a:pt x="818783" y="683083"/>
                </a:cubicBezTo>
                <a:cubicBezTo>
                  <a:pt x="804098" y="752203"/>
                  <a:pt x="754900" y="823379"/>
                  <a:pt x="682316" y="819550"/>
                </a:cubicBezTo>
                <a:cubicBezTo>
                  <a:pt x="453171" y="812609"/>
                  <a:pt x="298293" y="812280"/>
                  <a:pt x="136467" y="819550"/>
                </a:cubicBezTo>
                <a:cubicBezTo>
                  <a:pt x="49967" y="809521"/>
                  <a:pt x="-2367" y="761324"/>
                  <a:pt x="0" y="683083"/>
                </a:cubicBezTo>
                <a:cubicBezTo>
                  <a:pt x="-16429" y="546401"/>
                  <a:pt x="23022" y="282447"/>
                  <a:pt x="0" y="136467"/>
                </a:cubicBezTo>
                <a:close/>
              </a:path>
              <a:path w="818783" h="819550" stroke="0" extrusionOk="0">
                <a:moveTo>
                  <a:pt x="0" y="136467"/>
                </a:moveTo>
                <a:cubicBezTo>
                  <a:pt x="-5311" y="66499"/>
                  <a:pt x="51887" y="3005"/>
                  <a:pt x="136467" y="0"/>
                </a:cubicBezTo>
                <a:cubicBezTo>
                  <a:pt x="397641" y="2882"/>
                  <a:pt x="549906" y="-15272"/>
                  <a:pt x="682316" y="0"/>
                </a:cubicBezTo>
                <a:cubicBezTo>
                  <a:pt x="752305" y="466"/>
                  <a:pt x="822723" y="60245"/>
                  <a:pt x="818783" y="136467"/>
                </a:cubicBezTo>
                <a:cubicBezTo>
                  <a:pt x="809883" y="293675"/>
                  <a:pt x="792090" y="498633"/>
                  <a:pt x="818783" y="683083"/>
                </a:cubicBezTo>
                <a:cubicBezTo>
                  <a:pt x="832535" y="755851"/>
                  <a:pt x="748813" y="817791"/>
                  <a:pt x="682316" y="819550"/>
                </a:cubicBezTo>
                <a:cubicBezTo>
                  <a:pt x="447161" y="805860"/>
                  <a:pt x="270612" y="832275"/>
                  <a:pt x="136467" y="819550"/>
                </a:cubicBezTo>
                <a:cubicBezTo>
                  <a:pt x="61823" y="832851"/>
                  <a:pt x="2287" y="773813"/>
                  <a:pt x="0" y="683083"/>
                </a:cubicBezTo>
                <a:cubicBezTo>
                  <a:pt x="20090" y="539099"/>
                  <a:pt x="3200" y="369050"/>
                  <a:pt x="0" y="136467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#1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D190835-D134-D9D5-1914-4AE781C53BCD}"/>
              </a:ext>
            </a:extLst>
          </p:cNvPr>
          <p:cNvSpPr/>
          <p:nvPr/>
        </p:nvSpPr>
        <p:spPr>
          <a:xfrm>
            <a:off x="697814" y="2677848"/>
            <a:ext cx="818783" cy="819550"/>
          </a:xfrm>
          <a:custGeom>
            <a:avLst/>
            <a:gdLst>
              <a:gd name="connsiteX0" fmla="*/ 0 w 818783"/>
              <a:gd name="connsiteY0" fmla="*/ 136467 h 819550"/>
              <a:gd name="connsiteX1" fmla="*/ 136467 w 818783"/>
              <a:gd name="connsiteY1" fmla="*/ 0 h 819550"/>
              <a:gd name="connsiteX2" fmla="*/ 682316 w 818783"/>
              <a:gd name="connsiteY2" fmla="*/ 0 h 819550"/>
              <a:gd name="connsiteX3" fmla="*/ 818783 w 818783"/>
              <a:gd name="connsiteY3" fmla="*/ 136467 h 819550"/>
              <a:gd name="connsiteX4" fmla="*/ 818783 w 818783"/>
              <a:gd name="connsiteY4" fmla="*/ 683083 h 819550"/>
              <a:gd name="connsiteX5" fmla="*/ 682316 w 818783"/>
              <a:gd name="connsiteY5" fmla="*/ 819550 h 819550"/>
              <a:gd name="connsiteX6" fmla="*/ 136467 w 818783"/>
              <a:gd name="connsiteY6" fmla="*/ 819550 h 819550"/>
              <a:gd name="connsiteX7" fmla="*/ 0 w 818783"/>
              <a:gd name="connsiteY7" fmla="*/ 683083 h 819550"/>
              <a:gd name="connsiteX8" fmla="*/ 0 w 818783"/>
              <a:gd name="connsiteY8" fmla="*/ 136467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783" h="819550" fill="none" extrusionOk="0">
                <a:moveTo>
                  <a:pt x="0" y="136467"/>
                </a:moveTo>
                <a:cubicBezTo>
                  <a:pt x="7997" y="59830"/>
                  <a:pt x="57858" y="-9673"/>
                  <a:pt x="136467" y="0"/>
                </a:cubicBezTo>
                <a:cubicBezTo>
                  <a:pt x="382995" y="-3030"/>
                  <a:pt x="412233" y="-19521"/>
                  <a:pt x="682316" y="0"/>
                </a:cubicBezTo>
                <a:cubicBezTo>
                  <a:pt x="755445" y="-8094"/>
                  <a:pt x="813660" y="70434"/>
                  <a:pt x="818783" y="136467"/>
                </a:cubicBezTo>
                <a:cubicBezTo>
                  <a:pt x="796760" y="359991"/>
                  <a:pt x="839024" y="470157"/>
                  <a:pt x="818783" y="683083"/>
                </a:cubicBezTo>
                <a:cubicBezTo>
                  <a:pt x="804098" y="752203"/>
                  <a:pt x="754900" y="823379"/>
                  <a:pt x="682316" y="819550"/>
                </a:cubicBezTo>
                <a:cubicBezTo>
                  <a:pt x="453171" y="812609"/>
                  <a:pt x="298293" y="812280"/>
                  <a:pt x="136467" y="819550"/>
                </a:cubicBezTo>
                <a:cubicBezTo>
                  <a:pt x="49967" y="809521"/>
                  <a:pt x="-2367" y="761324"/>
                  <a:pt x="0" y="683083"/>
                </a:cubicBezTo>
                <a:cubicBezTo>
                  <a:pt x="-16429" y="546401"/>
                  <a:pt x="23022" y="282447"/>
                  <a:pt x="0" y="136467"/>
                </a:cubicBezTo>
                <a:close/>
              </a:path>
              <a:path w="818783" h="819550" stroke="0" extrusionOk="0">
                <a:moveTo>
                  <a:pt x="0" y="136467"/>
                </a:moveTo>
                <a:cubicBezTo>
                  <a:pt x="-5311" y="66499"/>
                  <a:pt x="51887" y="3005"/>
                  <a:pt x="136467" y="0"/>
                </a:cubicBezTo>
                <a:cubicBezTo>
                  <a:pt x="397641" y="2882"/>
                  <a:pt x="549906" y="-15272"/>
                  <a:pt x="682316" y="0"/>
                </a:cubicBezTo>
                <a:cubicBezTo>
                  <a:pt x="752305" y="466"/>
                  <a:pt x="822723" y="60245"/>
                  <a:pt x="818783" y="136467"/>
                </a:cubicBezTo>
                <a:cubicBezTo>
                  <a:pt x="809883" y="293675"/>
                  <a:pt x="792090" y="498633"/>
                  <a:pt x="818783" y="683083"/>
                </a:cubicBezTo>
                <a:cubicBezTo>
                  <a:pt x="832535" y="755851"/>
                  <a:pt x="748813" y="817791"/>
                  <a:pt x="682316" y="819550"/>
                </a:cubicBezTo>
                <a:cubicBezTo>
                  <a:pt x="447161" y="805860"/>
                  <a:pt x="270612" y="832275"/>
                  <a:pt x="136467" y="819550"/>
                </a:cubicBezTo>
                <a:cubicBezTo>
                  <a:pt x="61823" y="832851"/>
                  <a:pt x="2287" y="773813"/>
                  <a:pt x="0" y="683083"/>
                </a:cubicBezTo>
                <a:cubicBezTo>
                  <a:pt x="20090" y="539099"/>
                  <a:pt x="3200" y="369050"/>
                  <a:pt x="0" y="136467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#2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B5A4F79-0DB4-2BCE-FE4E-396822AB385A}"/>
              </a:ext>
            </a:extLst>
          </p:cNvPr>
          <p:cNvSpPr/>
          <p:nvPr/>
        </p:nvSpPr>
        <p:spPr>
          <a:xfrm>
            <a:off x="738949" y="3958967"/>
            <a:ext cx="818783" cy="819550"/>
          </a:xfrm>
          <a:custGeom>
            <a:avLst/>
            <a:gdLst>
              <a:gd name="connsiteX0" fmla="*/ 0 w 818783"/>
              <a:gd name="connsiteY0" fmla="*/ 136467 h 819550"/>
              <a:gd name="connsiteX1" fmla="*/ 136467 w 818783"/>
              <a:gd name="connsiteY1" fmla="*/ 0 h 819550"/>
              <a:gd name="connsiteX2" fmla="*/ 682316 w 818783"/>
              <a:gd name="connsiteY2" fmla="*/ 0 h 819550"/>
              <a:gd name="connsiteX3" fmla="*/ 818783 w 818783"/>
              <a:gd name="connsiteY3" fmla="*/ 136467 h 819550"/>
              <a:gd name="connsiteX4" fmla="*/ 818783 w 818783"/>
              <a:gd name="connsiteY4" fmla="*/ 683083 h 819550"/>
              <a:gd name="connsiteX5" fmla="*/ 682316 w 818783"/>
              <a:gd name="connsiteY5" fmla="*/ 819550 h 819550"/>
              <a:gd name="connsiteX6" fmla="*/ 136467 w 818783"/>
              <a:gd name="connsiteY6" fmla="*/ 819550 h 819550"/>
              <a:gd name="connsiteX7" fmla="*/ 0 w 818783"/>
              <a:gd name="connsiteY7" fmla="*/ 683083 h 819550"/>
              <a:gd name="connsiteX8" fmla="*/ 0 w 818783"/>
              <a:gd name="connsiteY8" fmla="*/ 136467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783" h="819550" fill="none" extrusionOk="0">
                <a:moveTo>
                  <a:pt x="0" y="136467"/>
                </a:moveTo>
                <a:cubicBezTo>
                  <a:pt x="7997" y="59830"/>
                  <a:pt x="57858" y="-9673"/>
                  <a:pt x="136467" y="0"/>
                </a:cubicBezTo>
                <a:cubicBezTo>
                  <a:pt x="382995" y="-3030"/>
                  <a:pt x="412233" y="-19521"/>
                  <a:pt x="682316" y="0"/>
                </a:cubicBezTo>
                <a:cubicBezTo>
                  <a:pt x="755445" y="-8094"/>
                  <a:pt x="813660" y="70434"/>
                  <a:pt x="818783" y="136467"/>
                </a:cubicBezTo>
                <a:cubicBezTo>
                  <a:pt x="796760" y="359991"/>
                  <a:pt x="839024" y="470157"/>
                  <a:pt x="818783" y="683083"/>
                </a:cubicBezTo>
                <a:cubicBezTo>
                  <a:pt x="804098" y="752203"/>
                  <a:pt x="754900" y="823379"/>
                  <a:pt x="682316" y="819550"/>
                </a:cubicBezTo>
                <a:cubicBezTo>
                  <a:pt x="453171" y="812609"/>
                  <a:pt x="298293" y="812280"/>
                  <a:pt x="136467" y="819550"/>
                </a:cubicBezTo>
                <a:cubicBezTo>
                  <a:pt x="49967" y="809521"/>
                  <a:pt x="-2367" y="761324"/>
                  <a:pt x="0" y="683083"/>
                </a:cubicBezTo>
                <a:cubicBezTo>
                  <a:pt x="-16429" y="546401"/>
                  <a:pt x="23022" y="282447"/>
                  <a:pt x="0" y="136467"/>
                </a:cubicBezTo>
                <a:close/>
              </a:path>
              <a:path w="818783" h="819550" stroke="0" extrusionOk="0">
                <a:moveTo>
                  <a:pt x="0" y="136467"/>
                </a:moveTo>
                <a:cubicBezTo>
                  <a:pt x="-5311" y="66499"/>
                  <a:pt x="51887" y="3005"/>
                  <a:pt x="136467" y="0"/>
                </a:cubicBezTo>
                <a:cubicBezTo>
                  <a:pt x="397641" y="2882"/>
                  <a:pt x="549906" y="-15272"/>
                  <a:pt x="682316" y="0"/>
                </a:cubicBezTo>
                <a:cubicBezTo>
                  <a:pt x="752305" y="466"/>
                  <a:pt x="822723" y="60245"/>
                  <a:pt x="818783" y="136467"/>
                </a:cubicBezTo>
                <a:cubicBezTo>
                  <a:pt x="809883" y="293675"/>
                  <a:pt x="792090" y="498633"/>
                  <a:pt x="818783" y="683083"/>
                </a:cubicBezTo>
                <a:cubicBezTo>
                  <a:pt x="832535" y="755851"/>
                  <a:pt x="748813" y="817791"/>
                  <a:pt x="682316" y="819550"/>
                </a:cubicBezTo>
                <a:cubicBezTo>
                  <a:pt x="447161" y="805860"/>
                  <a:pt x="270612" y="832275"/>
                  <a:pt x="136467" y="819550"/>
                </a:cubicBezTo>
                <a:cubicBezTo>
                  <a:pt x="61823" y="832851"/>
                  <a:pt x="2287" y="773813"/>
                  <a:pt x="0" y="683083"/>
                </a:cubicBezTo>
                <a:cubicBezTo>
                  <a:pt x="20090" y="539099"/>
                  <a:pt x="3200" y="369050"/>
                  <a:pt x="0" y="136467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#3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EDB5BF-1E33-A4BC-3EA1-AA82441C35A2}"/>
              </a:ext>
            </a:extLst>
          </p:cNvPr>
          <p:cNvSpPr/>
          <p:nvPr/>
        </p:nvSpPr>
        <p:spPr>
          <a:xfrm>
            <a:off x="724848" y="5155166"/>
            <a:ext cx="818783" cy="819550"/>
          </a:xfrm>
          <a:custGeom>
            <a:avLst/>
            <a:gdLst>
              <a:gd name="connsiteX0" fmla="*/ 0 w 818783"/>
              <a:gd name="connsiteY0" fmla="*/ 136467 h 819550"/>
              <a:gd name="connsiteX1" fmla="*/ 136467 w 818783"/>
              <a:gd name="connsiteY1" fmla="*/ 0 h 819550"/>
              <a:gd name="connsiteX2" fmla="*/ 682316 w 818783"/>
              <a:gd name="connsiteY2" fmla="*/ 0 h 819550"/>
              <a:gd name="connsiteX3" fmla="*/ 818783 w 818783"/>
              <a:gd name="connsiteY3" fmla="*/ 136467 h 819550"/>
              <a:gd name="connsiteX4" fmla="*/ 818783 w 818783"/>
              <a:gd name="connsiteY4" fmla="*/ 683083 h 819550"/>
              <a:gd name="connsiteX5" fmla="*/ 682316 w 818783"/>
              <a:gd name="connsiteY5" fmla="*/ 819550 h 819550"/>
              <a:gd name="connsiteX6" fmla="*/ 136467 w 818783"/>
              <a:gd name="connsiteY6" fmla="*/ 819550 h 819550"/>
              <a:gd name="connsiteX7" fmla="*/ 0 w 818783"/>
              <a:gd name="connsiteY7" fmla="*/ 683083 h 819550"/>
              <a:gd name="connsiteX8" fmla="*/ 0 w 818783"/>
              <a:gd name="connsiteY8" fmla="*/ 136467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783" h="819550" fill="none" extrusionOk="0">
                <a:moveTo>
                  <a:pt x="0" y="136467"/>
                </a:moveTo>
                <a:cubicBezTo>
                  <a:pt x="7997" y="59830"/>
                  <a:pt x="57858" y="-9673"/>
                  <a:pt x="136467" y="0"/>
                </a:cubicBezTo>
                <a:cubicBezTo>
                  <a:pt x="382995" y="-3030"/>
                  <a:pt x="412233" y="-19521"/>
                  <a:pt x="682316" y="0"/>
                </a:cubicBezTo>
                <a:cubicBezTo>
                  <a:pt x="755445" y="-8094"/>
                  <a:pt x="813660" y="70434"/>
                  <a:pt x="818783" y="136467"/>
                </a:cubicBezTo>
                <a:cubicBezTo>
                  <a:pt x="796760" y="359991"/>
                  <a:pt x="839024" y="470157"/>
                  <a:pt x="818783" y="683083"/>
                </a:cubicBezTo>
                <a:cubicBezTo>
                  <a:pt x="804098" y="752203"/>
                  <a:pt x="754900" y="823379"/>
                  <a:pt x="682316" y="819550"/>
                </a:cubicBezTo>
                <a:cubicBezTo>
                  <a:pt x="453171" y="812609"/>
                  <a:pt x="298293" y="812280"/>
                  <a:pt x="136467" y="819550"/>
                </a:cubicBezTo>
                <a:cubicBezTo>
                  <a:pt x="49967" y="809521"/>
                  <a:pt x="-2367" y="761324"/>
                  <a:pt x="0" y="683083"/>
                </a:cubicBezTo>
                <a:cubicBezTo>
                  <a:pt x="-16429" y="546401"/>
                  <a:pt x="23022" y="282447"/>
                  <a:pt x="0" y="136467"/>
                </a:cubicBezTo>
                <a:close/>
              </a:path>
              <a:path w="818783" h="819550" stroke="0" extrusionOk="0">
                <a:moveTo>
                  <a:pt x="0" y="136467"/>
                </a:moveTo>
                <a:cubicBezTo>
                  <a:pt x="-5311" y="66499"/>
                  <a:pt x="51887" y="3005"/>
                  <a:pt x="136467" y="0"/>
                </a:cubicBezTo>
                <a:cubicBezTo>
                  <a:pt x="397641" y="2882"/>
                  <a:pt x="549906" y="-15272"/>
                  <a:pt x="682316" y="0"/>
                </a:cubicBezTo>
                <a:cubicBezTo>
                  <a:pt x="752305" y="466"/>
                  <a:pt x="822723" y="60245"/>
                  <a:pt x="818783" y="136467"/>
                </a:cubicBezTo>
                <a:cubicBezTo>
                  <a:pt x="809883" y="293675"/>
                  <a:pt x="792090" y="498633"/>
                  <a:pt x="818783" y="683083"/>
                </a:cubicBezTo>
                <a:cubicBezTo>
                  <a:pt x="832535" y="755851"/>
                  <a:pt x="748813" y="817791"/>
                  <a:pt x="682316" y="819550"/>
                </a:cubicBezTo>
                <a:cubicBezTo>
                  <a:pt x="447161" y="805860"/>
                  <a:pt x="270612" y="832275"/>
                  <a:pt x="136467" y="819550"/>
                </a:cubicBezTo>
                <a:cubicBezTo>
                  <a:pt x="61823" y="832851"/>
                  <a:pt x="2287" y="773813"/>
                  <a:pt x="0" y="683083"/>
                </a:cubicBezTo>
                <a:cubicBezTo>
                  <a:pt x="20090" y="539099"/>
                  <a:pt x="3200" y="369050"/>
                  <a:pt x="0" y="136467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#4</a:t>
            </a:r>
          </a:p>
        </p:txBody>
      </p:sp>
      <p:pic>
        <p:nvPicPr>
          <p:cNvPr id="19" name="Picture 18" descr="A purple owl with black text&#10;&#10;Description automatically generated">
            <a:extLst>
              <a:ext uri="{FF2B5EF4-FFF2-40B4-BE49-F238E27FC236}">
                <a16:creationId xmlns:a16="http://schemas.microsoft.com/office/drawing/2014/main" id="{4F527521-60D9-3328-D3E1-8D0BD56C7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3" y="6054939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1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AACBA78-0681-1B6D-96EC-54A9EF7722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3D4E6AA-07A3-62D6-90C1-6810A94ACA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Let’s Discuss Your Questions!</a:t>
            </a:r>
          </a:p>
          <a:p>
            <a:endParaRPr lang="en-US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r>
              <a:rPr lang="en-US" u="sng" dirty="0"/>
              <a:t>Stay in Touch</a:t>
            </a:r>
          </a:p>
          <a:p>
            <a:r>
              <a:rPr lang="en-US" dirty="0"/>
              <a:t>Subscribe to ESG OWL Insights newsletter at </a:t>
            </a:r>
            <a:r>
              <a:rPr lang="en-US" dirty="0">
                <a:hlinkClick r:id="rId2"/>
              </a:rPr>
              <a:t>www.esgowl.com</a:t>
            </a:r>
            <a:endParaRPr lang="en-US" dirty="0"/>
          </a:p>
          <a:p>
            <a:r>
              <a:rPr lang="en-US" dirty="0"/>
              <a:t>Follow “ESG OWL” on LinkedIn</a:t>
            </a:r>
          </a:p>
        </p:txBody>
      </p:sp>
      <p:pic>
        <p:nvPicPr>
          <p:cNvPr id="7" name="Picture 6" descr="A purple owl with black text&#10;&#10;Description automatically generated">
            <a:extLst>
              <a:ext uri="{FF2B5EF4-FFF2-40B4-BE49-F238E27FC236}">
                <a16:creationId xmlns:a16="http://schemas.microsoft.com/office/drawing/2014/main" id="{65CC82DC-1AF4-2BF2-9C01-43258ED7F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513" y="3787346"/>
            <a:ext cx="1728548" cy="834081"/>
          </a:xfrm>
          <a:prstGeom prst="rect">
            <a:avLst/>
          </a:prstGeom>
        </p:spPr>
      </p:pic>
      <p:pic>
        <p:nvPicPr>
          <p:cNvPr id="11" name="Picture Placeholder 10" descr="Burnt forest and trees">
            <a:extLst>
              <a:ext uri="{FF2B5EF4-FFF2-40B4-BE49-F238E27FC236}">
                <a16:creationId xmlns:a16="http://schemas.microsoft.com/office/drawing/2014/main" id="{98D56208-3121-CAC7-1428-A6D1F8AE80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6979" r="16979"/>
          <a:stretch>
            <a:fillRect/>
          </a:stretch>
        </p:blipFill>
        <p:spPr/>
      </p:pic>
      <p:pic>
        <p:nvPicPr>
          <p:cNvPr id="21" name="Picture Placeholder 20" descr="View of solar farm">
            <a:extLst>
              <a:ext uri="{FF2B5EF4-FFF2-40B4-BE49-F238E27FC236}">
                <a16:creationId xmlns:a16="http://schemas.microsoft.com/office/drawing/2014/main" id="{5E5505C6-4BA2-1C1E-F1CD-3A4F304DC1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6979" r="16979"/>
          <a:stretch>
            <a:fillRect/>
          </a:stretch>
        </p:blipFill>
        <p:spPr>
          <a:xfrm>
            <a:off x="6286500" y="2955925"/>
            <a:ext cx="2857500" cy="288448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233127F-B129-7C7E-5D0B-E23A3B24E297}"/>
              </a:ext>
            </a:extLst>
          </p:cNvPr>
          <p:cNvSpPr/>
          <p:nvPr/>
        </p:nvSpPr>
        <p:spPr>
          <a:xfrm>
            <a:off x="104070" y="5128051"/>
            <a:ext cx="240956" cy="234779"/>
          </a:xfrm>
          <a:prstGeom prst="ellipse">
            <a:avLst/>
          </a:prstGeom>
          <a:solidFill>
            <a:srgbClr val="1800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A304F5-ED2C-03B7-9F45-EFD8EFB07AD7}"/>
              </a:ext>
            </a:extLst>
          </p:cNvPr>
          <p:cNvSpPr/>
          <p:nvPr/>
        </p:nvSpPr>
        <p:spPr>
          <a:xfrm>
            <a:off x="104070" y="5505795"/>
            <a:ext cx="240956" cy="234779"/>
          </a:xfrm>
          <a:prstGeom prst="ellipse">
            <a:avLst/>
          </a:prstGeom>
          <a:solidFill>
            <a:srgbClr val="1800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61005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130819-6688-4BE9-9BE6-21705D078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UPCOMING IMEC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9FA8E-7111-44FB-BB35-6BEF78E3D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010" y="1470448"/>
            <a:ext cx="8393468" cy="41268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B55"/>
                </a:solidFill>
                <a:effectLst/>
                <a:uLnTx/>
                <a:uFillTx/>
                <a:latin typeface="Avenir Next Demi Bold" panose="020B0703020202020204" pitchFamily="34" charset="0"/>
                <a:ea typeface="+mn-ea"/>
                <a:cs typeface="+mn-cs"/>
              </a:rPr>
              <a:t>Visit </a:t>
            </a:r>
            <a:r>
              <a:rPr lang="en-US" sz="2800" u="sng" dirty="0">
                <a:solidFill>
                  <a:srgbClr val="3897B0"/>
                </a:solidFill>
                <a:latin typeface="Avenir Next Demi Bold" panose="020B0703020202020204" pitchFamily="34" charset="0"/>
              </a:rPr>
              <a:t>www.IMEC.org/Events/</a:t>
            </a:r>
            <a:r>
              <a:rPr lang="en-US" sz="2800" b="0" dirty="0">
                <a:latin typeface="Avenir Next Demi Bold" panose="020B0703020202020204" pitchFamily="34" charset="0"/>
              </a:rPr>
              <a:t> 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B55"/>
                </a:solidFill>
                <a:effectLst/>
                <a:uLnTx/>
                <a:uFillTx/>
                <a:latin typeface="Avenir Next Demi Bold" panose="020B0703020202020204" pitchFamily="34" charset="0"/>
                <a:ea typeface="+mn-ea"/>
                <a:cs typeface="+mn-cs"/>
              </a:rPr>
              <a:t>or the complete list of upcoming events. 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897B0"/>
              </a:solidFill>
              <a:effectLst/>
              <a:uLnTx/>
              <a:uFillTx/>
              <a:latin typeface="Avenir Next Demi Bold" panose="020B0703020202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E1BF35-0B8E-4751-BADD-1A65D237597E}"/>
              </a:ext>
            </a:extLst>
          </p:cNvPr>
          <p:cNvGrpSpPr/>
          <p:nvPr/>
        </p:nvGrpSpPr>
        <p:grpSpPr>
          <a:xfrm>
            <a:off x="762653" y="2862685"/>
            <a:ext cx="7560252" cy="2891855"/>
            <a:chOff x="762654" y="2453658"/>
            <a:chExt cx="7560252" cy="28918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853C23-5510-42A3-A553-1D5377E6C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8371"/>
            <a:stretch/>
          </p:blipFill>
          <p:spPr>
            <a:xfrm>
              <a:off x="762655" y="2453658"/>
              <a:ext cx="7560251" cy="216499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4681874-0542-4075-9A48-BFB8C0D093B5}"/>
                </a:ext>
              </a:extLst>
            </p:cNvPr>
            <p:cNvSpPr/>
            <p:nvPr/>
          </p:nvSpPr>
          <p:spPr>
            <a:xfrm>
              <a:off x="6923313" y="2453658"/>
              <a:ext cx="587828" cy="42768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4F2169-A329-4B71-AC88-AE477FCE2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5962"/>
            <a:stretch/>
          </p:blipFill>
          <p:spPr>
            <a:xfrm>
              <a:off x="762654" y="3798486"/>
              <a:ext cx="7560251" cy="1547027"/>
            </a:xfrm>
            <a:prstGeom prst="rect">
              <a:avLst/>
            </a:prstGeom>
          </p:spPr>
        </p:pic>
      </p:grpSp>
      <p:pic>
        <p:nvPicPr>
          <p:cNvPr id="4" name="Picture 3" descr="A purple owl with black text&#10;&#10;Description automatically generated">
            <a:extLst>
              <a:ext uri="{FF2B5EF4-FFF2-40B4-BE49-F238E27FC236}">
                <a16:creationId xmlns:a16="http://schemas.microsoft.com/office/drawing/2014/main" id="{596088F3-9253-F951-624C-A13CD0B6D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3" y="5948712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0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B9BBE-521F-02B8-1A85-D88F0670F6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Sustainability?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8B2AE5-3EB6-93AF-3802-2B9AC2D5D3D2}"/>
              </a:ext>
            </a:extLst>
          </p:cNvPr>
          <p:cNvSpPr/>
          <p:nvPr/>
        </p:nvSpPr>
        <p:spPr>
          <a:xfrm>
            <a:off x="1810567" y="1271412"/>
            <a:ext cx="6163089" cy="5121768"/>
          </a:xfrm>
          <a:prstGeom prst="ellipse">
            <a:avLst/>
          </a:prstGeom>
          <a:solidFill>
            <a:srgbClr val="180049">
              <a:alpha val="18824"/>
            </a:srgbClr>
          </a:solidFill>
          <a:ln>
            <a:solidFill>
              <a:schemeClr val="accent1"/>
            </a:solidFill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73864-F158-D317-B6ED-45E6385A6EEA}"/>
              </a:ext>
            </a:extLst>
          </p:cNvPr>
          <p:cNvSpPr txBox="1"/>
          <p:nvPr/>
        </p:nvSpPr>
        <p:spPr>
          <a:xfrm>
            <a:off x="1539836" y="1764387"/>
            <a:ext cx="7093644" cy="432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3600" b="0" i="0" dirty="0">
                <a:solidFill>
                  <a:srgbClr val="180049"/>
                </a:solidFill>
                <a:effectLst/>
                <a:latin typeface="Roboto" panose="02000000000000000000" pitchFamily="2" charset="0"/>
              </a:rPr>
              <a:t>Meeting the needs of the </a:t>
            </a:r>
            <a:r>
              <a:rPr lang="en-US" sz="3600" b="0" i="1" dirty="0">
                <a:solidFill>
                  <a:srgbClr val="90DFAD"/>
                </a:solidFill>
                <a:effectLst/>
                <a:latin typeface="Roboto" panose="02000000000000000000" pitchFamily="2" charset="0"/>
              </a:rPr>
              <a:t>present,</a:t>
            </a:r>
            <a:r>
              <a:rPr lang="en-US" sz="3600" b="0" i="0" dirty="0">
                <a:solidFill>
                  <a:srgbClr val="180049"/>
                </a:solidFill>
                <a:effectLst/>
                <a:latin typeface="Roboto" panose="02000000000000000000" pitchFamily="2" charset="0"/>
              </a:rPr>
              <a:t> without compromising the ability of </a:t>
            </a:r>
            <a:r>
              <a:rPr lang="en-US" sz="3600" b="0" i="1" dirty="0">
                <a:solidFill>
                  <a:srgbClr val="90DFAD"/>
                </a:solidFill>
                <a:effectLst/>
                <a:latin typeface="Roboto" panose="02000000000000000000" pitchFamily="2" charset="0"/>
              </a:rPr>
              <a:t>future</a:t>
            </a:r>
            <a:r>
              <a:rPr lang="en-US" sz="3600" b="0" i="0" dirty="0">
                <a:solidFill>
                  <a:srgbClr val="180049"/>
                </a:solidFill>
                <a:effectLst/>
                <a:latin typeface="Roboto" panose="02000000000000000000" pitchFamily="2" charset="0"/>
              </a:rPr>
              <a:t> generations to meet their own needs. </a:t>
            </a:r>
          </a:p>
          <a:p>
            <a:endParaRPr lang="en-US" sz="3600" dirty="0">
              <a:solidFill>
                <a:srgbClr val="180049"/>
              </a:solidFill>
              <a:latin typeface="Roboto" panose="02000000000000000000" pitchFamily="2" charset="0"/>
            </a:endParaRPr>
          </a:p>
          <a:p>
            <a:r>
              <a:rPr lang="en-US" sz="2800" dirty="0">
                <a:solidFill>
                  <a:srgbClr val="180049"/>
                </a:solidFill>
                <a:latin typeface="Roboto" panose="02000000000000000000" pitchFamily="2" charset="0"/>
              </a:rPr>
              <a:t>United Nations Brundtland Commission (1987)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97CC1-D627-0392-A6FE-B868B73BAD49}"/>
              </a:ext>
            </a:extLst>
          </p:cNvPr>
          <p:cNvSpPr txBox="1"/>
          <p:nvPr/>
        </p:nvSpPr>
        <p:spPr>
          <a:xfrm>
            <a:off x="979542" y="1246100"/>
            <a:ext cx="5602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90DFAD"/>
                </a:solidFill>
              </a:rPr>
              <a:t>“</a:t>
            </a:r>
          </a:p>
        </p:txBody>
      </p:sp>
      <p:pic>
        <p:nvPicPr>
          <p:cNvPr id="2" name="Picture 1" descr="A purple owl with black text&#10;&#10;Description automatically generated">
            <a:extLst>
              <a:ext uri="{FF2B5EF4-FFF2-40B4-BE49-F238E27FC236}">
                <a16:creationId xmlns:a16="http://schemas.microsoft.com/office/drawing/2014/main" id="{48FE7F7F-FB8F-0537-4537-25D7E3AF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3" y="5948712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88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37B99-9A55-749C-116F-440CFC5C97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Typical Manufacturing Process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2E1640A-C584-003A-0C76-9DC71587D3DB}"/>
              </a:ext>
            </a:extLst>
          </p:cNvPr>
          <p:cNvSpPr/>
          <p:nvPr/>
        </p:nvSpPr>
        <p:spPr>
          <a:xfrm>
            <a:off x="5886193" y="2430960"/>
            <a:ext cx="2727100" cy="2177731"/>
          </a:xfrm>
          <a:custGeom>
            <a:avLst/>
            <a:gdLst>
              <a:gd name="connsiteX0" fmla="*/ 0 w 2727100"/>
              <a:gd name="connsiteY0" fmla="*/ 1088866 h 2177731"/>
              <a:gd name="connsiteX1" fmla="*/ 186922 w 2727100"/>
              <a:gd name="connsiteY1" fmla="*/ 715022 h 2177731"/>
              <a:gd name="connsiteX2" fmla="*/ 362955 w 2727100"/>
              <a:gd name="connsiteY2" fmla="*/ 362956 h 2177731"/>
              <a:gd name="connsiteX3" fmla="*/ 544433 w 2727100"/>
              <a:gd name="connsiteY3" fmla="*/ 1 h 2177731"/>
              <a:gd name="connsiteX4" fmla="*/ 1106893 w 2727100"/>
              <a:gd name="connsiteY4" fmla="*/ 1 h 2177731"/>
              <a:gd name="connsiteX5" fmla="*/ 1636589 w 2727100"/>
              <a:gd name="connsiteY5" fmla="*/ 1 h 2177731"/>
              <a:gd name="connsiteX6" fmla="*/ 2182667 w 2727100"/>
              <a:gd name="connsiteY6" fmla="*/ 1 h 2177731"/>
              <a:gd name="connsiteX7" fmla="*/ 2364145 w 2727100"/>
              <a:gd name="connsiteY7" fmla="*/ 362956 h 2177731"/>
              <a:gd name="connsiteX8" fmla="*/ 2556511 w 2727100"/>
              <a:gd name="connsiteY8" fmla="*/ 747688 h 2177731"/>
              <a:gd name="connsiteX9" fmla="*/ 2727100 w 2727100"/>
              <a:gd name="connsiteY9" fmla="*/ 1088866 h 2177731"/>
              <a:gd name="connsiteX10" fmla="*/ 2561955 w 2727100"/>
              <a:gd name="connsiteY10" fmla="*/ 1419155 h 2177731"/>
              <a:gd name="connsiteX11" fmla="*/ 2380478 w 2727100"/>
              <a:gd name="connsiteY11" fmla="*/ 1782109 h 2177731"/>
              <a:gd name="connsiteX12" fmla="*/ 2182667 w 2727100"/>
              <a:gd name="connsiteY12" fmla="*/ 2177730 h 2177731"/>
              <a:gd name="connsiteX13" fmla="*/ 1603824 w 2727100"/>
              <a:gd name="connsiteY13" fmla="*/ 2177730 h 2177731"/>
              <a:gd name="connsiteX14" fmla="*/ 1024982 w 2727100"/>
              <a:gd name="connsiteY14" fmla="*/ 2177730 h 2177731"/>
              <a:gd name="connsiteX15" fmla="*/ 544433 w 2727100"/>
              <a:gd name="connsiteY15" fmla="*/ 2177730 h 2177731"/>
              <a:gd name="connsiteX16" fmla="*/ 368400 w 2727100"/>
              <a:gd name="connsiteY16" fmla="*/ 1825664 h 2177731"/>
              <a:gd name="connsiteX17" fmla="*/ 197811 w 2727100"/>
              <a:gd name="connsiteY17" fmla="*/ 1484487 h 2177731"/>
              <a:gd name="connsiteX18" fmla="*/ 0 w 2727100"/>
              <a:gd name="connsiteY18" fmla="*/ 1088866 h 217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27100" h="2177731" fill="none" extrusionOk="0">
                <a:moveTo>
                  <a:pt x="0" y="1088866"/>
                </a:moveTo>
                <a:cubicBezTo>
                  <a:pt x="50317" y="920618"/>
                  <a:pt x="133621" y="859561"/>
                  <a:pt x="186922" y="715022"/>
                </a:cubicBezTo>
                <a:cubicBezTo>
                  <a:pt x="240223" y="570483"/>
                  <a:pt x="347818" y="445823"/>
                  <a:pt x="362955" y="362956"/>
                </a:cubicBezTo>
                <a:cubicBezTo>
                  <a:pt x="378092" y="280089"/>
                  <a:pt x="514387" y="140895"/>
                  <a:pt x="544433" y="1"/>
                </a:cubicBezTo>
                <a:cubicBezTo>
                  <a:pt x="739344" y="-10971"/>
                  <a:pt x="916923" y="329"/>
                  <a:pt x="1106893" y="1"/>
                </a:cubicBezTo>
                <a:cubicBezTo>
                  <a:pt x="1296863" y="-327"/>
                  <a:pt x="1446333" y="10693"/>
                  <a:pt x="1636589" y="1"/>
                </a:cubicBezTo>
                <a:cubicBezTo>
                  <a:pt x="1826845" y="-10691"/>
                  <a:pt x="1943642" y="16245"/>
                  <a:pt x="2182667" y="1"/>
                </a:cubicBezTo>
                <a:cubicBezTo>
                  <a:pt x="2230669" y="69457"/>
                  <a:pt x="2288987" y="279973"/>
                  <a:pt x="2364145" y="362956"/>
                </a:cubicBezTo>
                <a:cubicBezTo>
                  <a:pt x="2439303" y="445939"/>
                  <a:pt x="2460846" y="598531"/>
                  <a:pt x="2556511" y="747688"/>
                </a:cubicBezTo>
                <a:cubicBezTo>
                  <a:pt x="2652176" y="896845"/>
                  <a:pt x="2635185" y="945132"/>
                  <a:pt x="2727100" y="1088866"/>
                </a:cubicBezTo>
                <a:cubicBezTo>
                  <a:pt x="2689615" y="1214916"/>
                  <a:pt x="2602015" y="1309217"/>
                  <a:pt x="2561955" y="1419155"/>
                </a:cubicBezTo>
                <a:cubicBezTo>
                  <a:pt x="2521896" y="1529093"/>
                  <a:pt x="2432205" y="1624101"/>
                  <a:pt x="2380478" y="1782109"/>
                </a:cubicBezTo>
                <a:cubicBezTo>
                  <a:pt x="2328751" y="1940117"/>
                  <a:pt x="2194366" y="2038938"/>
                  <a:pt x="2182667" y="2177730"/>
                </a:cubicBezTo>
                <a:cubicBezTo>
                  <a:pt x="1978099" y="2185476"/>
                  <a:pt x="1721620" y="2164803"/>
                  <a:pt x="1603824" y="2177730"/>
                </a:cubicBezTo>
                <a:cubicBezTo>
                  <a:pt x="1486028" y="2190657"/>
                  <a:pt x="1177377" y="2111640"/>
                  <a:pt x="1024982" y="2177730"/>
                </a:cubicBezTo>
                <a:cubicBezTo>
                  <a:pt x="872587" y="2243820"/>
                  <a:pt x="746249" y="2125691"/>
                  <a:pt x="544433" y="2177730"/>
                </a:cubicBezTo>
                <a:cubicBezTo>
                  <a:pt x="480733" y="2097645"/>
                  <a:pt x="443284" y="1935085"/>
                  <a:pt x="368400" y="1825664"/>
                </a:cubicBezTo>
                <a:cubicBezTo>
                  <a:pt x="293515" y="1716243"/>
                  <a:pt x="283104" y="1555332"/>
                  <a:pt x="197811" y="1484487"/>
                </a:cubicBezTo>
                <a:cubicBezTo>
                  <a:pt x="112518" y="1413642"/>
                  <a:pt x="76503" y="1177272"/>
                  <a:pt x="0" y="1088866"/>
                </a:cubicBezTo>
                <a:close/>
              </a:path>
              <a:path w="2727100" h="2177731" stroke="0" extrusionOk="0">
                <a:moveTo>
                  <a:pt x="0" y="1088866"/>
                </a:moveTo>
                <a:cubicBezTo>
                  <a:pt x="28334" y="999900"/>
                  <a:pt x="96585" y="915567"/>
                  <a:pt x="170589" y="747688"/>
                </a:cubicBezTo>
                <a:cubicBezTo>
                  <a:pt x="244594" y="579810"/>
                  <a:pt x="333367" y="509270"/>
                  <a:pt x="335734" y="417399"/>
                </a:cubicBezTo>
                <a:cubicBezTo>
                  <a:pt x="338101" y="325528"/>
                  <a:pt x="525492" y="100296"/>
                  <a:pt x="544433" y="1"/>
                </a:cubicBezTo>
                <a:cubicBezTo>
                  <a:pt x="778050" y="-64635"/>
                  <a:pt x="844702" y="59972"/>
                  <a:pt x="1090511" y="1"/>
                </a:cubicBezTo>
                <a:cubicBezTo>
                  <a:pt x="1336320" y="-59970"/>
                  <a:pt x="1462861" y="10915"/>
                  <a:pt x="1603824" y="1"/>
                </a:cubicBezTo>
                <a:cubicBezTo>
                  <a:pt x="1744787" y="-10913"/>
                  <a:pt x="2057665" y="14448"/>
                  <a:pt x="2182667" y="1"/>
                </a:cubicBezTo>
                <a:cubicBezTo>
                  <a:pt x="2239341" y="75945"/>
                  <a:pt x="2269301" y="236322"/>
                  <a:pt x="2375033" y="384733"/>
                </a:cubicBezTo>
                <a:cubicBezTo>
                  <a:pt x="2480765" y="533144"/>
                  <a:pt x="2482727" y="601412"/>
                  <a:pt x="2556511" y="747688"/>
                </a:cubicBezTo>
                <a:cubicBezTo>
                  <a:pt x="2630295" y="893964"/>
                  <a:pt x="2643877" y="973766"/>
                  <a:pt x="2727100" y="1088866"/>
                </a:cubicBezTo>
                <a:cubicBezTo>
                  <a:pt x="2677649" y="1230223"/>
                  <a:pt x="2603619" y="1267690"/>
                  <a:pt x="2551067" y="1440932"/>
                </a:cubicBezTo>
                <a:cubicBezTo>
                  <a:pt x="2498515" y="1614174"/>
                  <a:pt x="2417964" y="1651808"/>
                  <a:pt x="2364145" y="1814775"/>
                </a:cubicBezTo>
                <a:cubicBezTo>
                  <a:pt x="2310326" y="1977742"/>
                  <a:pt x="2241475" y="2035067"/>
                  <a:pt x="2182667" y="2177730"/>
                </a:cubicBezTo>
                <a:cubicBezTo>
                  <a:pt x="2008357" y="2194910"/>
                  <a:pt x="1885192" y="2130601"/>
                  <a:pt x="1636589" y="2177730"/>
                </a:cubicBezTo>
                <a:cubicBezTo>
                  <a:pt x="1387986" y="2224859"/>
                  <a:pt x="1289531" y="2170299"/>
                  <a:pt x="1090511" y="2177730"/>
                </a:cubicBezTo>
                <a:cubicBezTo>
                  <a:pt x="891491" y="2185161"/>
                  <a:pt x="766866" y="2148171"/>
                  <a:pt x="544433" y="2177730"/>
                </a:cubicBezTo>
                <a:cubicBezTo>
                  <a:pt x="447815" y="2032903"/>
                  <a:pt x="438449" y="1908207"/>
                  <a:pt x="379288" y="1847441"/>
                </a:cubicBezTo>
                <a:cubicBezTo>
                  <a:pt x="320127" y="1786675"/>
                  <a:pt x="322037" y="1620261"/>
                  <a:pt x="186922" y="1462709"/>
                </a:cubicBezTo>
                <a:cubicBezTo>
                  <a:pt x="51807" y="1305157"/>
                  <a:pt x="88181" y="1179420"/>
                  <a:pt x="0" y="1088866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2647032952">
                  <a:prstGeom prst="hexagon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F9E0EA8-3832-8E5F-EB3E-005FEDADF80B}"/>
              </a:ext>
            </a:extLst>
          </p:cNvPr>
          <p:cNvSpPr/>
          <p:nvPr/>
        </p:nvSpPr>
        <p:spPr>
          <a:xfrm>
            <a:off x="3117941" y="2563725"/>
            <a:ext cx="2181125" cy="1912200"/>
          </a:xfrm>
          <a:custGeom>
            <a:avLst/>
            <a:gdLst>
              <a:gd name="connsiteX0" fmla="*/ 0 w 2181125"/>
              <a:gd name="connsiteY0" fmla="*/ 956100 h 1912200"/>
              <a:gd name="connsiteX1" fmla="*/ 229464 w 2181125"/>
              <a:gd name="connsiteY1" fmla="*/ 497172 h 1912200"/>
              <a:gd name="connsiteX2" fmla="*/ 478050 w 2181125"/>
              <a:gd name="connsiteY2" fmla="*/ 0 h 1912200"/>
              <a:gd name="connsiteX3" fmla="*/ 849641 w 2181125"/>
              <a:gd name="connsiteY3" fmla="*/ 0 h 1912200"/>
              <a:gd name="connsiteX4" fmla="*/ 1221232 w 2181125"/>
              <a:gd name="connsiteY4" fmla="*/ 0 h 1912200"/>
              <a:gd name="connsiteX5" fmla="*/ 1703075 w 2181125"/>
              <a:gd name="connsiteY5" fmla="*/ 0 h 1912200"/>
              <a:gd name="connsiteX6" fmla="*/ 1946881 w 2181125"/>
              <a:gd name="connsiteY6" fmla="*/ 487611 h 1912200"/>
              <a:gd name="connsiteX7" fmla="*/ 2181125 w 2181125"/>
              <a:gd name="connsiteY7" fmla="*/ 956100 h 1912200"/>
              <a:gd name="connsiteX8" fmla="*/ 1951661 w 2181125"/>
              <a:gd name="connsiteY8" fmla="*/ 1415028 h 1912200"/>
              <a:gd name="connsiteX9" fmla="*/ 1703075 w 2181125"/>
              <a:gd name="connsiteY9" fmla="*/ 1912200 h 1912200"/>
              <a:gd name="connsiteX10" fmla="*/ 1270233 w 2181125"/>
              <a:gd name="connsiteY10" fmla="*/ 1912200 h 1912200"/>
              <a:gd name="connsiteX11" fmla="*/ 861891 w 2181125"/>
              <a:gd name="connsiteY11" fmla="*/ 1912200 h 1912200"/>
              <a:gd name="connsiteX12" fmla="*/ 478050 w 2181125"/>
              <a:gd name="connsiteY12" fmla="*/ 1912200 h 1912200"/>
              <a:gd name="connsiteX13" fmla="*/ 243806 w 2181125"/>
              <a:gd name="connsiteY13" fmla="*/ 1443711 h 1912200"/>
              <a:gd name="connsiteX14" fmla="*/ 0 w 2181125"/>
              <a:gd name="connsiteY14" fmla="*/ 956100 h 191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1125" h="1912200" fill="none" extrusionOk="0">
                <a:moveTo>
                  <a:pt x="0" y="956100"/>
                </a:moveTo>
                <a:cubicBezTo>
                  <a:pt x="48423" y="785257"/>
                  <a:pt x="197326" y="608671"/>
                  <a:pt x="229464" y="497172"/>
                </a:cubicBezTo>
                <a:cubicBezTo>
                  <a:pt x="261602" y="385673"/>
                  <a:pt x="401728" y="166789"/>
                  <a:pt x="478050" y="0"/>
                </a:cubicBezTo>
                <a:cubicBezTo>
                  <a:pt x="611167" y="-29399"/>
                  <a:pt x="712985" y="18054"/>
                  <a:pt x="849641" y="0"/>
                </a:cubicBezTo>
                <a:cubicBezTo>
                  <a:pt x="986297" y="-18054"/>
                  <a:pt x="1133160" y="44316"/>
                  <a:pt x="1221232" y="0"/>
                </a:cubicBezTo>
                <a:cubicBezTo>
                  <a:pt x="1309304" y="-44316"/>
                  <a:pt x="1584039" y="28192"/>
                  <a:pt x="1703075" y="0"/>
                </a:cubicBezTo>
                <a:cubicBezTo>
                  <a:pt x="1849147" y="204228"/>
                  <a:pt x="1847878" y="302872"/>
                  <a:pt x="1946881" y="487611"/>
                </a:cubicBezTo>
                <a:cubicBezTo>
                  <a:pt x="2045883" y="672350"/>
                  <a:pt x="2086738" y="823789"/>
                  <a:pt x="2181125" y="956100"/>
                </a:cubicBezTo>
                <a:cubicBezTo>
                  <a:pt x="2118641" y="1193363"/>
                  <a:pt x="2027466" y="1205176"/>
                  <a:pt x="1951661" y="1415028"/>
                </a:cubicBezTo>
                <a:cubicBezTo>
                  <a:pt x="1875856" y="1624880"/>
                  <a:pt x="1785491" y="1706720"/>
                  <a:pt x="1703075" y="1912200"/>
                </a:cubicBezTo>
                <a:cubicBezTo>
                  <a:pt x="1580705" y="1962430"/>
                  <a:pt x="1426257" y="1910808"/>
                  <a:pt x="1270233" y="1912200"/>
                </a:cubicBezTo>
                <a:cubicBezTo>
                  <a:pt x="1114209" y="1913592"/>
                  <a:pt x="1020618" y="1889630"/>
                  <a:pt x="861891" y="1912200"/>
                </a:cubicBezTo>
                <a:cubicBezTo>
                  <a:pt x="703164" y="1934770"/>
                  <a:pt x="555767" y="1898504"/>
                  <a:pt x="478050" y="1912200"/>
                </a:cubicBezTo>
                <a:cubicBezTo>
                  <a:pt x="368278" y="1801176"/>
                  <a:pt x="340929" y="1531215"/>
                  <a:pt x="243806" y="1443711"/>
                </a:cubicBezTo>
                <a:cubicBezTo>
                  <a:pt x="146683" y="1356207"/>
                  <a:pt x="126888" y="1157568"/>
                  <a:pt x="0" y="956100"/>
                </a:cubicBezTo>
                <a:close/>
              </a:path>
              <a:path w="2181125" h="1912200" stroke="0" extrusionOk="0">
                <a:moveTo>
                  <a:pt x="0" y="956100"/>
                </a:moveTo>
                <a:cubicBezTo>
                  <a:pt x="54650" y="807675"/>
                  <a:pt x="180363" y="666430"/>
                  <a:pt x="234245" y="487611"/>
                </a:cubicBezTo>
                <a:cubicBezTo>
                  <a:pt x="288126" y="308792"/>
                  <a:pt x="451730" y="116643"/>
                  <a:pt x="478050" y="0"/>
                </a:cubicBezTo>
                <a:cubicBezTo>
                  <a:pt x="563097" y="-38356"/>
                  <a:pt x="802474" y="33635"/>
                  <a:pt x="898642" y="0"/>
                </a:cubicBezTo>
                <a:cubicBezTo>
                  <a:pt x="994810" y="-33635"/>
                  <a:pt x="1152294" y="37081"/>
                  <a:pt x="1270233" y="0"/>
                </a:cubicBezTo>
                <a:cubicBezTo>
                  <a:pt x="1388172" y="-37081"/>
                  <a:pt x="1595872" y="28149"/>
                  <a:pt x="1703075" y="0"/>
                </a:cubicBezTo>
                <a:cubicBezTo>
                  <a:pt x="1813941" y="98406"/>
                  <a:pt x="1848569" y="316391"/>
                  <a:pt x="1927759" y="449367"/>
                </a:cubicBezTo>
                <a:cubicBezTo>
                  <a:pt x="2006949" y="582343"/>
                  <a:pt x="2097114" y="810075"/>
                  <a:pt x="2181125" y="956100"/>
                </a:cubicBezTo>
                <a:cubicBezTo>
                  <a:pt x="2116166" y="1096273"/>
                  <a:pt x="1967150" y="1294428"/>
                  <a:pt x="1942100" y="1434150"/>
                </a:cubicBezTo>
                <a:cubicBezTo>
                  <a:pt x="1917050" y="1573872"/>
                  <a:pt x="1724652" y="1794888"/>
                  <a:pt x="1703075" y="1912200"/>
                </a:cubicBezTo>
                <a:cubicBezTo>
                  <a:pt x="1547688" y="1954334"/>
                  <a:pt x="1429165" y="1868920"/>
                  <a:pt x="1331484" y="1912200"/>
                </a:cubicBezTo>
                <a:cubicBezTo>
                  <a:pt x="1233803" y="1955480"/>
                  <a:pt x="1015390" y="1869332"/>
                  <a:pt x="910892" y="1912200"/>
                </a:cubicBezTo>
                <a:cubicBezTo>
                  <a:pt x="806394" y="1955068"/>
                  <a:pt x="660325" y="1892419"/>
                  <a:pt x="478050" y="1912200"/>
                </a:cubicBezTo>
                <a:cubicBezTo>
                  <a:pt x="345311" y="1705921"/>
                  <a:pt x="404766" y="1629127"/>
                  <a:pt x="248586" y="1453272"/>
                </a:cubicBezTo>
                <a:cubicBezTo>
                  <a:pt x="92406" y="1277417"/>
                  <a:pt x="85831" y="1120041"/>
                  <a:pt x="0" y="956100"/>
                </a:cubicBezTo>
                <a:close/>
              </a:path>
            </a:pathLst>
          </a:custGeom>
          <a:solidFill>
            <a:srgbClr val="180049">
              <a:alpha val="90000"/>
            </a:srgbClr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29515969">
                  <a:prstGeom prst="hexagon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106475DE-1108-0187-B550-262CE1D66A73}"/>
              </a:ext>
            </a:extLst>
          </p:cNvPr>
          <p:cNvSpPr/>
          <p:nvPr/>
        </p:nvSpPr>
        <p:spPr>
          <a:xfrm>
            <a:off x="411449" y="2805505"/>
            <a:ext cx="1816284" cy="1428642"/>
          </a:xfrm>
          <a:custGeom>
            <a:avLst/>
            <a:gdLst>
              <a:gd name="connsiteX0" fmla="*/ 0 w 1816284"/>
              <a:gd name="connsiteY0" fmla="*/ 714321 h 1428642"/>
              <a:gd name="connsiteX1" fmla="*/ 171437 w 1816284"/>
              <a:gd name="connsiteY1" fmla="*/ 371447 h 1428642"/>
              <a:gd name="connsiteX2" fmla="*/ 357161 w 1816284"/>
              <a:gd name="connsiteY2" fmla="*/ 0 h 1428642"/>
              <a:gd name="connsiteX3" fmla="*/ 908143 w 1816284"/>
              <a:gd name="connsiteY3" fmla="*/ 0 h 1428642"/>
              <a:gd name="connsiteX4" fmla="*/ 1459124 w 1816284"/>
              <a:gd name="connsiteY4" fmla="*/ 0 h 1428642"/>
              <a:gd name="connsiteX5" fmla="*/ 1630561 w 1816284"/>
              <a:gd name="connsiteY5" fmla="*/ 342874 h 1428642"/>
              <a:gd name="connsiteX6" fmla="*/ 1816284 w 1816284"/>
              <a:gd name="connsiteY6" fmla="*/ 714321 h 1428642"/>
              <a:gd name="connsiteX7" fmla="*/ 1648419 w 1816284"/>
              <a:gd name="connsiteY7" fmla="*/ 1050052 h 1428642"/>
              <a:gd name="connsiteX8" fmla="*/ 1459124 w 1816284"/>
              <a:gd name="connsiteY8" fmla="*/ 1428642 h 1428642"/>
              <a:gd name="connsiteX9" fmla="*/ 886103 w 1816284"/>
              <a:gd name="connsiteY9" fmla="*/ 1428642 h 1428642"/>
              <a:gd name="connsiteX10" fmla="*/ 357161 w 1816284"/>
              <a:gd name="connsiteY10" fmla="*/ 1428642 h 1428642"/>
              <a:gd name="connsiteX11" fmla="*/ 185724 w 1816284"/>
              <a:gd name="connsiteY11" fmla="*/ 1085768 h 1428642"/>
              <a:gd name="connsiteX12" fmla="*/ 0 w 1816284"/>
              <a:gd name="connsiteY12" fmla="*/ 714321 h 142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6284" h="1428642" fill="none" extrusionOk="0">
                <a:moveTo>
                  <a:pt x="0" y="714321"/>
                </a:moveTo>
                <a:cubicBezTo>
                  <a:pt x="3553" y="608230"/>
                  <a:pt x="108676" y="517354"/>
                  <a:pt x="171437" y="371447"/>
                </a:cubicBezTo>
                <a:cubicBezTo>
                  <a:pt x="234199" y="225540"/>
                  <a:pt x="313906" y="112692"/>
                  <a:pt x="357161" y="0"/>
                </a:cubicBezTo>
                <a:cubicBezTo>
                  <a:pt x="558284" y="-45827"/>
                  <a:pt x="646094" y="21168"/>
                  <a:pt x="908143" y="0"/>
                </a:cubicBezTo>
                <a:cubicBezTo>
                  <a:pt x="1170192" y="-21168"/>
                  <a:pt x="1212297" y="1339"/>
                  <a:pt x="1459124" y="0"/>
                </a:cubicBezTo>
                <a:cubicBezTo>
                  <a:pt x="1542575" y="95779"/>
                  <a:pt x="1533992" y="218003"/>
                  <a:pt x="1630561" y="342874"/>
                </a:cubicBezTo>
                <a:cubicBezTo>
                  <a:pt x="1727129" y="467745"/>
                  <a:pt x="1734548" y="626296"/>
                  <a:pt x="1816284" y="714321"/>
                </a:cubicBezTo>
                <a:cubicBezTo>
                  <a:pt x="1778453" y="812489"/>
                  <a:pt x="1696527" y="920094"/>
                  <a:pt x="1648419" y="1050052"/>
                </a:cubicBezTo>
                <a:cubicBezTo>
                  <a:pt x="1600311" y="1180010"/>
                  <a:pt x="1517463" y="1222939"/>
                  <a:pt x="1459124" y="1428642"/>
                </a:cubicBezTo>
                <a:cubicBezTo>
                  <a:pt x="1313990" y="1441506"/>
                  <a:pt x="1065928" y="1396076"/>
                  <a:pt x="886103" y="1428642"/>
                </a:cubicBezTo>
                <a:cubicBezTo>
                  <a:pt x="706278" y="1461208"/>
                  <a:pt x="473832" y="1395422"/>
                  <a:pt x="357161" y="1428642"/>
                </a:cubicBezTo>
                <a:cubicBezTo>
                  <a:pt x="256269" y="1270413"/>
                  <a:pt x="258075" y="1174729"/>
                  <a:pt x="185724" y="1085768"/>
                </a:cubicBezTo>
                <a:cubicBezTo>
                  <a:pt x="113372" y="996807"/>
                  <a:pt x="92638" y="824162"/>
                  <a:pt x="0" y="714321"/>
                </a:cubicBezTo>
                <a:close/>
              </a:path>
              <a:path w="1816284" h="1428642" stroke="0" extrusionOk="0">
                <a:moveTo>
                  <a:pt x="0" y="714321"/>
                </a:moveTo>
                <a:cubicBezTo>
                  <a:pt x="5819" y="602156"/>
                  <a:pt x="160991" y="502326"/>
                  <a:pt x="185724" y="342874"/>
                </a:cubicBezTo>
                <a:cubicBezTo>
                  <a:pt x="210457" y="183422"/>
                  <a:pt x="295649" y="183402"/>
                  <a:pt x="357161" y="0"/>
                </a:cubicBezTo>
                <a:cubicBezTo>
                  <a:pt x="467393" y="-27226"/>
                  <a:pt x="736400" y="21958"/>
                  <a:pt x="886103" y="0"/>
                </a:cubicBezTo>
                <a:cubicBezTo>
                  <a:pt x="1035806" y="-21958"/>
                  <a:pt x="1277280" y="36056"/>
                  <a:pt x="1459124" y="0"/>
                </a:cubicBezTo>
                <a:cubicBezTo>
                  <a:pt x="1546113" y="169667"/>
                  <a:pt x="1559223" y="225553"/>
                  <a:pt x="1641276" y="364304"/>
                </a:cubicBezTo>
                <a:cubicBezTo>
                  <a:pt x="1723328" y="503056"/>
                  <a:pt x="1704796" y="566395"/>
                  <a:pt x="1816284" y="714321"/>
                </a:cubicBezTo>
                <a:cubicBezTo>
                  <a:pt x="1766283" y="880680"/>
                  <a:pt x="1681779" y="882250"/>
                  <a:pt x="1637704" y="1071482"/>
                </a:cubicBezTo>
                <a:cubicBezTo>
                  <a:pt x="1593628" y="1260714"/>
                  <a:pt x="1522155" y="1239066"/>
                  <a:pt x="1459124" y="1428642"/>
                </a:cubicBezTo>
                <a:cubicBezTo>
                  <a:pt x="1341866" y="1451633"/>
                  <a:pt x="1164824" y="1375943"/>
                  <a:pt x="919162" y="1428642"/>
                </a:cubicBezTo>
                <a:cubicBezTo>
                  <a:pt x="673500" y="1481341"/>
                  <a:pt x="475973" y="1390841"/>
                  <a:pt x="357161" y="1428642"/>
                </a:cubicBezTo>
                <a:cubicBezTo>
                  <a:pt x="234119" y="1276783"/>
                  <a:pt x="270632" y="1171499"/>
                  <a:pt x="171437" y="1057195"/>
                </a:cubicBezTo>
                <a:cubicBezTo>
                  <a:pt x="72242" y="942891"/>
                  <a:pt x="89472" y="841961"/>
                  <a:pt x="0" y="714321"/>
                </a:cubicBezTo>
                <a:close/>
              </a:path>
            </a:pathLst>
          </a:custGeom>
          <a:solidFill>
            <a:srgbClr val="180049">
              <a:alpha val="80000"/>
            </a:srgbClr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594632124">
                  <a:prstGeom prst="hexagon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ABF46D-902E-11C1-7364-EECBBBD9E9E1}"/>
              </a:ext>
            </a:extLst>
          </p:cNvPr>
          <p:cNvCxnSpPr>
            <a:cxnSpLocks/>
          </p:cNvCxnSpPr>
          <p:nvPr/>
        </p:nvCxnSpPr>
        <p:spPr>
          <a:xfrm>
            <a:off x="56033" y="3519826"/>
            <a:ext cx="8869680" cy="0"/>
          </a:xfrm>
          <a:prstGeom prst="straightConnector1">
            <a:avLst/>
          </a:prstGeom>
          <a:ln w="12700">
            <a:solidFill>
              <a:srgbClr val="18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owchart: Preparation 3">
            <a:extLst>
              <a:ext uri="{FF2B5EF4-FFF2-40B4-BE49-F238E27FC236}">
                <a16:creationId xmlns:a16="http://schemas.microsoft.com/office/drawing/2014/main" id="{20B6A0DE-249D-8B99-6FC6-B158B3D6287C}"/>
              </a:ext>
            </a:extLst>
          </p:cNvPr>
          <p:cNvSpPr/>
          <p:nvPr/>
        </p:nvSpPr>
        <p:spPr>
          <a:xfrm>
            <a:off x="-353955" y="2332194"/>
            <a:ext cx="3222172" cy="2375263"/>
          </a:xfrm>
          <a:solidFill>
            <a:srgbClr val="180049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Inputs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E298BA-CCED-5552-A3AA-50BAE0182F47}"/>
              </a:ext>
            </a:extLst>
          </p:cNvPr>
          <p:cNvSpPr txBox="1"/>
          <p:nvPr/>
        </p:nvSpPr>
        <p:spPr>
          <a:xfrm>
            <a:off x="390714" y="4793058"/>
            <a:ext cx="238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Raw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Knowledge</a:t>
            </a:r>
          </a:p>
          <a:p>
            <a:endParaRPr lang="en-US" dirty="0"/>
          </a:p>
        </p:txBody>
      </p:sp>
      <p:sp>
        <p:nvSpPr>
          <p:cNvPr id="23" name="Flowchart: Preparation 5">
            <a:extLst>
              <a:ext uri="{FF2B5EF4-FFF2-40B4-BE49-F238E27FC236}">
                <a16:creationId xmlns:a16="http://schemas.microsoft.com/office/drawing/2014/main" id="{7F68F2BA-0494-B537-5B02-8BE8D209E48C}"/>
              </a:ext>
            </a:extLst>
          </p:cNvPr>
          <p:cNvSpPr/>
          <p:nvPr/>
        </p:nvSpPr>
        <p:spPr>
          <a:xfrm>
            <a:off x="2664021" y="2308716"/>
            <a:ext cx="3222172" cy="2375263"/>
          </a:xfrm>
          <a:solidFill>
            <a:srgbClr val="180049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CB41A2-990E-C867-0C0A-A997ACE629E7}"/>
              </a:ext>
            </a:extLst>
          </p:cNvPr>
          <p:cNvSpPr txBox="1"/>
          <p:nvPr/>
        </p:nvSpPr>
        <p:spPr>
          <a:xfrm>
            <a:off x="3220137" y="4798135"/>
            <a:ext cx="238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Transform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Skilled Labor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Robotics</a:t>
            </a:r>
          </a:p>
        </p:txBody>
      </p:sp>
      <p:sp>
        <p:nvSpPr>
          <p:cNvPr id="25" name="Flowchart: Preparation 7">
            <a:extLst>
              <a:ext uri="{FF2B5EF4-FFF2-40B4-BE49-F238E27FC236}">
                <a16:creationId xmlns:a16="http://schemas.microsoft.com/office/drawing/2014/main" id="{A0E3525A-800F-0658-1321-9F2770A65B5F}"/>
              </a:ext>
            </a:extLst>
          </p:cNvPr>
          <p:cNvSpPr/>
          <p:nvPr/>
        </p:nvSpPr>
        <p:spPr>
          <a:xfrm>
            <a:off x="5606286" y="2332194"/>
            <a:ext cx="3222172" cy="2375263"/>
          </a:xfrm>
          <a:solidFill>
            <a:srgbClr val="180049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Outputs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228250-EA32-F8B9-BB23-4138A7E6DF6F}"/>
              </a:ext>
            </a:extLst>
          </p:cNvPr>
          <p:cNvSpPr txBox="1"/>
          <p:nvPr/>
        </p:nvSpPr>
        <p:spPr>
          <a:xfrm>
            <a:off x="6065147" y="4798135"/>
            <a:ext cx="2791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Finished Parts /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Quality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Shipped to Customer</a:t>
            </a:r>
          </a:p>
          <a:p>
            <a:endParaRPr lang="en-US" dirty="0"/>
          </a:p>
        </p:txBody>
      </p:sp>
      <p:pic>
        <p:nvPicPr>
          <p:cNvPr id="2" name="Picture 1" descr="A purple owl with black text&#10;&#10;Description automatically generated">
            <a:extLst>
              <a:ext uri="{FF2B5EF4-FFF2-40B4-BE49-F238E27FC236}">
                <a16:creationId xmlns:a16="http://schemas.microsoft.com/office/drawing/2014/main" id="{3B1D5C6D-D613-3E44-D42A-E9B99573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3" y="5948712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4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37B99-9A55-749C-116F-440CFC5C97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sp>
        <p:nvSpPr>
          <p:cNvPr id="21" name="Flowchart: Preparation 3">
            <a:extLst>
              <a:ext uri="{FF2B5EF4-FFF2-40B4-BE49-F238E27FC236}">
                <a16:creationId xmlns:a16="http://schemas.microsoft.com/office/drawing/2014/main" id="{20B6A0DE-249D-8B99-6FC6-B158B3D6287C}"/>
              </a:ext>
            </a:extLst>
          </p:cNvPr>
          <p:cNvSpPr/>
          <p:nvPr/>
        </p:nvSpPr>
        <p:spPr>
          <a:xfrm>
            <a:off x="2486780" y="2332194"/>
            <a:ext cx="4231011" cy="2375263"/>
          </a:xfrm>
          <a:solidFill>
            <a:srgbClr val="180049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/>
              <a:t>Reduce Inputs</a:t>
            </a:r>
          </a:p>
        </p:txBody>
      </p:sp>
    </p:spTree>
    <p:extLst>
      <p:ext uri="{BB962C8B-B14F-4D97-AF65-F5344CB8AC3E}">
        <p14:creationId xmlns:p14="http://schemas.microsoft.com/office/powerpoint/2010/main" val="22528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#1 Reduce Inputs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F51117-47D4-24DB-FB37-D32BB1E1CFB7}"/>
              </a:ext>
            </a:extLst>
          </p:cNvPr>
          <p:cNvSpPr/>
          <p:nvPr/>
        </p:nvSpPr>
        <p:spPr>
          <a:xfrm>
            <a:off x="263434" y="1605278"/>
            <a:ext cx="1546308" cy="853440"/>
          </a:xfrm>
          <a:custGeom>
            <a:avLst/>
            <a:gdLst>
              <a:gd name="connsiteX0" fmla="*/ 0 w 1546308"/>
              <a:gd name="connsiteY0" fmla="*/ 142243 h 853440"/>
              <a:gd name="connsiteX1" fmla="*/ 142243 w 1546308"/>
              <a:gd name="connsiteY1" fmla="*/ 0 h 853440"/>
              <a:gd name="connsiteX2" fmla="*/ 575469 w 1546308"/>
              <a:gd name="connsiteY2" fmla="*/ 0 h 853440"/>
              <a:gd name="connsiteX3" fmla="*/ 1008694 w 1546308"/>
              <a:gd name="connsiteY3" fmla="*/ 0 h 853440"/>
              <a:gd name="connsiteX4" fmla="*/ 1404065 w 1546308"/>
              <a:gd name="connsiteY4" fmla="*/ 0 h 853440"/>
              <a:gd name="connsiteX5" fmla="*/ 1546308 w 1546308"/>
              <a:gd name="connsiteY5" fmla="*/ 142243 h 853440"/>
              <a:gd name="connsiteX6" fmla="*/ 1546308 w 1546308"/>
              <a:gd name="connsiteY6" fmla="*/ 711197 h 853440"/>
              <a:gd name="connsiteX7" fmla="*/ 1404065 w 1546308"/>
              <a:gd name="connsiteY7" fmla="*/ 853440 h 853440"/>
              <a:gd name="connsiteX8" fmla="*/ 1021312 w 1546308"/>
              <a:gd name="connsiteY8" fmla="*/ 853440 h 853440"/>
              <a:gd name="connsiteX9" fmla="*/ 625941 w 1546308"/>
              <a:gd name="connsiteY9" fmla="*/ 853440 h 853440"/>
              <a:gd name="connsiteX10" fmla="*/ 142243 w 1546308"/>
              <a:gd name="connsiteY10" fmla="*/ 853440 h 853440"/>
              <a:gd name="connsiteX11" fmla="*/ 0 w 1546308"/>
              <a:gd name="connsiteY11" fmla="*/ 711197 h 853440"/>
              <a:gd name="connsiteX12" fmla="*/ 0 w 1546308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6308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326231" y="-34389"/>
                  <a:pt x="408357" y="48234"/>
                  <a:pt x="575469" y="0"/>
                </a:cubicBezTo>
                <a:cubicBezTo>
                  <a:pt x="742581" y="-48234"/>
                  <a:pt x="879444" y="13187"/>
                  <a:pt x="1008694" y="0"/>
                </a:cubicBezTo>
                <a:cubicBezTo>
                  <a:pt x="1137944" y="-13187"/>
                  <a:pt x="1225484" y="13557"/>
                  <a:pt x="1404065" y="0"/>
                </a:cubicBezTo>
                <a:cubicBezTo>
                  <a:pt x="1488085" y="6437"/>
                  <a:pt x="1551718" y="64737"/>
                  <a:pt x="1546308" y="142243"/>
                </a:cubicBezTo>
                <a:cubicBezTo>
                  <a:pt x="1556895" y="311316"/>
                  <a:pt x="1510385" y="528089"/>
                  <a:pt x="1546308" y="711197"/>
                </a:cubicBezTo>
                <a:cubicBezTo>
                  <a:pt x="1530721" y="790597"/>
                  <a:pt x="1490794" y="848153"/>
                  <a:pt x="1404065" y="853440"/>
                </a:cubicBezTo>
                <a:cubicBezTo>
                  <a:pt x="1320849" y="894835"/>
                  <a:pt x="1169049" y="809436"/>
                  <a:pt x="1021312" y="853440"/>
                </a:cubicBezTo>
                <a:cubicBezTo>
                  <a:pt x="873575" y="897444"/>
                  <a:pt x="744808" y="843702"/>
                  <a:pt x="625941" y="853440"/>
                </a:cubicBezTo>
                <a:cubicBezTo>
                  <a:pt x="507074" y="863178"/>
                  <a:pt x="368587" y="844991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546308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246184" y="-9657"/>
                  <a:pt x="466176" y="18179"/>
                  <a:pt x="562850" y="0"/>
                </a:cubicBezTo>
                <a:cubicBezTo>
                  <a:pt x="659524" y="-18179"/>
                  <a:pt x="889627" y="22957"/>
                  <a:pt x="996076" y="0"/>
                </a:cubicBezTo>
                <a:cubicBezTo>
                  <a:pt x="1102525" y="-22957"/>
                  <a:pt x="1233699" y="44737"/>
                  <a:pt x="1404065" y="0"/>
                </a:cubicBezTo>
                <a:cubicBezTo>
                  <a:pt x="1475414" y="18521"/>
                  <a:pt x="1557374" y="65963"/>
                  <a:pt x="1546308" y="142243"/>
                </a:cubicBezTo>
                <a:cubicBezTo>
                  <a:pt x="1597555" y="266716"/>
                  <a:pt x="1496116" y="468741"/>
                  <a:pt x="1546308" y="711197"/>
                </a:cubicBezTo>
                <a:cubicBezTo>
                  <a:pt x="1539000" y="774562"/>
                  <a:pt x="1484121" y="848333"/>
                  <a:pt x="1404065" y="853440"/>
                </a:cubicBezTo>
                <a:cubicBezTo>
                  <a:pt x="1295373" y="863941"/>
                  <a:pt x="1151682" y="838865"/>
                  <a:pt x="996076" y="853440"/>
                </a:cubicBezTo>
                <a:cubicBezTo>
                  <a:pt x="840470" y="868015"/>
                  <a:pt x="657435" y="821468"/>
                  <a:pt x="550232" y="853440"/>
                </a:cubicBezTo>
                <a:cubicBezTo>
                  <a:pt x="443029" y="885412"/>
                  <a:pt x="266827" y="813784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Materials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E5BC2-814B-9FBE-AFF4-1A2D9207B027}"/>
              </a:ext>
            </a:extLst>
          </p:cNvPr>
          <p:cNvSpPr/>
          <p:nvPr/>
        </p:nvSpPr>
        <p:spPr>
          <a:xfrm>
            <a:off x="248193" y="3936457"/>
            <a:ext cx="1546308" cy="853440"/>
          </a:xfrm>
          <a:custGeom>
            <a:avLst/>
            <a:gdLst>
              <a:gd name="connsiteX0" fmla="*/ 0 w 1546308"/>
              <a:gd name="connsiteY0" fmla="*/ 142243 h 853440"/>
              <a:gd name="connsiteX1" fmla="*/ 142243 w 1546308"/>
              <a:gd name="connsiteY1" fmla="*/ 0 h 853440"/>
              <a:gd name="connsiteX2" fmla="*/ 575469 w 1546308"/>
              <a:gd name="connsiteY2" fmla="*/ 0 h 853440"/>
              <a:gd name="connsiteX3" fmla="*/ 1008694 w 1546308"/>
              <a:gd name="connsiteY3" fmla="*/ 0 h 853440"/>
              <a:gd name="connsiteX4" fmla="*/ 1404065 w 1546308"/>
              <a:gd name="connsiteY4" fmla="*/ 0 h 853440"/>
              <a:gd name="connsiteX5" fmla="*/ 1546308 w 1546308"/>
              <a:gd name="connsiteY5" fmla="*/ 142243 h 853440"/>
              <a:gd name="connsiteX6" fmla="*/ 1546308 w 1546308"/>
              <a:gd name="connsiteY6" fmla="*/ 711197 h 853440"/>
              <a:gd name="connsiteX7" fmla="*/ 1404065 w 1546308"/>
              <a:gd name="connsiteY7" fmla="*/ 853440 h 853440"/>
              <a:gd name="connsiteX8" fmla="*/ 1021312 w 1546308"/>
              <a:gd name="connsiteY8" fmla="*/ 853440 h 853440"/>
              <a:gd name="connsiteX9" fmla="*/ 625941 w 1546308"/>
              <a:gd name="connsiteY9" fmla="*/ 853440 h 853440"/>
              <a:gd name="connsiteX10" fmla="*/ 142243 w 1546308"/>
              <a:gd name="connsiteY10" fmla="*/ 853440 h 853440"/>
              <a:gd name="connsiteX11" fmla="*/ 0 w 1546308"/>
              <a:gd name="connsiteY11" fmla="*/ 711197 h 853440"/>
              <a:gd name="connsiteX12" fmla="*/ 0 w 1546308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6308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326231" y="-34389"/>
                  <a:pt x="408357" y="48234"/>
                  <a:pt x="575469" y="0"/>
                </a:cubicBezTo>
                <a:cubicBezTo>
                  <a:pt x="742581" y="-48234"/>
                  <a:pt x="879444" y="13187"/>
                  <a:pt x="1008694" y="0"/>
                </a:cubicBezTo>
                <a:cubicBezTo>
                  <a:pt x="1137944" y="-13187"/>
                  <a:pt x="1225484" y="13557"/>
                  <a:pt x="1404065" y="0"/>
                </a:cubicBezTo>
                <a:cubicBezTo>
                  <a:pt x="1488085" y="6437"/>
                  <a:pt x="1551718" y="64737"/>
                  <a:pt x="1546308" y="142243"/>
                </a:cubicBezTo>
                <a:cubicBezTo>
                  <a:pt x="1556895" y="311316"/>
                  <a:pt x="1510385" y="528089"/>
                  <a:pt x="1546308" y="711197"/>
                </a:cubicBezTo>
                <a:cubicBezTo>
                  <a:pt x="1530721" y="790597"/>
                  <a:pt x="1490794" y="848153"/>
                  <a:pt x="1404065" y="853440"/>
                </a:cubicBezTo>
                <a:cubicBezTo>
                  <a:pt x="1320849" y="894835"/>
                  <a:pt x="1169049" y="809436"/>
                  <a:pt x="1021312" y="853440"/>
                </a:cubicBezTo>
                <a:cubicBezTo>
                  <a:pt x="873575" y="897444"/>
                  <a:pt x="744808" y="843702"/>
                  <a:pt x="625941" y="853440"/>
                </a:cubicBezTo>
                <a:cubicBezTo>
                  <a:pt x="507074" y="863178"/>
                  <a:pt x="368587" y="844991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546308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246184" y="-9657"/>
                  <a:pt x="466176" y="18179"/>
                  <a:pt x="562850" y="0"/>
                </a:cubicBezTo>
                <a:cubicBezTo>
                  <a:pt x="659524" y="-18179"/>
                  <a:pt x="889627" y="22957"/>
                  <a:pt x="996076" y="0"/>
                </a:cubicBezTo>
                <a:cubicBezTo>
                  <a:pt x="1102525" y="-22957"/>
                  <a:pt x="1233699" y="44737"/>
                  <a:pt x="1404065" y="0"/>
                </a:cubicBezTo>
                <a:cubicBezTo>
                  <a:pt x="1475414" y="18521"/>
                  <a:pt x="1557374" y="65963"/>
                  <a:pt x="1546308" y="142243"/>
                </a:cubicBezTo>
                <a:cubicBezTo>
                  <a:pt x="1597555" y="266716"/>
                  <a:pt x="1496116" y="468741"/>
                  <a:pt x="1546308" y="711197"/>
                </a:cubicBezTo>
                <a:cubicBezTo>
                  <a:pt x="1539000" y="774562"/>
                  <a:pt x="1484121" y="848333"/>
                  <a:pt x="1404065" y="853440"/>
                </a:cubicBezTo>
                <a:cubicBezTo>
                  <a:pt x="1295373" y="863941"/>
                  <a:pt x="1151682" y="838865"/>
                  <a:pt x="996076" y="853440"/>
                </a:cubicBezTo>
                <a:cubicBezTo>
                  <a:pt x="840470" y="868015"/>
                  <a:pt x="657435" y="821468"/>
                  <a:pt x="550232" y="853440"/>
                </a:cubicBezTo>
                <a:cubicBezTo>
                  <a:pt x="443029" y="885412"/>
                  <a:pt x="266827" y="813784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Energy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D45B4B-A9CB-C91C-328A-CA3D70D35332}"/>
              </a:ext>
            </a:extLst>
          </p:cNvPr>
          <p:cNvSpPr/>
          <p:nvPr/>
        </p:nvSpPr>
        <p:spPr>
          <a:xfrm>
            <a:off x="2063580" y="1620410"/>
            <a:ext cx="5016841" cy="819550"/>
          </a:xfrm>
          <a:custGeom>
            <a:avLst/>
            <a:gdLst>
              <a:gd name="connsiteX0" fmla="*/ 0 w 5016841"/>
              <a:gd name="connsiteY0" fmla="*/ 136594 h 819550"/>
              <a:gd name="connsiteX1" fmla="*/ 136594 w 5016841"/>
              <a:gd name="connsiteY1" fmla="*/ 0 h 819550"/>
              <a:gd name="connsiteX2" fmla="*/ 861695 w 5016841"/>
              <a:gd name="connsiteY2" fmla="*/ 0 h 819550"/>
              <a:gd name="connsiteX3" fmla="*/ 1586796 w 5016841"/>
              <a:gd name="connsiteY3" fmla="*/ 0 h 819550"/>
              <a:gd name="connsiteX4" fmla="*/ 2217025 w 5016841"/>
              <a:gd name="connsiteY4" fmla="*/ 0 h 819550"/>
              <a:gd name="connsiteX5" fmla="*/ 2799816 w 5016841"/>
              <a:gd name="connsiteY5" fmla="*/ 0 h 819550"/>
              <a:gd name="connsiteX6" fmla="*/ 3430045 w 5016841"/>
              <a:gd name="connsiteY6" fmla="*/ 0 h 819550"/>
              <a:gd name="connsiteX7" fmla="*/ 4012836 w 5016841"/>
              <a:gd name="connsiteY7" fmla="*/ 0 h 819550"/>
              <a:gd name="connsiteX8" fmla="*/ 4880247 w 5016841"/>
              <a:gd name="connsiteY8" fmla="*/ 0 h 819550"/>
              <a:gd name="connsiteX9" fmla="*/ 5016841 w 5016841"/>
              <a:gd name="connsiteY9" fmla="*/ 136594 h 819550"/>
              <a:gd name="connsiteX10" fmla="*/ 5016841 w 5016841"/>
              <a:gd name="connsiteY10" fmla="*/ 682956 h 819550"/>
              <a:gd name="connsiteX11" fmla="*/ 4880247 w 5016841"/>
              <a:gd name="connsiteY11" fmla="*/ 819550 h 819550"/>
              <a:gd name="connsiteX12" fmla="*/ 4155146 w 5016841"/>
              <a:gd name="connsiteY12" fmla="*/ 819550 h 819550"/>
              <a:gd name="connsiteX13" fmla="*/ 3382608 w 5016841"/>
              <a:gd name="connsiteY13" fmla="*/ 819550 h 819550"/>
              <a:gd name="connsiteX14" fmla="*/ 2657507 w 5016841"/>
              <a:gd name="connsiteY14" fmla="*/ 819550 h 819550"/>
              <a:gd name="connsiteX15" fmla="*/ 1979842 w 5016841"/>
              <a:gd name="connsiteY15" fmla="*/ 819550 h 819550"/>
              <a:gd name="connsiteX16" fmla="*/ 1349614 w 5016841"/>
              <a:gd name="connsiteY16" fmla="*/ 819550 h 819550"/>
              <a:gd name="connsiteX17" fmla="*/ 136594 w 5016841"/>
              <a:gd name="connsiteY17" fmla="*/ 819550 h 819550"/>
              <a:gd name="connsiteX18" fmla="*/ 0 w 5016841"/>
              <a:gd name="connsiteY18" fmla="*/ 682956 h 819550"/>
              <a:gd name="connsiteX19" fmla="*/ 0 w 5016841"/>
              <a:gd name="connsiteY19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16841" h="819550" fill="none" extrusionOk="0">
                <a:moveTo>
                  <a:pt x="0" y="136594"/>
                </a:moveTo>
                <a:cubicBezTo>
                  <a:pt x="-8955" y="51738"/>
                  <a:pt x="52872" y="-7579"/>
                  <a:pt x="136594" y="0"/>
                </a:cubicBezTo>
                <a:cubicBezTo>
                  <a:pt x="336885" y="-22603"/>
                  <a:pt x="596064" y="6423"/>
                  <a:pt x="861695" y="0"/>
                </a:cubicBezTo>
                <a:cubicBezTo>
                  <a:pt x="1127326" y="-6423"/>
                  <a:pt x="1369699" y="25986"/>
                  <a:pt x="1586796" y="0"/>
                </a:cubicBezTo>
                <a:cubicBezTo>
                  <a:pt x="1803893" y="-25986"/>
                  <a:pt x="2082042" y="30564"/>
                  <a:pt x="2217025" y="0"/>
                </a:cubicBezTo>
                <a:cubicBezTo>
                  <a:pt x="2352008" y="-30564"/>
                  <a:pt x="2584709" y="23518"/>
                  <a:pt x="2799816" y="0"/>
                </a:cubicBezTo>
                <a:cubicBezTo>
                  <a:pt x="3014923" y="-23518"/>
                  <a:pt x="3302037" y="-2917"/>
                  <a:pt x="3430045" y="0"/>
                </a:cubicBezTo>
                <a:cubicBezTo>
                  <a:pt x="3558053" y="2917"/>
                  <a:pt x="3779483" y="20645"/>
                  <a:pt x="4012836" y="0"/>
                </a:cubicBezTo>
                <a:cubicBezTo>
                  <a:pt x="4246189" y="-20645"/>
                  <a:pt x="4663740" y="-14821"/>
                  <a:pt x="4880247" y="0"/>
                </a:cubicBezTo>
                <a:cubicBezTo>
                  <a:pt x="4951247" y="-11"/>
                  <a:pt x="5019464" y="58640"/>
                  <a:pt x="5016841" y="136594"/>
                </a:cubicBezTo>
                <a:cubicBezTo>
                  <a:pt x="5015451" y="409351"/>
                  <a:pt x="5015303" y="480833"/>
                  <a:pt x="5016841" y="682956"/>
                </a:cubicBezTo>
                <a:cubicBezTo>
                  <a:pt x="5020799" y="747754"/>
                  <a:pt x="4961807" y="821400"/>
                  <a:pt x="4880247" y="819550"/>
                </a:cubicBezTo>
                <a:cubicBezTo>
                  <a:pt x="4585609" y="851347"/>
                  <a:pt x="4460320" y="841570"/>
                  <a:pt x="4155146" y="819550"/>
                </a:cubicBezTo>
                <a:cubicBezTo>
                  <a:pt x="3849972" y="797530"/>
                  <a:pt x="3622059" y="792941"/>
                  <a:pt x="3382608" y="819550"/>
                </a:cubicBezTo>
                <a:cubicBezTo>
                  <a:pt x="3143157" y="846159"/>
                  <a:pt x="2814895" y="797277"/>
                  <a:pt x="2657507" y="819550"/>
                </a:cubicBezTo>
                <a:cubicBezTo>
                  <a:pt x="2500119" y="841823"/>
                  <a:pt x="2194685" y="787499"/>
                  <a:pt x="1979842" y="819550"/>
                </a:cubicBezTo>
                <a:cubicBezTo>
                  <a:pt x="1764999" y="851601"/>
                  <a:pt x="1616586" y="792165"/>
                  <a:pt x="1349614" y="819550"/>
                </a:cubicBezTo>
                <a:cubicBezTo>
                  <a:pt x="1082642" y="846935"/>
                  <a:pt x="530760" y="803294"/>
                  <a:pt x="136594" y="819550"/>
                </a:cubicBezTo>
                <a:cubicBezTo>
                  <a:pt x="61181" y="810640"/>
                  <a:pt x="-2059" y="744004"/>
                  <a:pt x="0" y="682956"/>
                </a:cubicBezTo>
                <a:cubicBezTo>
                  <a:pt x="23807" y="533036"/>
                  <a:pt x="12209" y="384791"/>
                  <a:pt x="0" y="136594"/>
                </a:cubicBezTo>
                <a:close/>
              </a:path>
              <a:path w="5016841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318111" y="26163"/>
                  <a:pt x="479295" y="-7658"/>
                  <a:pt x="719386" y="0"/>
                </a:cubicBezTo>
                <a:cubicBezTo>
                  <a:pt x="959477" y="7658"/>
                  <a:pt x="1176397" y="-16543"/>
                  <a:pt x="1349614" y="0"/>
                </a:cubicBezTo>
                <a:cubicBezTo>
                  <a:pt x="1522831" y="16543"/>
                  <a:pt x="1750351" y="-19952"/>
                  <a:pt x="1884969" y="0"/>
                </a:cubicBezTo>
                <a:cubicBezTo>
                  <a:pt x="2019587" y="19952"/>
                  <a:pt x="2410090" y="-31239"/>
                  <a:pt x="2610070" y="0"/>
                </a:cubicBezTo>
                <a:cubicBezTo>
                  <a:pt x="2810050" y="31239"/>
                  <a:pt x="3001271" y="10095"/>
                  <a:pt x="3287735" y="0"/>
                </a:cubicBezTo>
                <a:cubicBezTo>
                  <a:pt x="3574200" y="-10095"/>
                  <a:pt x="3821510" y="-32685"/>
                  <a:pt x="4012836" y="0"/>
                </a:cubicBezTo>
                <a:cubicBezTo>
                  <a:pt x="4204162" y="32685"/>
                  <a:pt x="4492617" y="-35236"/>
                  <a:pt x="4880247" y="0"/>
                </a:cubicBezTo>
                <a:cubicBezTo>
                  <a:pt x="4956524" y="15381"/>
                  <a:pt x="5017861" y="68005"/>
                  <a:pt x="5016841" y="136594"/>
                </a:cubicBezTo>
                <a:cubicBezTo>
                  <a:pt x="5026164" y="392614"/>
                  <a:pt x="5020108" y="487503"/>
                  <a:pt x="5016841" y="682956"/>
                </a:cubicBezTo>
                <a:cubicBezTo>
                  <a:pt x="5023608" y="757322"/>
                  <a:pt x="4954255" y="815279"/>
                  <a:pt x="4880247" y="819550"/>
                </a:cubicBezTo>
                <a:cubicBezTo>
                  <a:pt x="4736460" y="816989"/>
                  <a:pt x="4348986" y="835720"/>
                  <a:pt x="4202582" y="819550"/>
                </a:cubicBezTo>
                <a:cubicBezTo>
                  <a:pt x="4056179" y="803380"/>
                  <a:pt x="3806638" y="816227"/>
                  <a:pt x="3477481" y="819550"/>
                </a:cubicBezTo>
                <a:cubicBezTo>
                  <a:pt x="3148324" y="822873"/>
                  <a:pt x="3056031" y="803302"/>
                  <a:pt x="2704943" y="819550"/>
                </a:cubicBezTo>
                <a:cubicBezTo>
                  <a:pt x="2353855" y="835798"/>
                  <a:pt x="2324296" y="784997"/>
                  <a:pt x="1979842" y="819550"/>
                </a:cubicBezTo>
                <a:cubicBezTo>
                  <a:pt x="1635388" y="854103"/>
                  <a:pt x="1696526" y="823548"/>
                  <a:pt x="1444487" y="819550"/>
                </a:cubicBezTo>
                <a:cubicBezTo>
                  <a:pt x="1192448" y="815552"/>
                  <a:pt x="987511" y="812195"/>
                  <a:pt x="719386" y="819550"/>
                </a:cubicBezTo>
                <a:cubicBezTo>
                  <a:pt x="451261" y="826905"/>
                  <a:pt x="299400" y="839758"/>
                  <a:pt x="136594" y="819550"/>
                </a:cubicBezTo>
                <a:cubicBezTo>
                  <a:pt x="48680" y="808311"/>
                  <a:pt x="-1389" y="760081"/>
                  <a:pt x="0" y="682956"/>
                </a:cubicBezTo>
                <a:cubicBezTo>
                  <a:pt x="-1356" y="482174"/>
                  <a:pt x="-18766" y="263092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Identify over-engineered parts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Reduce waste during production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EBB0C-89C6-3B52-B950-02281AC22386}"/>
              </a:ext>
            </a:extLst>
          </p:cNvPr>
          <p:cNvSpPr/>
          <p:nvPr/>
        </p:nvSpPr>
        <p:spPr>
          <a:xfrm>
            <a:off x="2063580" y="2783003"/>
            <a:ext cx="5016841" cy="819550"/>
          </a:xfrm>
          <a:custGeom>
            <a:avLst/>
            <a:gdLst>
              <a:gd name="connsiteX0" fmla="*/ 0 w 5016841"/>
              <a:gd name="connsiteY0" fmla="*/ 136594 h 819550"/>
              <a:gd name="connsiteX1" fmla="*/ 136594 w 5016841"/>
              <a:gd name="connsiteY1" fmla="*/ 0 h 819550"/>
              <a:gd name="connsiteX2" fmla="*/ 634678 w 5016841"/>
              <a:gd name="connsiteY2" fmla="*/ 0 h 819550"/>
              <a:gd name="connsiteX3" fmla="*/ 1132761 w 5016841"/>
              <a:gd name="connsiteY3" fmla="*/ 0 h 819550"/>
              <a:gd name="connsiteX4" fmla="*/ 1678281 w 5016841"/>
              <a:gd name="connsiteY4" fmla="*/ 0 h 819550"/>
              <a:gd name="connsiteX5" fmla="*/ 2176365 w 5016841"/>
              <a:gd name="connsiteY5" fmla="*/ 0 h 819550"/>
              <a:gd name="connsiteX6" fmla="*/ 2864194 w 5016841"/>
              <a:gd name="connsiteY6" fmla="*/ 0 h 819550"/>
              <a:gd name="connsiteX7" fmla="*/ 3314842 w 5016841"/>
              <a:gd name="connsiteY7" fmla="*/ 0 h 819550"/>
              <a:gd name="connsiteX8" fmla="*/ 3907798 w 5016841"/>
              <a:gd name="connsiteY8" fmla="*/ 0 h 819550"/>
              <a:gd name="connsiteX9" fmla="*/ 4880247 w 5016841"/>
              <a:gd name="connsiteY9" fmla="*/ 0 h 819550"/>
              <a:gd name="connsiteX10" fmla="*/ 5016841 w 5016841"/>
              <a:gd name="connsiteY10" fmla="*/ 136594 h 819550"/>
              <a:gd name="connsiteX11" fmla="*/ 5016841 w 5016841"/>
              <a:gd name="connsiteY11" fmla="*/ 682956 h 819550"/>
              <a:gd name="connsiteX12" fmla="*/ 4880247 w 5016841"/>
              <a:gd name="connsiteY12" fmla="*/ 819550 h 819550"/>
              <a:gd name="connsiteX13" fmla="*/ 4192417 w 5016841"/>
              <a:gd name="connsiteY13" fmla="*/ 819550 h 819550"/>
              <a:gd name="connsiteX14" fmla="*/ 3646897 w 5016841"/>
              <a:gd name="connsiteY14" fmla="*/ 819550 h 819550"/>
              <a:gd name="connsiteX15" fmla="*/ 3006504 w 5016841"/>
              <a:gd name="connsiteY15" fmla="*/ 819550 h 819550"/>
              <a:gd name="connsiteX16" fmla="*/ 2366111 w 5016841"/>
              <a:gd name="connsiteY16" fmla="*/ 819550 h 819550"/>
              <a:gd name="connsiteX17" fmla="*/ 1725718 w 5016841"/>
              <a:gd name="connsiteY17" fmla="*/ 819550 h 819550"/>
              <a:gd name="connsiteX18" fmla="*/ 1085325 w 5016841"/>
              <a:gd name="connsiteY18" fmla="*/ 819550 h 819550"/>
              <a:gd name="connsiteX19" fmla="*/ 136594 w 5016841"/>
              <a:gd name="connsiteY19" fmla="*/ 819550 h 819550"/>
              <a:gd name="connsiteX20" fmla="*/ 0 w 5016841"/>
              <a:gd name="connsiteY20" fmla="*/ 682956 h 819550"/>
              <a:gd name="connsiteX21" fmla="*/ 0 w 5016841"/>
              <a:gd name="connsiteY21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16841" h="819550" fill="none" extrusionOk="0">
                <a:moveTo>
                  <a:pt x="0" y="136594"/>
                </a:moveTo>
                <a:cubicBezTo>
                  <a:pt x="16548" y="47944"/>
                  <a:pt x="71839" y="829"/>
                  <a:pt x="136594" y="0"/>
                </a:cubicBezTo>
                <a:cubicBezTo>
                  <a:pt x="340458" y="-21838"/>
                  <a:pt x="398795" y="39751"/>
                  <a:pt x="634678" y="0"/>
                </a:cubicBezTo>
                <a:cubicBezTo>
                  <a:pt x="870561" y="-39751"/>
                  <a:pt x="976717" y="11903"/>
                  <a:pt x="1132761" y="0"/>
                </a:cubicBezTo>
                <a:cubicBezTo>
                  <a:pt x="1288805" y="-11903"/>
                  <a:pt x="1418853" y="50429"/>
                  <a:pt x="1678281" y="0"/>
                </a:cubicBezTo>
                <a:cubicBezTo>
                  <a:pt x="1937709" y="-50429"/>
                  <a:pt x="1960754" y="8245"/>
                  <a:pt x="2176365" y="0"/>
                </a:cubicBezTo>
                <a:cubicBezTo>
                  <a:pt x="2391976" y="-8245"/>
                  <a:pt x="2712620" y="79913"/>
                  <a:pt x="2864194" y="0"/>
                </a:cubicBezTo>
                <a:cubicBezTo>
                  <a:pt x="3015768" y="-79913"/>
                  <a:pt x="3113814" y="18836"/>
                  <a:pt x="3314842" y="0"/>
                </a:cubicBezTo>
                <a:cubicBezTo>
                  <a:pt x="3515870" y="-18836"/>
                  <a:pt x="3745560" y="62952"/>
                  <a:pt x="3907798" y="0"/>
                </a:cubicBezTo>
                <a:cubicBezTo>
                  <a:pt x="4070036" y="-62952"/>
                  <a:pt x="4572425" y="87076"/>
                  <a:pt x="4880247" y="0"/>
                </a:cubicBezTo>
                <a:cubicBezTo>
                  <a:pt x="4963142" y="-20045"/>
                  <a:pt x="5027112" y="64260"/>
                  <a:pt x="5016841" y="136594"/>
                </a:cubicBezTo>
                <a:cubicBezTo>
                  <a:pt x="5032708" y="317830"/>
                  <a:pt x="4953844" y="484514"/>
                  <a:pt x="5016841" y="682956"/>
                </a:cubicBezTo>
                <a:cubicBezTo>
                  <a:pt x="5008386" y="764229"/>
                  <a:pt x="4944144" y="826628"/>
                  <a:pt x="4880247" y="819550"/>
                </a:cubicBezTo>
                <a:cubicBezTo>
                  <a:pt x="4617329" y="895907"/>
                  <a:pt x="4511900" y="815530"/>
                  <a:pt x="4192417" y="819550"/>
                </a:cubicBezTo>
                <a:cubicBezTo>
                  <a:pt x="3872934" y="823570"/>
                  <a:pt x="3890011" y="764874"/>
                  <a:pt x="3646897" y="819550"/>
                </a:cubicBezTo>
                <a:cubicBezTo>
                  <a:pt x="3403783" y="874226"/>
                  <a:pt x="3299826" y="791702"/>
                  <a:pt x="3006504" y="819550"/>
                </a:cubicBezTo>
                <a:cubicBezTo>
                  <a:pt x="2713182" y="847398"/>
                  <a:pt x="2503899" y="746255"/>
                  <a:pt x="2366111" y="819550"/>
                </a:cubicBezTo>
                <a:cubicBezTo>
                  <a:pt x="2228323" y="892845"/>
                  <a:pt x="1951205" y="784316"/>
                  <a:pt x="1725718" y="819550"/>
                </a:cubicBezTo>
                <a:cubicBezTo>
                  <a:pt x="1500231" y="854784"/>
                  <a:pt x="1244454" y="799176"/>
                  <a:pt x="1085325" y="819550"/>
                </a:cubicBezTo>
                <a:cubicBezTo>
                  <a:pt x="926196" y="839924"/>
                  <a:pt x="608937" y="798003"/>
                  <a:pt x="136594" y="819550"/>
                </a:cubicBezTo>
                <a:cubicBezTo>
                  <a:pt x="61963" y="815400"/>
                  <a:pt x="4249" y="760068"/>
                  <a:pt x="0" y="682956"/>
                </a:cubicBezTo>
                <a:cubicBezTo>
                  <a:pt x="-29993" y="483677"/>
                  <a:pt x="48063" y="322176"/>
                  <a:pt x="0" y="136594"/>
                </a:cubicBezTo>
                <a:close/>
              </a:path>
              <a:path w="5016841" h="819550" stroke="0" extrusionOk="0">
                <a:moveTo>
                  <a:pt x="0" y="136594"/>
                </a:moveTo>
                <a:cubicBezTo>
                  <a:pt x="-10592" y="71926"/>
                  <a:pt x="47037" y="4606"/>
                  <a:pt x="136594" y="0"/>
                </a:cubicBezTo>
                <a:cubicBezTo>
                  <a:pt x="336546" y="-8244"/>
                  <a:pt x="419542" y="44893"/>
                  <a:pt x="634678" y="0"/>
                </a:cubicBezTo>
                <a:cubicBezTo>
                  <a:pt x="849814" y="-44893"/>
                  <a:pt x="1044411" y="49931"/>
                  <a:pt x="1180198" y="0"/>
                </a:cubicBezTo>
                <a:cubicBezTo>
                  <a:pt x="1315985" y="-49931"/>
                  <a:pt x="1445330" y="41014"/>
                  <a:pt x="1630845" y="0"/>
                </a:cubicBezTo>
                <a:cubicBezTo>
                  <a:pt x="1816360" y="-41014"/>
                  <a:pt x="2091671" y="70894"/>
                  <a:pt x="2271238" y="0"/>
                </a:cubicBezTo>
                <a:cubicBezTo>
                  <a:pt x="2450805" y="-70894"/>
                  <a:pt x="2670991" y="24413"/>
                  <a:pt x="2864194" y="0"/>
                </a:cubicBezTo>
                <a:cubicBezTo>
                  <a:pt x="3057397" y="-24413"/>
                  <a:pt x="3350666" y="3281"/>
                  <a:pt x="3504588" y="0"/>
                </a:cubicBezTo>
                <a:cubicBezTo>
                  <a:pt x="3658510" y="-3281"/>
                  <a:pt x="4001358" y="36752"/>
                  <a:pt x="4192417" y="0"/>
                </a:cubicBezTo>
                <a:cubicBezTo>
                  <a:pt x="4383476" y="-36752"/>
                  <a:pt x="4571615" y="18626"/>
                  <a:pt x="4880247" y="0"/>
                </a:cubicBezTo>
                <a:cubicBezTo>
                  <a:pt x="4957557" y="-3959"/>
                  <a:pt x="5017176" y="67800"/>
                  <a:pt x="5016841" y="136594"/>
                </a:cubicBezTo>
                <a:cubicBezTo>
                  <a:pt x="5021061" y="408805"/>
                  <a:pt x="4995751" y="467659"/>
                  <a:pt x="5016841" y="682956"/>
                </a:cubicBezTo>
                <a:cubicBezTo>
                  <a:pt x="5033582" y="752546"/>
                  <a:pt x="4962796" y="802164"/>
                  <a:pt x="4880247" y="819550"/>
                </a:cubicBezTo>
                <a:cubicBezTo>
                  <a:pt x="4651778" y="839602"/>
                  <a:pt x="4556453" y="757205"/>
                  <a:pt x="4334727" y="819550"/>
                </a:cubicBezTo>
                <a:cubicBezTo>
                  <a:pt x="4113001" y="881895"/>
                  <a:pt x="3832975" y="773720"/>
                  <a:pt x="3646897" y="819550"/>
                </a:cubicBezTo>
                <a:cubicBezTo>
                  <a:pt x="3460819" y="865380"/>
                  <a:pt x="3154307" y="780709"/>
                  <a:pt x="3006504" y="819550"/>
                </a:cubicBezTo>
                <a:cubicBezTo>
                  <a:pt x="2858701" y="858391"/>
                  <a:pt x="2689763" y="783318"/>
                  <a:pt x="2555857" y="819550"/>
                </a:cubicBezTo>
                <a:cubicBezTo>
                  <a:pt x="2421951" y="855782"/>
                  <a:pt x="2045558" y="771331"/>
                  <a:pt x="1915464" y="819550"/>
                </a:cubicBezTo>
                <a:cubicBezTo>
                  <a:pt x="1785370" y="867769"/>
                  <a:pt x="1517282" y="818624"/>
                  <a:pt x="1275071" y="819550"/>
                </a:cubicBezTo>
                <a:cubicBezTo>
                  <a:pt x="1032860" y="820476"/>
                  <a:pt x="917294" y="795368"/>
                  <a:pt x="824424" y="819550"/>
                </a:cubicBezTo>
                <a:cubicBezTo>
                  <a:pt x="731554" y="843732"/>
                  <a:pt x="299677" y="762203"/>
                  <a:pt x="136594" y="819550"/>
                </a:cubicBezTo>
                <a:cubicBezTo>
                  <a:pt x="65410" y="823453"/>
                  <a:pt x="-2370" y="760976"/>
                  <a:pt x="0" y="682956"/>
                </a:cubicBezTo>
                <a:cubicBezTo>
                  <a:pt x="-30837" y="453800"/>
                  <a:pt x="8821" y="297443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Re-use scrap waste in another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Reduce excess movement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349B88-008B-DEA2-EDE4-95EA58738D71}"/>
              </a:ext>
            </a:extLst>
          </p:cNvPr>
          <p:cNvSpPr/>
          <p:nvPr/>
        </p:nvSpPr>
        <p:spPr>
          <a:xfrm>
            <a:off x="2063580" y="3951589"/>
            <a:ext cx="5016841" cy="819550"/>
          </a:xfrm>
          <a:custGeom>
            <a:avLst/>
            <a:gdLst>
              <a:gd name="connsiteX0" fmla="*/ 0 w 5016841"/>
              <a:gd name="connsiteY0" fmla="*/ 136594 h 819550"/>
              <a:gd name="connsiteX1" fmla="*/ 136594 w 5016841"/>
              <a:gd name="connsiteY1" fmla="*/ 0 h 819550"/>
              <a:gd name="connsiteX2" fmla="*/ 861695 w 5016841"/>
              <a:gd name="connsiteY2" fmla="*/ 0 h 819550"/>
              <a:gd name="connsiteX3" fmla="*/ 1586796 w 5016841"/>
              <a:gd name="connsiteY3" fmla="*/ 0 h 819550"/>
              <a:gd name="connsiteX4" fmla="*/ 2217025 w 5016841"/>
              <a:gd name="connsiteY4" fmla="*/ 0 h 819550"/>
              <a:gd name="connsiteX5" fmla="*/ 2799816 w 5016841"/>
              <a:gd name="connsiteY5" fmla="*/ 0 h 819550"/>
              <a:gd name="connsiteX6" fmla="*/ 3430045 w 5016841"/>
              <a:gd name="connsiteY6" fmla="*/ 0 h 819550"/>
              <a:gd name="connsiteX7" fmla="*/ 4012836 w 5016841"/>
              <a:gd name="connsiteY7" fmla="*/ 0 h 819550"/>
              <a:gd name="connsiteX8" fmla="*/ 4880247 w 5016841"/>
              <a:gd name="connsiteY8" fmla="*/ 0 h 819550"/>
              <a:gd name="connsiteX9" fmla="*/ 5016841 w 5016841"/>
              <a:gd name="connsiteY9" fmla="*/ 136594 h 819550"/>
              <a:gd name="connsiteX10" fmla="*/ 5016841 w 5016841"/>
              <a:gd name="connsiteY10" fmla="*/ 682956 h 819550"/>
              <a:gd name="connsiteX11" fmla="*/ 4880247 w 5016841"/>
              <a:gd name="connsiteY11" fmla="*/ 819550 h 819550"/>
              <a:gd name="connsiteX12" fmla="*/ 4155146 w 5016841"/>
              <a:gd name="connsiteY12" fmla="*/ 819550 h 819550"/>
              <a:gd name="connsiteX13" fmla="*/ 3382608 w 5016841"/>
              <a:gd name="connsiteY13" fmla="*/ 819550 h 819550"/>
              <a:gd name="connsiteX14" fmla="*/ 2657507 w 5016841"/>
              <a:gd name="connsiteY14" fmla="*/ 819550 h 819550"/>
              <a:gd name="connsiteX15" fmla="*/ 1979842 w 5016841"/>
              <a:gd name="connsiteY15" fmla="*/ 819550 h 819550"/>
              <a:gd name="connsiteX16" fmla="*/ 1349614 w 5016841"/>
              <a:gd name="connsiteY16" fmla="*/ 819550 h 819550"/>
              <a:gd name="connsiteX17" fmla="*/ 136594 w 5016841"/>
              <a:gd name="connsiteY17" fmla="*/ 819550 h 819550"/>
              <a:gd name="connsiteX18" fmla="*/ 0 w 5016841"/>
              <a:gd name="connsiteY18" fmla="*/ 682956 h 819550"/>
              <a:gd name="connsiteX19" fmla="*/ 0 w 5016841"/>
              <a:gd name="connsiteY19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16841" h="819550" fill="none" extrusionOk="0">
                <a:moveTo>
                  <a:pt x="0" y="136594"/>
                </a:moveTo>
                <a:cubicBezTo>
                  <a:pt x="-8955" y="51738"/>
                  <a:pt x="52872" y="-7579"/>
                  <a:pt x="136594" y="0"/>
                </a:cubicBezTo>
                <a:cubicBezTo>
                  <a:pt x="336885" y="-22603"/>
                  <a:pt x="596064" y="6423"/>
                  <a:pt x="861695" y="0"/>
                </a:cubicBezTo>
                <a:cubicBezTo>
                  <a:pt x="1127326" y="-6423"/>
                  <a:pt x="1369699" y="25986"/>
                  <a:pt x="1586796" y="0"/>
                </a:cubicBezTo>
                <a:cubicBezTo>
                  <a:pt x="1803893" y="-25986"/>
                  <a:pt x="2082042" y="30564"/>
                  <a:pt x="2217025" y="0"/>
                </a:cubicBezTo>
                <a:cubicBezTo>
                  <a:pt x="2352008" y="-30564"/>
                  <a:pt x="2584709" y="23518"/>
                  <a:pt x="2799816" y="0"/>
                </a:cubicBezTo>
                <a:cubicBezTo>
                  <a:pt x="3014923" y="-23518"/>
                  <a:pt x="3302037" y="-2917"/>
                  <a:pt x="3430045" y="0"/>
                </a:cubicBezTo>
                <a:cubicBezTo>
                  <a:pt x="3558053" y="2917"/>
                  <a:pt x="3779483" y="20645"/>
                  <a:pt x="4012836" y="0"/>
                </a:cubicBezTo>
                <a:cubicBezTo>
                  <a:pt x="4246189" y="-20645"/>
                  <a:pt x="4663740" y="-14821"/>
                  <a:pt x="4880247" y="0"/>
                </a:cubicBezTo>
                <a:cubicBezTo>
                  <a:pt x="4951247" y="-11"/>
                  <a:pt x="5019464" y="58640"/>
                  <a:pt x="5016841" y="136594"/>
                </a:cubicBezTo>
                <a:cubicBezTo>
                  <a:pt x="5015451" y="409351"/>
                  <a:pt x="5015303" y="480833"/>
                  <a:pt x="5016841" y="682956"/>
                </a:cubicBezTo>
                <a:cubicBezTo>
                  <a:pt x="5020799" y="747754"/>
                  <a:pt x="4961807" y="821400"/>
                  <a:pt x="4880247" y="819550"/>
                </a:cubicBezTo>
                <a:cubicBezTo>
                  <a:pt x="4585609" y="851347"/>
                  <a:pt x="4460320" y="841570"/>
                  <a:pt x="4155146" y="819550"/>
                </a:cubicBezTo>
                <a:cubicBezTo>
                  <a:pt x="3849972" y="797530"/>
                  <a:pt x="3622059" y="792941"/>
                  <a:pt x="3382608" y="819550"/>
                </a:cubicBezTo>
                <a:cubicBezTo>
                  <a:pt x="3143157" y="846159"/>
                  <a:pt x="2814895" y="797277"/>
                  <a:pt x="2657507" y="819550"/>
                </a:cubicBezTo>
                <a:cubicBezTo>
                  <a:pt x="2500119" y="841823"/>
                  <a:pt x="2194685" y="787499"/>
                  <a:pt x="1979842" y="819550"/>
                </a:cubicBezTo>
                <a:cubicBezTo>
                  <a:pt x="1764999" y="851601"/>
                  <a:pt x="1616586" y="792165"/>
                  <a:pt x="1349614" y="819550"/>
                </a:cubicBezTo>
                <a:cubicBezTo>
                  <a:pt x="1082642" y="846935"/>
                  <a:pt x="530760" y="803294"/>
                  <a:pt x="136594" y="819550"/>
                </a:cubicBezTo>
                <a:cubicBezTo>
                  <a:pt x="61181" y="810640"/>
                  <a:pt x="-2059" y="744004"/>
                  <a:pt x="0" y="682956"/>
                </a:cubicBezTo>
                <a:cubicBezTo>
                  <a:pt x="23807" y="533036"/>
                  <a:pt x="12209" y="384791"/>
                  <a:pt x="0" y="136594"/>
                </a:cubicBezTo>
                <a:close/>
              </a:path>
              <a:path w="5016841" h="819550" stroke="0" extrusionOk="0">
                <a:moveTo>
                  <a:pt x="0" y="136594"/>
                </a:moveTo>
                <a:cubicBezTo>
                  <a:pt x="-6820" y="68091"/>
                  <a:pt x="50519" y="3470"/>
                  <a:pt x="136594" y="0"/>
                </a:cubicBezTo>
                <a:cubicBezTo>
                  <a:pt x="318111" y="26163"/>
                  <a:pt x="479295" y="-7658"/>
                  <a:pt x="719386" y="0"/>
                </a:cubicBezTo>
                <a:cubicBezTo>
                  <a:pt x="959477" y="7658"/>
                  <a:pt x="1176397" y="-16543"/>
                  <a:pt x="1349614" y="0"/>
                </a:cubicBezTo>
                <a:cubicBezTo>
                  <a:pt x="1522831" y="16543"/>
                  <a:pt x="1750351" y="-19952"/>
                  <a:pt x="1884969" y="0"/>
                </a:cubicBezTo>
                <a:cubicBezTo>
                  <a:pt x="2019587" y="19952"/>
                  <a:pt x="2410090" y="-31239"/>
                  <a:pt x="2610070" y="0"/>
                </a:cubicBezTo>
                <a:cubicBezTo>
                  <a:pt x="2810050" y="31239"/>
                  <a:pt x="3001271" y="10095"/>
                  <a:pt x="3287735" y="0"/>
                </a:cubicBezTo>
                <a:cubicBezTo>
                  <a:pt x="3574200" y="-10095"/>
                  <a:pt x="3821510" y="-32685"/>
                  <a:pt x="4012836" y="0"/>
                </a:cubicBezTo>
                <a:cubicBezTo>
                  <a:pt x="4204162" y="32685"/>
                  <a:pt x="4492617" y="-35236"/>
                  <a:pt x="4880247" y="0"/>
                </a:cubicBezTo>
                <a:cubicBezTo>
                  <a:pt x="4956524" y="15381"/>
                  <a:pt x="5017861" y="68005"/>
                  <a:pt x="5016841" y="136594"/>
                </a:cubicBezTo>
                <a:cubicBezTo>
                  <a:pt x="5026164" y="392614"/>
                  <a:pt x="5020108" y="487503"/>
                  <a:pt x="5016841" y="682956"/>
                </a:cubicBezTo>
                <a:cubicBezTo>
                  <a:pt x="5023608" y="757322"/>
                  <a:pt x="4954255" y="815279"/>
                  <a:pt x="4880247" y="819550"/>
                </a:cubicBezTo>
                <a:cubicBezTo>
                  <a:pt x="4736460" y="816989"/>
                  <a:pt x="4348986" y="835720"/>
                  <a:pt x="4202582" y="819550"/>
                </a:cubicBezTo>
                <a:cubicBezTo>
                  <a:pt x="4056179" y="803380"/>
                  <a:pt x="3806638" y="816227"/>
                  <a:pt x="3477481" y="819550"/>
                </a:cubicBezTo>
                <a:cubicBezTo>
                  <a:pt x="3148324" y="822873"/>
                  <a:pt x="3056031" y="803302"/>
                  <a:pt x="2704943" y="819550"/>
                </a:cubicBezTo>
                <a:cubicBezTo>
                  <a:pt x="2353855" y="835798"/>
                  <a:pt x="2324296" y="784997"/>
                  <a:pt x="1979842" y="819550"/>
                </a:cubicBezTo>
                <a:cubicBezTo>
                  <a:pt x="1635388" y="854103"/>
                  <a:pt x="1696526" y="823548"/>
                  <a:pt x="1444487" y="819550"/>
                </a:cubicBezTo>
                <a:cubicBezTo>
                  <a:pt x="1192448" y="815552"/>
                  <a:pt x="987511" y="812195"/>
                  <a:pt x="719386" y="819550"/>
                </a:cubicBezTo>
                <a:cubicBezTo>
                  <a:pt x="451261" y="826905"/>
                  <a:pt x="299400" y="839758"/>
                  <a:pt x="136594" y="819550"/>
                </a:cubicBezTo>
                <a:cubicBezTo>
                  <a:pt x="48680" y="808311"/>
                  <a:pt x="-1389" y="760081"/>
                  <a:pt x="0" y="682956"/>
                </a:cubicBezTo>
                <a:cubicBezTo>
                  <a:pt x="-1356" y="482174"/>
                  <a:pt x="-18766" y="263092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Batching and scheduling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Energy efficient equipment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Fix compressed air leaks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370A74-1E69-8CDB-320F-6C986BEED5F1}"/>
              </a:ext>
            </a:extLst>
          </p:cNvPr>
          <p:cNvSpPr/>
          <p:nvPr/>
        </p:nvSpPr>
        <p:spPr>
          <a:xfrm>
            <a:off x="2063579" y="5114182"/>
            <a:ext cx="5016841" cy="819550"/>
          </a:xfrm>
          <a:custGeom>
            <a:avLst/>
            <a:gdLst>
              <a:gd name="connsiteX0" fmla="*/ 0 w 5016841"/>
              <a:gd name="connsiteY0" fmla="*/ 136594 h 819550"/>
              <a:gd name="connsiteX1" fmla="*/ 136594 w 5016841"/>
              <a:gd name="connsiteY1" fmla="*/ 0 h 819550"/>
              <a:gd name="connsiteX2" fmla="*/ 634678 w 5016841"/>
              <a:gd name="connsiteY2" fmla="*/ 0 h 819550"/>
              <a:gd name="connsiteX3" fmla="*/ 1132761 w 5016841"/>
              <a:gd name="connsiteY3" fmla="*/ 0 h 819550"/>
              <a:gd name="connsiteX4" fmla="*/ 1678281 w 5016841"/>
              <a:gd name="connsiteY4" fmla="*/ 0 h 819550"/>
              <a:gd name="connsiteX5" fmla="*/ 2176365 w 5016841"/>
              <a:gd name="connsiteY5" fmla="*/ 0 h 819550"/>
              <a:gd name="connsiteX6" fmla="*/ 2864194 w 5016841"/>
              <a:gd name="connsiteY6" fmla="*/ 0 h 819550"/>
              <a:gd name="connsiteX7" fmla="*/ 3314842 w 5016841"/>
              <a:gd name="connsiteY7" fmla="*/ 0 h 819550"/>
              <a:gd name="connsiteX8" fmla="*/ 3907798 w 5016841"/>
              <a:gd name="connsiteY8" fmla="*/ 0 h 819550"/>
              <a:gd name="connsiteX9" fmla="*/ 4880247 w 5016841"/>
              <a:gd name="connsiteY9" fmla="*/ 0 h 819550"/>
              <a:gd name="connsiteX10" fmla="*/ 5016841 w 5016841"/>
              <a:gd name="connsiteY10" fmla="*/ 136594 h 819550"/>
              <a:gd name="connsiteX11" fmla="*/ 5016841 w 5016841"/>
              <a:gd name="connsiteY11" fmla="*/ 682956 h 819550"/>
              <a:gd name="connsiteX12" fmla="*/ 4880247 w 5016841"/>
              <a:gd name="connsiteY12" fmla="*/ 819550 h 819550"/>
              <a:gd name="connsiteX13" fmla="*/ 4192417 w 5016841"/>
              <a:gd name="connsiteY13" fmla="*/ 819550 h 819550"/>
              <a:gd name="connsiteX14" fmla="*/ 3646897 w 5016841"/>
              <a:gd name="connsiteY14" fmla="*/ 819550 h 819550"/>
              <a:gd name="connsiteX15" fmla="*/ 3006504 w 5016841"/>
              <a:gd name="connsiteY15" fmla="*/ 819550 h 819550"/>
              <a:gd name="connsiteX16" fmla="*/ 2366111 w 5016841"/>
              <a:gd name="connsiteY16" fmla="*/ 819550 h 819550"/>
              <a:gd name="connsiteX17" fmla="*/ 1725718 w 5016841"/>
              <a:gd name="connsiteY17" fmla="*/ 819550 h 819550"/>
              <a:gd name="connsiteX18" fmla="*/ 1085325 w 5016841"/>
              <a:gd name="connsiteY18" fmla="*/ 819550 h 819550"/>
              <a:gd name="connsiteX19" fmla="*/ 136594 w 5016841"/>
              <a:gd name="connsiteY19" fmla="*/ 819550 h 819550"/>
              <a:gd name="connsiteX20" fmla="*/ 0 w 5016841"/>
              <a:gd name="connsiteY20" fmla="*/ 682956 h 819550"/>
              <a:gd name="connsiteX21" fmla="*/ 0 w 5016841"/>
              <a:gd name="connsiteY21" fmla="*/ 136594 h 8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16841" h="819550" fill="none" extrusionOk="0">
                <a:moveTo>
                  <a:pt x="0" y="136594"/>
                </a:moveTo>
                <a:cubicBezTo>
                  <a:pt x="16548" y="47944"/>
                  <a:pt x="71839" y="829"/>
                  <a:pt x="136594" y="0"/>
                </a:cubicBezTo>
                <a:cubicBezTo>
                  <a:pt x="340458" y="-21838"/>
                  <a:pt x="398795" y="39751"/>
                  <a:pt x="634678" y="0"/>
                </a:cubicBezTo>
                <a:cubicBezTo>
                  <a:pt x="870561" y="-39751"/>
                  <a:pt x="976717" y="11903"/>
                  <a:pt x="1132761" y="0"/>
                </a:cubicBezTo>
                <a:cubicBezTo>
                  <a:pt x="1288805" y="-11903"/>
                  <a:pt x="1418853" y="50429"/>
                  <a:pt x="1678281" y="0"/>
                </a:cubicBezTo>
                <a:cubicBezTo>
                  <a:pt x="1937709" y="-50429"/>
                  <a:pt x="1960754" y="8245"/>
                  <a:pt x="2176365" y="0"/>
                </a:cubicBezTo>
                <a:cubicBezTo>
                  <a:pt x="2391976" y="-8245"/>
                  <a:pt x="2712620" y="79913"/>
                  <a:pt x="2864194" y="0"/>
                </a:cubicBezTo>
                <a:cubicBezTo>
                  <a:pt x="3015768" y="-79913"/>
                  <a:pt x="3113814" y="18836"/>
                  <a:pt x="3314842" y="0"/>
                </a:cubicBezTo>
                <a:cubicBezTo>
                  <a:pt x="3515870" y="-18836"/>
                  <a:pt x="3745560" y="62952"/>
                  <a:pt x="3907798" y="0"/>
                </a:cubicBezTo>
                <a:cubicBezTo>
                  <a:pt x="4070036" y="-62952"/>
                  <a:pt x="4572425" y="87076"/>
                  <a:pt x="4880247" y="0"/>
                </a:cubicBezTo>
                <a:cubicBezTo>
                  <a:pt x="4963142" y="-20045"/>
                  <a:pt x="5027112" y="64260"/>
                  <a:pt x="5016841" y="136594"/>
                </a:cubicBezTo>
                <a:cubicBezTo>
                  <a:pt x="5032708" y="317830"/>
                  <a:pt x="4953844" y="484514"/>
                  <a:pt x="5016841" y="682956"/>
                </a:cubicBezTo>
                <a:cubicBezTo>
                  <a:pt x="5008386" y="764229"/>
                  <a:pt x="4944144" y="826628"/>
                  <a:pt x="4880247" y="819550"/>
                </a:cubicBezTo>
                <a:cubicBezTo>
                  <a:pt x="4617329" y="895907"/>
                  <a:pt x="4511900" y="815530"/>
                  <a:pt x="4192417" y="819550"/>
                </a:cubicBezTo>
                <a:cubicBezTo>
                  <a:pt x="3872934" y="823570"/>
                  <a:pt x="3890011" y="764874"/>
                  <a:pt x="3646897" y="819550"/>
                </a:cubicBezTo>
                <a:cubicBezTo>
                  <a:pt x="3403783" y="874226"/>
                  <a:pt x="3299826" y="791702"/>
                  <a:pt x="3006504" y="819550"/>
                </a:cubicBezTo>
                <a:cubicBezTo>
                  <a:pt x="2713182" y="847398"/>
                  <a:pt x="2503899" y="746255"/>
                  <a:pt x="2366111" y="819550"/>
                </a:cubicBezTo>
                <a:cubicBezTo>
                  <a:pt x="2228323" y="892845"/>
                  <a:pt x="1951205" y="784316"/>
                  <a:pt x="1725718" y="819550"/>
                </a:cubicBezTo>
                <a:cubicBezTo>
                  <a:pt x="1500231" y="854784"/>
                  <a:pt x="1244454" y="799176"/>
                  <a:pt x="1085325" y="819550"/>
                </a:cubicBezTo>
                <a:cubicBezTo>
                  <a:pt x="926196" y="839924"/>
                  <a:pt x="608937" y="798003"/>
                  <a:pt x="136594" y="819550"/>
                </a:cubicBezTo>
                <a:cubicBezTo>
                  <a:pt x="61963" y="815400"/>
                  <a:pt x="4249" y="760068"/>
                  <a:pt x="0" y="682956"/>
                </a:cubicBezTo>
                <a:cubicBezTo>
                  <a:pt x="-29993" y="483677"/>
                  <a:pt x="48063" y="322176"/>
                  <a:pt x="0" y="136594"/>
                </a:cubicBezTo>
                <a:close/>
              </a:path>
              <a:path w="5016841" h="819550" stroke="0" extrusionOk="0">
                <a:moveTo>
                  <a:pt x="0" y="136594"/>
                </a:moveTo>
                <a:cubicBezTo>
                  <a:pt x="-10592" y="71926"/>
                  <a:pt x="47037" y="4606"/>
                  <a:pt x="136594" y="0"/>
                </a:cubicBezTo>
                <a:cubicBezTo>
                  <a:pt x="336546" y="-8244"/>
                  <a:pt x="419542" y="44893"/>
                  <a:pt x="634678" y="0"/>
                </a:cubicBezTo>
                <a:cubicBezTo>
                  <a:pt x="849814" y="-44893"/>
                  <a:pt x="1044411" y="49931"/>
                  <a:pt x="1180198" y="0"/>
                </a:cubicBezTo>
                <a:cubicBezTo>
                  <a:pt x="1315985" y="-49931"/>
                  <a:pt x="1445330" y="41014"/>
                  <a:pt x="1630845" y="0"/>
                </a:cubicBezTo>
                <a:cubicBezTo>
                  <a:pt x="1816360" y="-41014"/>
                  <a:pt x="2091671" y="70894"/>
                  <a:pt x="2271238" y="0"/>
                </a:cubicBezTo>
                <a:cubicBezTo>
                  <a:pt x="2450805" y="-70894"/>
                  <a:pt x="2670991" y="24413"/>
                  <a:pt x="2864194" y="0"/>
                </a:cubicBezTo>
                <a:cubicBezTo>
                  <a:pt x="3057397" y="-24413"/>
                  <a:pt x="3350666" y="3281"/>
                  <a:pt x="3504588" y="0"/>
                </a:cubicBezTo>
                <a:cubicBezTo>
                  <a:pt x="3658510" y="-3281"/>
                  <a:pt x="4001358" y="36752"/>
                  <a:pt x="4192417" y="0"/>
                </a:cubicBezTo>
                <a:cubicBezTo>
                  <a:pt x="4383476" y="-36752"/>
                  <a:pt x="4571615" y="18626"/>
                  <a:pt x="4880247" y="0"/>
                </a:cubicBezTo>
                <a:cubicBezTo>
                  <a:pt x="4957557" y="-3959"/>
                  <a:pt x="5017176" y="67800"/>
                  <a:pt x="5016841" y="136594"/>
                </a:cubicBezTo>
                <a:cubicBezTo>
                  <a:pt x="5021061" y="408805"/>
                  <a:pt x="4995751" y="467659"/>
                  <a:pt x="5016841" y="682956"/>
                </a:cubicBezTo>
                <a:cubicBezTo>
                  <a:pt x="5033582" y="752546"/>
                  <a:pt x="4962796" y="802164"/>
                  <a:pt x="4880247" y="819550"/>
                </a:cubicBezTo>
                <a:cubicBezTo>
                  <a:pt x="4651778" y="839602"/>
                  <a:pt x="4556453" y="757205"/>
                  <a:pt x="4334727" y="819550"/>
                </a:cubicBezTo>
                <a:cubicBezTo>
                  <a:pt x="4113001" y="881895"/>
                  <a:pt x="3832975" y="773720"/>
                  <a:pt x="3646897" y="819550"/>
                </a:cubicBezTo>
                <a:cubicBezTo>
                  <a:pt x="3460819" y="865380"/>
                  <a:pt x="3154307" y="780709"/>
                  <a:pt x="3006504" y="819550"/>
                </a:cubicBezTo>
                <a:cubicBezTo>
                  <a:pt x="2858701" y="858391"/>
                  <a:pt x="2689763" y="783318"/>
                  <a:pt x="2555857" y="819550"/>
                </a:cubicBezTo>
                <a:cubicBezTo>
                  <a:pt x="2421951" y="855782"/>
                  <a:pt x="2045558" y="771331"/>
                  <a:pt x="1915464" y="819550"/>
                </a:cubicBezTo>
                <a:cubicBezTo>
                  <a:pt x="1785370" y="867769"/>
                  <a:pt x="1517282" y="818624"/>
                  <a:pt x="1275071" y="819550"/>
                </a:cubicBezTo>
                <a:cubicBezTo>
                  <a:pt x="1032860" y="820476"/>
                  <a:pt x="917294" y="795368"/>
                  <a:pt x="824424" y="819550"/>
                </a:cubicBezTo>
                <a:cubicBezTo>
                  <a:pt x="731554" y="843732"/>
                  <a:pt x="299677" y="762203"/>
                  <a:pt x="136594" y="819550"/>
                </a:cubicBezTo>
                <a:cubicBezTo>
                  <a:pt x="65410" y="823453"/>
                  <a:pt x="-2370" y="760976"/>
                  <a:pt x="0" y="682956"/>
                </a:cubicBezTo>
                <a:cubicBezTo>
                  <a:pt x="-30837" y="453800"/>
                  <a:pt x="8821" y="297443"/>
                  <a:pt x="0" y="136594"/>
                </a:cubicBezTo>
                <a:close/>
              </a:path>
            </a:pathLst>
          </a:custGeom>
          <a:solidFill>
            <a:srgbClr val="DACFF1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Purchase raw materials from local suppliers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0049"/>
                </a:solidFill>
              </a:rPr>
              <a:t>Reduce fuel for shipping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C66249-CFCC-1F89-217E-5EF355A68D9E}"/>
              </a:ext>
            </a:extLst>
          </p:cNvPr>
          <p:cNvSpPr/>
          <p:nvPr/>
        </p:nvSpPr>
        <p:spPr>
          <a:xfrm>
            <a:off x="7311203" y="1620411"/>
            <a:ext cx="1546308" cy="4127246"/>
          </a:xfrm>
          <a:custGeom>
            <a:avLst/>
            <a:gdLst>
              <a:gd name="connsiteX0" fmla="*/ 0 w 1546308"/>
              <a:gd name="connsiteY0" fmla="*/ 257723 h 4127246"/>
              <a:gd name="connsiteX1" fmla="*/ 257723 w 1546308"/>
              <a:gd name="connsiteY1" fmla="*/ 0 h 4127246"/>
              <a:gd name="connsiteX2" fmla="*/ 742228 w 1546308"/>
              <a:gd name="connsiteY2" fmla="*/ 0 h 4127246"/>
              <a:gd name="connsiteX3" fmla="*/ 1288585 w 1546308"/>
              <a:gd name="connsiteY3" fmla="*/ 0 h 4127246"/>
              <a:gd name="connsiteX4" fmla="*/ 1546308 w 1546308"/>
              <a:gd name="connsiteY4" fmla="*/ 257723 h 4127246"/>
              <a:gd name="connsiteX5" fmla="*/ 1546308 w 1546308"/>
              <a:gd name="connsiteY5" fmla="*/ 859690 h 4127246"/>
              <a:gd name="connsiteX6" fmla="*/ 1546308 w 1546308"/>
              <a:gd name="connsiteY6" fmla="*/ 1425538 h 4127246"/>
              <a:gd name="connsiteX7" fmla="*/ 1546308 w 1546308"/>
              <a:gd name="connsiteY7" fmla="*/ 1955269 h 4127246"/>
              <a:gd name="connsiteX8" fmla="*/ 1546308 w 1546308"/>
              <a:gd name="connsiteY8" fmla="*/ 2629472 h 4127246"/>
              <a:gd name="connsiteX9" fmla="*/ 1546308 w 1546308"/>
              <a:gd name="connsiteY9" fmla="*/ 3123084 h 4127246"/>
              <a:gd name="connsiteX10" fmla="*/ 1546308 w 1546308"/>
              <a:gd name="connsiteY10" fmla="*/ 3869523 h 4127246"/>
              <a:gd name="connsiteX11" fmla="*/ 1288585 w 1546308"/>
              <a:gd name="connsiteY11" fmla="*/ 4127246 h 4127246"/>
              <a:gd name="connsiteX12" fmla="*/ 793771 w 1546308"/>
              <a:gd name="connsiteY12" fmla="*/ 4127246 h 4127246"/>
              <a:gd name="connsiteX13" fmla="*/ 257723 w 1546308"/>
              <a:gd name="connsiteY13" fmla="*/ 4127246 h 4127246"/>
              <a:gd name="connsiteX14" fmla="*/ 0 w 1546308"/>
              <a:gd name="connsiteY14" fmla="*/ 3869523 h 4127246"/>
              <a:gd name="connsiteX15" fmla="*/ 0 w 1546308"/>
              <a:gd name="connsiteY15" fmla="*/ 3195320 h 4127246"/>
              <a:gd name="connsiteX16" fmla="*/ 0 w 1546308"/>
              <a:gd name="connsiteY16" fmla="*/ 2629472 h 4127246"/>
              <a:gd name="connsiteX17" fmla="*/ 0 w 1546308"/>
              <a:gd name="connsiteY17" fmla="*/ 1991387 h 4127246"/>
              <a:gd name="connsiteX18" fmla="*/ 0 w 1546308"/>
              <a:gd name="connsiteY18" fmla="*/ 1353302 h 4127246"/>
              <a:gd name="connsiteX19" fmla="*/ 0 w 1546308"/>
              <a:gd name="connsiteY19" fmla="*/ 257723 h 412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6308" h="4127246" fill="none" extrusionOk="0">
                <a:moveTo>
                  <a:pt x="0" y="257723"/>
                </a:moveTo>
                <a:cubicBezTo>
                  <a:pt x="17645" y="131575"/>
                  <a:pt x="97836" y="19121"/>
                  <a:pt x="257723" y="0"/>
                </a:cubicBezTo>
                <a:cubicBezTo>
                  <a:pt x="425299" y="19786"/>
                  <a:pt x="505797" y="6553"/>
                  <a:pt x="742228" y="0"/>
                </a:cubicBezTo>
                <a:cubicBezTo>
                  <a:pt x="978660" y="-6553"/>
                  <a:pt x="1096350" y="5203"/>
                  <a:pt x="1288585" y="0"/>
                </a:cubicBezTo>
                <a:cubicBezTo>
                  <a:pt x="1432020" y="6977"/>
                  <a:pt x="1516845" y="105286"/>
                  <a:pt x="1546308" y="257723"/>
                </a:cubicBezTo>
                <a:cubicBezTo>
                  <a:pt x="1544130" y="447444"/>
                  <a:pt x="1543775" y="722488"/>
                  <a:pt x="1546308" y="859690"/>
                </a:cubicBezTo>
                <a:cubicBezTo>
                  <a:pt x="1548841" y="996892"/>
                  <a:pt x="1561323" y="1146048"/>
                  <a:pt x="1546308" y="1425538"/>
                </a:cubicBezTo>
                <a:cubicBezTo>
                  <a:pt x="1531293" y="1705028"/>
                  <a:pt x="1525299" y="1825991"/>
                  <a:pt x="1546308" y="1955269"/>
                </a:cubicBezTo>
                <a:cubicBezTo>
                  <a:pt x="1567317" y="2084547"/>
                  <a:pt x="1543052" y="2440142"/>
                  <a:pt x="1546308" y="2629472"/>
                </a:cubicBezTo>
                <a:cubicBezTo>
                  <a:pt x="1549564" y="2818802"/>
                  <a:pt x="1563123" y="2995125"/>
                  <a:pt x="1546308" y="3123084"/>
                </a:cubicBezTo>
                <a:cubicBezTo>
                  <a:pt x="1529493" y="3251043"/>
                  <a:pt x="1566627" y="3652649"/>
                  <a:pt x="1546308" y="3869523"/>
                </a:cubicBezTo>
                <a:cubicBezTo>
                  <a:pt x="1545879" y="4016077"/>
                  <a:pt x="1414359" y="4143940"/>
                  <a:pt x="1288585" y="4127246"/>
                </a:cubicBezTo>
                <a:cubicBezTo>
                  <a:pt x="1067854" y="4132486"/>
                  <a:pt x="901144" y="4150536"/>
                  <a:pt x="793771" y="4127246"/>
                </a:cubicBezTo>
                <a:cubicBezTo>
                  <a:pt x="686398" y="4103956"/>
                  <a:pt x="391621" y="4135359"/>
                  <a:pt x="257723" y="4127246"/>
                </a:cubicBezTo>
                <a:cubicBezTo>
                  <a:pt x="111255" y="4130097"/>
                  <a:pt x="-27359" y="4028636"/>
                  <a:pt x="0" y="3869523"/>
                </a:cubicBezTo>
                <a:cubicBezTo>
                  <a:pt x="30208" y="3721330"/>
                  <a:pt x="-22838" y="3506351"/>
                  <a:pt x="0" y="3195320"/>
                </a:cubicBezTo>
                <a:cubicBezTo>
                  <a:pt x="22838" y="2884289"/>
                  <a:pt x="-20308" y="2891495"/>
                  <a:pt x="0" y="2629472"/>
                </a:cubicBezTo>
                <a:cubicBezTo>
                  <a:pt x="20308" y="2367449"/>
                  <a:pt x="-10326" y="2212665"/>
                  <a:pt x="0" y="1991387"/>
                </a:cubicBezTo>
                <a:cubicBezTo>
                  <a:pt x="10326" y="1770109"/>
                  <a:pt x="23644" y="1524159"/>
                  <a:pt x="0" y="1353302"/>
                </a:cubicBezTo>
                <a:cubicBezTo>
                  <a:pt x="-23644" y="1182446"/>
                  <a:pt x="42369" y="560514"/>
                  <a:pt x="0" y="257723"/>
                </a:cubicBezTo>
                <a:close/>
              </a:path>
              <a:path w="1546308" h="4127246" stroke="0" extrusionOk="0">
                <a:moveTo>
                  <a:pt x="0" y="257723"/>
                </a:moveTo>
                <a:cubicBezTo>
                  <a:pt x="-3680" y="119130"/>
                  <a:pt x="88208" y="8868"/>
                  <a:pt x="257723" y="0"/>
                </a:cubicBezTo>
                <a:cubicBezTo>
                  <a:pt x="403691" y="-16366"/>
                  <a:pt x="527910" y="-14744"/>
                  <a:pt x="752537" y="0"/>
                </a:cubicBezTo>
                <a:cubicBezTo>
                  <a:pt x="977164" y="14744"/>
                  <a:pt x="1170683" y="-17059"/>
                  <a:pt x="1288585" y="0"/>
                </a:cubicBezTo>
                <a:cubicBezTo>
                  <a:pt x="1430065" y="-6960"/>
                  <a:pt x="1525239" y="140320"/>
                  <a:pt x="1546308" y="257723"/>
                </a:cubicBezTo>
                <a:cubicBezTo>
                  <a:pt x="1568963" y="414349"/>
                  <a:pt x="1517002" y="782741"/>
                  <a:pt x="1546308" y="931926"/>
                </a:cubicBezTo>
                <a:cubicBezTo>
                  <a:pt x="1575614" y="1081111"/>
                  <a:pt x="1544409" y="1333878"/>
                  <a:pt x="1546308" y="1570010"/>
                </a:cubicBezTo>
                <a:cubicBezTo>
                  <a:pt x="1548207" y="1806142"/>
                  <a:pt x="1577861" y="1923171"/>
                  <a:pt x="1546308" y="2244213"/>
                </a:cubicBezTo>
                <a:cubicBezTo>
                  <a:pt x="1514755" y="2565255"/>
                  <a:pt x="1559400" y="2575018"/>
                  <a:pt x="1546308" y="2846180"/>
                </a:cubicBezTo>
                <a:cubicBezTo>
                  <a:pt x="1533216" y="3117342"/>
                  <a:pt x="1554524" y="3541048"/>
                  <a:pt x="1546308" y="3869523"/>
                </a:cubicBezTo>
                <a:cubicBezTo>
                  <a:pt x="1535593" y="4006877"/>
                  <a:pt x="1417136" y="4149841"/>
                  <a:pt x="1288585" y="4127246"/>
                </a:cubicBezTo>
                <a:cubicBezTo>
                  <a:pt x="1154567" y="4132398"/>
                  <a:pt x="937191" y="4130295"/>
                  <a:pt x="793771" y="4127246"/>
                </a:cubicBezTo>
                <a:cubicBezTo>
                  <a:pt x="650351" y="4124197"/>
                  <a:pt x="512887" y="4137692"/>
                  <a:pt x="257723" y="4127246"/>
                </a:cubicBezTo>
                <a:cubicBezTo>
                  <a:pt x="114198" y="4122949"/>
                  <a:pt x="-8214" y="4026827"/>
                  <a:pt x="0" y="3869523"/>
                </a:cubicBezTo>
                <a:cubicBezTo>
                  <a:pt x="-18099" y="3730538"/>
                  <a:pt x="-10023" y="3476592"/>
                  <a:pt x="0" y="3339792"/>
                </a:cubicBezTo>
                <a:cubicBezTo>
                  <a:pt x="10023" y="3202992"/>
                  <a:pt x="-20306" y="3008612"/>
                  <a:pt x="0" y="2846180"/>
                </a:cubicBezTo>
                <a:cubicBezTo>
                  <a:pt x="20306" y="2683748"/>
                  <a:pt x="-17336" y="2364893"/>
                  <a:pt x="0" y="2208095"/>
                </a:cubicBezTo>
                <a:cubicBezTo>
                  <a:pt x="17336" y="2051297"/>
                  <a:pt x="12345" y="1816356"/>
                  <a:pt x="0" y="1570010"/>
                </a:cubicBezTo>
                <a:cubicBezTo>
                  <a:pt x="-12345" y="1323664"/>
                  <a:pt x="16759" y="1200298"/>
                  <a:pt x="0" y="1076398"/>
                </a:cubicBezTo>
                <a:cubicBezTo>
                  <a:pt x="-16759" y="952498"/>
                  <a:pt x="14926" y="460877"/>
                  <a:pt x="0" y="257723"/>
                </a:cubicBezTo>
                <a:close/>
              </a:path>
            </a:pathLst>
          </a:custGeom>
          <a:solidFill>
            <a:srgbClr val="90DFAD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0049"/>
                </a:solidFill>
              </a:rPr>
              <a:t>Reduce Costs</a:t>
            </a: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r>
              <a:rPr lang="en-US" dirty="0">
                <a:solidFill>
                  <a:srgbClr val="180049"/>
                </a:solidFill>
              </a:rPr>
              <a:t>&amp;</a:t>
            </a: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endParaRPr lang="en-US" dirty="0">
              <a:solidFill>
                <a:srgbClr val="180049"/>
              </a:solidFill>
            </a:endParaRPr>
          </a:p>
          <a:p>
            <a:pPr algn="ctr"/>
            <a:r>
              <a:rPr lang="en-US" dirty="0">
                <a:solidFill>
                  <a:srgbClr val="180049"/>
                </a:solidFill>
              </a:rPr>
              <a:t>Reduce Carbon Emissions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141925-878C-E940-12E2-FEE048D127FD}"/>
              </a:ext>
            </a:extLst>
          </p:cNvPr>
          <p:cNvSpPr/>
          <p:nvPr/>
        </p:nvSpPr>
        <p:spPr>
          <a:xfrm>
            <a:off x="263434" y="2773864"/>
            <a:ext cx="1546308" cy="853440"/>
          </a:xfrm>
          <a:custGeom>
            <a:avLst/>
            <a:gdLst>
              <a:gd name="connsiteX0" fmla="*/ 0 w 1546308"/>
              <a:gd name="connsiteY0" fmla="*/ 142243 h 853440"/>
              <a:gd name="connsiteX1" fmla="*/ 142243 w 1546308"/>
              <a:gd name="connsiteY1" fmla="*/ 0 h 853440"/>
              <a:gd name="connsiteX2" fmla="*/ 575469 w 1546308"/>
              <a:gd name="connsiteY2" fmla="*/ 0 h 853440"/>
              <a:gd name="connsiteX3" fmla="*/ 1008694 w 1546308"/>
              <a:gd name="connsiteY3" fmla="*/ 0 h 853440"/>
              <a:gd name="connsiteX4" fmla="*/ 1404065 w 1546308"/>
              <a:gd name="connsiteY4" fmla="*/ 0 h 853440"/>
              <a:gd name="connsiteX5" fmla="*/ 1546308 w 1546308"/>
              <a:gd name="connsiteY5" fmla="*/ 142243 h 853440"/>
              <a:gd name="connsiteX6" fmla="*/ 1546308 w 1546308"/>
              <a:gd name="connsiteY6" fmla="*/ 711197 h 853440"/>
              <a:gd name="connsiteX7" fmla="*/ 1404065 w 1546308"/>
              <a:gd name="connsiteY7" fmla="*/ 853440 h 853440"/>
              <a:gd name="connsiteX8" fmla="*/ 1021312 w 1546308"/>
              <a:gd name="connsiteY8" fmla="*/ 853440 h 853440"/>
              <a:gd name="connsiteX9" fmla="*/ 625941 w 1546308"/>
              <a:gd name="connsiteY9" fmla="*/ 853440 h 853440"/>
              <a:gd name="connsiteX10" fmla="*/ 142243 w 1546308"/>
              <a:gd name="connsiteY10" fmla="*/ 853440 h 853440"/>
              <a:gd name="connsiteX11" fmla="*/ 0 w 1546308"/>
              <a:gd name="connsiteY11" fmla="*/ 711197 h 853440"/>
              <a:gd name="connsiteX12" fmla="*/ 0 w 1546308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6308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326231" y="-34389"/>
                  <a:pt x="408357" y="48234"/>
                  <a:pt x="575469" y="0"/>
                </a:cubicBezTo>
                <a:cubicBezTo>
                  <a:pt x="742581" y="-48234"/>
                  <a:pt x="879444" y="13187"/>
                  <a:pt x="1008694" y="0"/>
                </a:cubicBezTo>
                <a:cubicBezTo>
                  <a:pt x="1137944" y="-13187"/>
                  <a:pt x="1225484" y="13557"/>
                  <a:pt x="1404065" y="0"/>
                </a:cubicBezTo>
                <a:cubicBezTo>
                  <a:pt x="1488085" y="6437"/>
                  <a:pt x="1551718" y="64737"/>
                  <a:pt x="1546308" y="142243"/>
                </a:cubicBezTo>
                <a:cubicBezTo>
                  <a:pt x="1556895" y="311316"/>
                  <a:pt x="1510385" y="528089"/>
                  <a:pt x="1546308" y="711197"/>
                </a:cubicBezTo>
                <a:cubicBezTo>
                  <a:pt x="1530721" y="790597"/>
                  <a:pt x="1490794" y="848153"/>
                  <a:pt x="1404065" y="853440"/>
                </a:cubicBezTo>
                <a:cubicBezTo>
                  <a:pt x="1320849" y="894835"/>
                  <a:pt x="1169049" y="809436"/>
                  <a:pt x="1021312" y="853440"/>
                </a:cubicBezTo>
                <a:cubicBezTo>
                  <a:pt x="873575" y="897444"/>
                  <a:pt x="744808" y="843702"/>
                  <a:pt x="625941" y="853440"/>
                </a:cubicBezTo>
                <a:cubicBezTo>
                  <a:pt x="507074" y="863178"/>
                  <a:pt x="368587" y="844991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546308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246184" y="-9657"/>
                  <a:pt x="466176" y="18179"/>
                  <a:pt x="562850" y="0"/>
                </a:cubicBezTo>
                <a:cubicBezTo>
                  <a:pt x="659524" y="-18179"/>
                  <a:pt x="889627" y="22957"/>
                  <a:pt x="996076" y="0"/>
                </a:cubicBezTo>
                <a:cubicBezTo>
                  <a:pt x="1102525" y="-22957"/>
                  <a:pt x="1233699" y="44737"/>
                  <a:pt x="1404065" y="0"/>
                </a:cubicBezTo>
                <a:cubicBezTo>
                  <a:pt x="1475414" y="18521"/>
                  <a:pt x="1557374" y="65963"/>
                  <a:pt x="1546308" y="142243"/>
                </a:cubicBezTo>
                <a:cubicBezTo>
                  <a:pt x="1597555" y="266716"/>
                  <a:pt x="1496116" y="468741"/>
                  <a:pt x="1546308" y="711197"/>
                </a:cubicBezTo>
                <a:cubicBezTo>
                  <a:pt x="1539000" y="774562"/>
                  <a:pt x="1484121" y="848333"/>
                  <a:pt x="1404065" y="853440"/>
                </a:cubicBezTo>
                <a:cubicBezTo>
                  <a:pt x="1295373" y="863941"/>
                  <a:pt x="1151682" y="838865"/>
                  <a:pt x="996076" y="853440"/>
                </a:cubicBezTo>
                <a:cubicBezTo>
                  <a:pt x="840470" y="868015"/>
                  <a:pt x="657435" y="821468"/>
                  <a:pt x="550232" y="853440"/>
                </a:cubicBezTo>
                <a:cubicBezTo>
                  <a:pt x="443029" y="885412"/>
                  <a:pt x="266827" y="813784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Lean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F46828-A9C2-E12A-FC99-97ACF724E3E5}"/>
              </a:ext>
            </a:extLst>
          </p:cNvPr>
          <p:cNvSpPr/>
          <p:nvPr/>
        </p:nvSpPr>
        <p:spPr>
          <a:xfrm>
            <a:off x="248192" y="5099050"/>
            <a:ext cx="1546308" cy="853440"/>
          </a:xfrm>
          <a:custGeom>
            <a:avLst/>
            <a:gdLst>
              <a:gd name="connsiteX0" fmla="*/ 0 w 1546308"/>
              <a:gd name="connsiteY0" fmla="*/ 142243 h 853440"/>
              <a:gd name="connsiteX1" fmla="*/ 142243 w 1546308"/>
              <a:gd name="connsiteY1" fmla="*/ 0 h 853440"/>
              <a:gd name="connsiteX2" fmla="*/ 575469 w 1546308"/>
              <a:gd name="connsiteY2" fmla="*/ 0 h 853440"/>
              <a:gd name="connsiteX3" fmla="*/ 1008694 w 1546308"/>
              <a:gd name="connsiteY3" fmla="*/ 0 h 853440"/>
              <a:gd name="connsiteX4" fmla="*/ 1404065 w 1546308"/>
              <a:gd name="connsiteY4" fmla="*/ 0 h 853440"/>
              <a:gd name="connsiteX5" fmla="*/ 1546308 w 1546308"/>
              <a:gd name="connsiteY5" fmla="*/ 142243 h 853440"/>
              <a:gd name="connsiteX6" fmla="*/ 1546308 w 1546308"/>
              <a:gd name="connsiteY6" fmla="*/ 711197 h 853440"/>
              <a:gd name="connsiteX7" fmla="*/ 1404065 w 1546308"/>
              <a:gd name="connsiteY7" fmla="*/ 853440 h 853440"/>
              <a:gd name="connsiteX8" fmla="*/ 1021312 w 1546308"/>
              <a:gd name="connsiteY8" fmla="*/ 853440 h 853440"/>
              <a:gd name="connsiteX9" fmla="*/ 625941 w 1546308"/>
              <a:gd name="connsiteY9" fmla="*/ 853440 h 853440"/>
              <a:gd name="connsiteX10" fmla="*/ 142243 w 1546308"/>
              <a:gd name="connsiteY10" fmla="*/ 853440 h 853440"/>
              <a:gd name="connsiteX11" fmla="*/ 0 w 1546308"/>
              <a:gd name="connsiteY11" fmla="*/ 711197 h 853440"/>
              <a:gd name="connsiteX12" fmla="*/ 0 w 1546308"/>
              <a:gd name="connsiteY12" fmla="*/ 142243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6308" h="853440" fill="none" extrusionOk="0">
                <a:moveTo>
                  <a:pt x="0" y="142243"/>
                </a:moveTo>
                <a:cubicBezTo>
                  <a:pt x="10828" y="72337"/>
                  <a:pt x="86706" y="-3133"/>
                  <a:pt x="142243" y="0"/>
                </a:cubicBezTo>
                <a:cubicBezTo>
                  <a:pt x="326231" y="-34389"/>
                  <a:pt x="408357" y="48234"/>
                  <a:pt x="575469" y="0"/>
                </a:cubicBezTo>
                <a:cubicBezTo>
                  <a:pt x="742581" y="-48234"/>
                  <a:pt x="879444" y="13187"/>
                  <a:pt x="1008694" y="0"/>
                </a:cubicBezTo>
                <a:cubicBezTo>
                  <a:pt x="1137944" y="-13187"/>
                  <a:pt x="1225484" y="13557"/>
                  <a:pt x="1404065" y="0"/>
                </a:cubicBezTo>
                <a:cubicBezTo>
                  <a:pt x="1488085" y="6437"/>
                  <a:pt x="1551718" y="64737"/>
                  <a:pt x="1546308" y="142243"/>
                </a:cubicBezTo>
                <a:cubicBezTo>
                  <a:pt x="1556895" y="311316"/>
                  <a:pt x="1510385" y="528089"/>
                  <a:pt x="1546308" y="711197"/>
                </a:cubicBezTo>
                <a:cubicBezTo>
                  <a:pt x="1530721" y="790597"/>
                  <a:pt x="1490794" y="848153"/>
                  <a:pt x="1404065" y="853440"/>
                </a:cubicBezTo>
                <a:cubicBezTo>
                  <a:pt x="1320849" y="894835"/>
                  <a:pt x="1169049" y="809436"/>
                  <a:pt x="1021312" y="853440"/>
                </a:cubicBezTo>
                <a:cubicBezTo>
                  <a:pt x="873575" y="897444"/>
                  <a:pt x="744808" y="843702"/>
                  <a:pt x="625941" y="853440"/>
                </a:cubicBezTo>
                <a:cubicBezTo>
                  <a:pt x="507074" y="863178"/>
                  <a:pt x="368587" y="844991"/>
                  <a:pt x="142243" y="853440"/>
                </a:cubicBezTo>
                <a:cubicBezTo>
                  <a:pt x="67098" y="851478"/>
                  <a:pt x="15298" y="776327"/>
                  <a:pt x="0" y="711197"/>
                </a:cubicBezTo>
                <a:cubicBezTo>
                  <a:pt x="-8086" y="473897"/>
                  <a:pt x="39352" y="293496"/>
                  <a:pt x="0" y="142243"/>
                </a:cubicBezTo>
                <a:close/>
              </a:path>
              <a:path w="1546308" h="853440" stroke="0" extrusionOk="0">
                <a:moveTo>
                  <a:pt x="0" y="142243"/>
                </a:moveTo>
                <a:cubicBezTo>
                  <a:pt x="-2323" y="63081"/>
                  <a:pt x="63063" y="1753"/>
                  <a:pt x="142243" y="0"/>
                </a:cubicBezTo>
                <a:cubicBezTo>
                  <a:pt x="246184" y="-9657"/>
                  <a:pt x="466176" y="18179"/>
                  <a:pt x="562850" y="0"/>
                </a:cubicBezTo>
                <a:cubicBezTo>
                  <a:pt x="659524" y="-18179"/>
                  <a:pt x="889627" y="22957"/>
                  <a:pt x="996076" y="0"/>
                </a:cubicBezTo>
                <a:cubicBezTo>
                  <a:pt x="1102525" y="-22957"/>
                  <a:pt x="1233699" y="44737"/>
                  <a:pt x="1404065" y="0"/>
                </a:cubicBezTo>
                <a:cubicBezTo>
                  <a:pt x="1475414" y="18521"/>
                  <a:pt x="1557374" y="65963"/>
                  <a:pt x="1546308" y="142243"/>
                </a:cubicBezTo>
                <a:cubicBezTo>
                  <a:pt x="1597555" y="266716"/>
                  <a:pt x="1496116" y="468741"/>
                  <a:pt x="1546308" y="711197"/>
                </a:cubicBezTo>
                <a:cubicBezTo>
                  <a:pt x="1539000" y="774562"/>
                  <a:pt x="1484121" y="848333"/>
                  <a:pt x="1404065" y="853440"/>
                </a:cubicBezTo>
                <a:cubicBezTo>
                  <a:pt x="1295373" y="863941"/>
                  <a:pt x="1151682" y="838865"/>
                  <a:pt x="996076" y="853440"/>
                </a:cubicBezTo>
                <a:cubicBezTo>
                  <a:pt x="840470" y="868015"/>
                  <a:pt x="657435" y="821468"/>
                  <a:pt x="550232" y="853440"/>
                </a:cubicBezTo>
                <a:cubicBezTo>
                  <a:pt x="443029" y="885412"/>
                  <a:pt x="266827" y="813784"/>
                  <a:pt x="142243" y="853440"/>
                </a:cubicBezTo>
                <a:cubicBezTo>
                  <a:pt x="85364" y="845316"/>
                  <a:pt x="-1393" y="781818"/>
                  <a:pt x="0" y="711197"/>
                </a:cubicBezTo>
                <a:cubicBezTo>
                  <a:pt x="-32047" y="450070"/>
                  <a:pt x="9360" y="272679"/>
                  <a:pt x="0" y="142243"/>
                </a:cubicBezTo>
                <a:close/>
              </a:path>
            </a:pathLst>
          </a:custGeom>
          <a:solidFill>
            <a:srgbClr val="180049"/>
          </a:solidFill>
          <a:ln>
            <a:solidFill>
              <a:srgbClr val="180049"/>
            </a:solidFill>
            <a:extLst>
              <a:ext uri="{C807C97D-BFC1-408E-A445-0C87EB9F89A2}">
                <ask:lineSketchStyleProps xmlns:ask="http://schemas.microsoft.com/office/drawing/2018/sketchyshapes" sd="8971188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Supplier Locations</a:t>
            </a:r>
          </a:p>
        </p:txBody>
      </p:sp>
      <p:pic>
        <p:nvPicPr>
          <p:cNvPr id="2" name="Picture 1" descr="A purple owl with black text&#10;&#10;Description automatically generated">
            <a:extLst>
              <a:ext uri="{FF2B5EF4-FFF2-40B4-BE49-F238E27FC236}">
                <a16:creationId xmlns:a16="http://schemas.microsoft.com/office/drawing/2014/main" id="{D2A82984-0DEB-AF9C-BC5B-DB747A72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3" y="6072279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#1 Reduce Inputs:</a:t>
            </a:r>
          </a:p>
          <a:p>
            <a:r>
              <a:rPr lang="en-US" dirty="0"/>
              <a:t>Energy Efficiency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E796323-6176-6999-21EE-270A2CD65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645028"/>
              </p:ext>
            </p:extLst>
          </p:nvPr>
        </p:nvGraphicFramePr>
        <p:xfrm>
          <a:off x="853945" y="1654628"/>
          <a:ext cx="6827016" cy="4728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urple owl with black text&#10;&#10;Description automatically generated">
            <a:extLst>
              <a:ext uri="{FF2B5EF4-FFF2-40B4-BE49-F238E27FC236}">
                <a16:creationId xmlns:a16="http://schemas.microsoft.com/office/drawing/2014/main" id="{C4D9F9B2-E248-4C71-131F-D5BF10E03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6" y="6194860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7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37B99-9A55-749C-116F-440CFC5C97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#2</a:t>
            </a:r>
          </a:p>
        </p:txBody>
      </p:sp>
      <p:sp>
        <p:nvSpPr>
          <p:cNvPr id="21" name="Flowchart: Preparation 3">
            <a:extLst>
              <a:ext uri="{FF2B5EF4-FFF2-40B4-BE49-F238E27FC236}">
                <a16:creationId xmlns:a16="http://schemas.microsoft.com/office/drawing/2014/main" id="{20B6A0DE-249D-8B99-6FC6-B158B3D6287C}"/>
              </a:ext>
            </a:extLst>
          </p:cNvPr>
          <p:cNvSpPr/>
          <p:nvPr/>
        </p:nvSpPr>
        <p:spPr>
          <a:xfrm>
            <a:off x="2486780" y="2332194"/>
            <a:ext cx="4994675" cy="2375263"/>
          </a:xfrm>
          <a:solidFill>
            <a:srgbClr val="180049"/>
          </a:solidFill>
          <a:ln>
            <a:solidFill>
              <a:srgbClr val="18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/>
              <a:t>Greenify Product</a:t>
            </a:r>
          </a:p>
        </p:txBody>
      </p:sp>
    </p:spTree>
    <p:extLst>
      <p:ext uri="{BB962C8B-B14F-4D97-AF65-F5344CB8AC3E}">
        <p14:creationId xmlns:p14="http://schemas.microsoft.com/office/powerpoint/2010/main" val="36706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CAB0B-CE13-00E1-823D-58FFB33E6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#2 Greenify Product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4B5BA-6E8E-B3DA-A1C7-D7A613AED586}"/>
              </a:ext>
            </a:extLst>
          </p:cNvPr>
          <p:cNvSpPr txBox="1"/>
          <p:nvPr/>
        </p:nvSpPr>
        <p:spPr>
          <a:xfrm>
            <a:off x="3339221" y="2117464"/>
            <a:ext cx="177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180049"/>
                </a:solidFill>
                <a:latin typeface="Impact" panose="020B0806030902050204" pitchFamily="34" charset="0"/>
                <a:cs typeface="Aharoni" panose="020F0502020204030204" pitchFamily="2" charset="-79"/>
              </a:rPr>
              <a:t>27%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3E56F-1BA1-2ECA-3810-F66D219523E0}"/>
              </a:ext>
            </a:extLst>
          </p:cNvPr>
          <p:cNvSpPr txBox="1"/>
          <p:nvPr/>
        </p:nvSpPr>
        <p:spPr>
          <a:xfrm>
            <a:off x="3076728" y="3118414"/>
            <a:ext cx="227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80049"/>
                </a:solidFill>
              </a:rPr>
              <a:t>Price premium for Sustainability Marketed 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41F0A-8934-D776-2BB6-B77A67E6ED9A}"/>
              </a:ext>
            </a:extLst>
          </p:cNvPr>
          <p:cNvSpPr txBox="1"/>
          <p:nvPr/>
        </p:nvSpPr>
        <p:spPr>
          <a:xfrm>
            <a:off x="906353" y="2054247"/>
            <a:ext cx="177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180049"/>
                </a:solidFill>
                <a:latin typeface="Impact" panose="020B0806030902050204" pitchFamily="34" charset="0"/>
                <a:cs typeface="Aharoni" panose="020F0502020204030204" pitchFamily="2" charset="-79"/>
              </a:rPr>
              <a:t>2x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0E2B31-5CCB-0C83-4EA5-78DDA4A89691}"/>
              </a:ext>
            </a:extLst>
          </p:cNvPr>
          <p:cNvSpPr txBox="1"/>
          <p:nvPr/>
        </p:nvSpPr>
        <p:spPr>
          <a:xfrm>
            <a:off x="406249" y="3087199"/>
            <a:ext cx="2358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80049"/>
                </a:solidFill>
              </a:rPr>
              <a:t>Compound Annual Growth Rate (CAGR) of Sustainability Marketed products compared to conventional products over past 5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074AB-E427-5AD4-84C9-3486334F8597}"/>
              </a:ext>
            </a:extLst>
          </p:cNvPr>
          <p:cNvSpPr txBox="1"/>
          <p:nvPr/>
        </p:nvSpPr>
        <p:spPr>
          <a:xfrm>
            <a:off x="5727701" y="3192561"/>
            <a:ext cx="31818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180049"/>
                </a:solidFill>
                <a:effectLst/>
                <a:latin typeface="McKinsey Sans"/>
              </a:rPr>
              <a:t>Sustainability can be a source of durable competitive advantage, and the ROI will come from profitable growth from new sustainable offerings.</a:t>
            </a:r>
          </a:p>
          <a:p>
            <a:endParaRPr lang="en-US" sz="1600" dirty="0">
              <a:solidFill>
                <a:srgbClr val="180049"/>
              </a:solidFill>
              <a:latin typeface="McKinsey Sans"/>
            </a:endParaRPr>
          </a:p>
          <a:p>
            <a:r>
              <a:rPr lang="en-US" sz="1600" b="1" dirty="0">
                <a:solidFill>
                  <a:srgbClr val="180049"/>
                </a:solidFill>
                <a:effectLst/>
                <a:latin typeface="McKinsey Sans"/>
              </a:rPr>
              <a:t>Georg Winkler, </a:t>
            </a:r>
            <a:br>
              <a:rPr lang="en-US" sz="1600" b="1" dirty="0">
                <a:solidFill>
                  <a:srgbClr val="180049"/>
                </a:solidFill>
                <a:effectLst/>
                <a:latin typeface="McKinsey Sans"/>
              </a:rPr>
            </a:br>
            <a:r>
              <a:rPr lang="en-US" sz="1600" b="1" dirty="0">
                <a:solidFill>
                  <a:srgbClr val="180049"/>
                </a:solidFill>
                <a:effectLst/>
                <a:latin typeface="McKinsey Sans"/>
              </a:rPr>
              <a:t>McKinsey, Senior Partner</a:t>
            </a:r>
            <a:endParaRPr lang="en-US" sz="1600" dirty="0">
              <a:solidFill>
                <a:srgbClr val="180049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F527C3-59C3-5E84-1469-04D29492D6BD}"/>
              </a:ext>
            </a:extLst>
          </p:cNvPr>
          <p:cNvSpPr/>
          <p:nvPr/>
        </p:nvSpPr>
        <p:spPr>
          <a:xfrm>
            <a:off x="5689980" y="2851707"/>
            <a:ext cx="2785896" cy="2670580"/>
          </a:xfrm>
          <a:prstGeom prst="ellipse">
            <a:avLst/>
          </a:prstGeom>
          <a:solidFill>
            <a:srgbClr val="180049">
              <a:alpha val="18824"/>
            </a:srgbClr>
          </a:solidFill>
          <a:ln>
            <a:solidFill>
              <a:schemeClr val="accent1"/>
            </a:solidFill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DA9EE-8939-B0F5-D873-FE892E46C38C}"/>
              </a:ext>
            </a:extLst>
          </p:cNvPr>
          <p:cNvSpPr txBox="1"/>
          <p:nvPr/>
        </p:nvSpPr>
        <p:spPr>
          <a:xfrm>
            <a:off x="5256278" y="2720167"/>
            <a:ext cx="560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90DFAD"/>
                </a:solidFill>
              </a:rPr>
              <a:t>“</a:t>
            </a:r>
          </a:p>
        </p:txBody>
      </p:sp>
      <p:pic>
        <p:nvPicPr>
          <p:cNvPr id="10" name="Graphic 9" descr="Upward trend with solid fill">
            <a:extLst>
              <a:ext uri="{FF2B5EF4-FFF2-40B4-BE49-F238E27FC236}">
                <a16:creationId xmlns:a16="http://schemas.microsoft.com/office/drawing/2014/main" id="{E68DA5AC-DC8A-B174-AAC1-3E4160793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6549" y="2040369"/>
            <a:ext cx="1092758" cy="1092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82A0CF-2EE7-E262-D489-A97F0503F782}"/>
              </a:ext>
            </a:extLst>
          </p:cNvPr>
          <p:cNvSpPr txBox="1"/>
          <p:nvPr/>
        </p:nvSpPr>
        <p:spPr>
          <a:xfrm>
            <a:off x="1410261" y="6271490"/>
            <a:ext cx="2980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NYU Stern Center for Sustainable Business</a:t>
            </a:r>
          </a:p>
        </p:txBody>
      </p:sp>
      <p:pic>
        <p:nvPicPr>
          <p:cNvPr id="12" name="Picture 11" descr="A purple owl with black text&#10;&#10;Description automatically generated">
            <a:extLst>
              <a:ext uri="{FF2B5EF4-FFF2-40B4-BE49-F238E27FC236}">
                <a16:creationId xmlns:a16="http://schemas.microsoft.com/office/drawing/2014/main" id="{BE193015-6C51-12C4-21D5-1D2A6E2D4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3" y="5948712"/>
            <a:ext cx="1228624" cy="5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17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EC Theme 1">
      <a:dk1>
        <a:srgbClr val="000000"/>
      </a:dk1>
      <a:lt1>
        <a:srgbClr val="FFFFFF"/>
      </a:lt1>
      <a:dk2>
        <a:srgbClr val="FEFFFF"/>
      </a:dk2>
      <a:lt2>
        <a:srgbClr val="E7E6E6"/>
      </a:lt2>
      <a:accent1>
        <a:srgbClr val="003B55"/>
      </a:accent1>
      <a:accent2>
        <a:srgbClr val="B3D334"/>
      </a:accent2>
      <a:accent3>
        <a:srgbClr val="006885"/>
      </a:accent3>
      <a:accent4>
        <a:srgbClr val="00A8E5"/>
      </a:accent4>
      <a:accent5>
        <a:srgbClr val="3F6619"/>
      </a:accent5>
      <a:accent6>
        <a:srgbClr val="D5D5D5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10670</TotalTime>
  <Words>950</Words>
  <Application>Microsoft Office PowerPoint</Application>
  <PresentationFormat>On-screen Show (4:3)</PresentationFormat>
  <Paragraphs>223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AHEAD FASTER</dc:title>
  <dc:creator>Heather Ferreria</dc:creator>
  <cp:lastModifiedBy>Paola Velasquez</cp:lastModifiedBy>
  <cp:revision>554</cp:revision>
  <dcterms:created xsi:type="dcterms:W3CDTF">2020-12-09T14:52:08Z</dcterms:created>
  <dcterms:modified xsi:type="dcterms:W3CDTF">2024-02-07T22:07:35Z</dcterms:modified>
</cp:coreProperties>
</file>