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99" r:id="rId2"/>
    <p:sldId id="271" r:id="rId3"/>
    <p:sldId id="289" r:id="rId4"/>
    <p:sldId id="293" r:id="rId5"/>
    <p:sldId id="285" r:id="rId6"/>
    <p:sldId id="320" r:id="rId7"/>
    <p:sldId id="302" r:id="rId8"/>
    <p:sldId id="303" r:id="rId9"/>
    <p:sldId id="304" r:id="rId10"/>
    <p:sldId id="305" r:id="rId11"/>
    <p:sldId id="306" r:id="rId12"/>
    <p:sldId id="307" r:id="rId13"/>
    <p:sldId id="308" r:id="rId14"/>
    <p:sldId id="309" r:id="rId15"/>
    <p:sldId id="315" r:id="rId16"/>
    <p:sldId id="434" r:id="rId17"/>
    <p:sldId id="326" r:id="rId18"/>
    <p:sldId id="429" r:id="rId19"/>
    <p:sldId id="422" r:id="rId20"/>
    <p:sldId id="336" r:id="rId21"/>
    <p:sldId id="423" r:id="rId22"/>
    <p:sldId id="345" r:id="rId23"/>
    <p:sldId id="424" r:id="rId24"/>
    <p:sldId id="430" r:id="rId25"/>
    <p:sldId id="351" r:id="rId26"/>
    <p:sldId id="425" r:id="rId27"/>
    <p:sldId id="431" r:id="rId28"/>
    <p:sldId id="370" r:id="rId29"/>
    <p:sldId id="426" r:id="rId30"/>
    <p:sldId id="404" r:id="rId31"/>
    <p:sldId id="427" r:id="rId32"/>
    <p:sldId id="432" r:id="rId33"/>
    <p:sldId id="433" r:id="rId34"/>
    <p:sldId id="416" r:id="rId35"/>
    <p:sldId id="428" r:id="rId36"/>
    <p:sldId id="421" r:id="rId37"/>
    <p:sldId id="28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85"/>
    <a:srgbClr val="B3D335"/>
    <a:srgbClr val="003B55"/>
    <a:srgbClr val="00A8E5"/>
    <a:srgbClr val="006835"/>
    <a:srgbClr val="D7DF23"/>
    <a:srgbClr val="3897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734"/>
    <p:restoredTop sz="81032" autoAdjust="0"/>
  </p:normalViewPr>
  <p:slideViewPr>
    <p:cSldViewPr snapToGrid="0" snapToObjects="1">
      <p:cViewPr varScale="1">
        <p:scale>
          <a:sx n="67" d="100"/>
          <a:sy n="67" d="100"/>
        </p:scale>
        <p:origin x="1214" y="67"/>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461193-4AC3-450C-9AC6-47CB159FB6C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A9C391A-F931-4B09-A760-FE5463AD0803}">
      <dgm:prSet/>
      <dgm:spPr/>
      <dgm:t>
        <a:bodyPr/>
        <a:lstStyle/>
        <a:p>
          <a:r>
            <a:rPr lang="en-US"/>
            <a:t>Focus on Aspects and Impacts</a:t>
          </a:r>
        </a:p>
      </dgm:t>
    </dgm:pt>
    <dgm:pt modelId="{91A0BBF0-0E85-48B6-B14B-77F4860BC09C}" type="parTrans" cxnId="{FB56FB25-CF14-4BB1-B5FE-C803410E909A}">
      <dgm:prSet/>
      <dgm:spPr/>
      <dgm:t>
        <a:bodyPr/>
        <a:lstStyle/>
        <a:p>
          <a:endParaRPr lang="en-US"/>
        </a:p>
      </dgm:t>
    </dgm:pt>
    <dgm:pt modelId="{55ADF66B-0741-4564-A38E-D6854F3FFF58}" type="sibTrans" cxnId="{FB56FB25-CF14-4BB1-B5FE-C803410E909A}">
      <dgm:prSet/>
      <dgm:spPr/>
      <dgm:t>
        <a:bodyPr/>
        <a:lstStyle/>
        <a:p>
          <a:endParaRPr lang="en-US"/>
        </a:p>
      </dgm:t>
    </dgm:pt>
    <dgm:pt modelId="{5EA628BC-AE61-4AAA-A935-DB05E67AF9B5}">
      <dgm:prSet/>
      <dgm:spPr/>
      <dgm:t>
        <a:bodyPr/>
        <a:lstStyle/>
        <a:p>
          <a:r>
            <a:rPr lang="en-US"/>
            <a:t>Leadership</a:t>
          </a:r>
        </a:p>
      </dgm:t>
    </dgm:pt>
    <dgm:pt modelId="{1D4A9A2A-2A50-4BE1-B6F6-86A1F1FBEFE9}" type="parTrans" cxnId="{65EE595A-6DB9-44B2-839B-B05BA8B22F3A}">
      <dgm:prSet/>
      <dgm:spPr/>
      <dgm:t>
        <a:bodyPr/>
        <a:lstStyle/>
        <a:p>
          <a:endParaRPr lang="en-US"/>
        </a:p>
      </dgm:t>
    </dgm:pt>
    <dgm:pt modelId="{F493674D-52A3-49AB-A9DA-98406317F251}" type="sibTrans" cxnId="{65EE595A-6DB9-44B2-839B-B05BA8B22F3A}">
      <dgm:prSet/>
      <dgm:spPr/>
      <dgm:t>
        <a:bodyPr/>
        <a:lstStyle/>
        <a:p>
          <a:endParaRPr lang="en-US"/>
        </a:p>
      </dgm:t>
    </dgm:pt>
    <dgm:pt modelId="{29221985-49B2-4ACA-9F91-983040038770}">
      <dgm:prSet/>
      <dgm:spPr/>
      <dgm:t>
        <a:bodyPr/>
        <a:lstStyle/>
        <a:p>
          <a:r>
            <a:rPr lang="en-US"/>
            <a:t>Engagement of People</a:t>
          </a:r>
        </a:p>
      </dgm:t>
    </dgm:pt>
    <dgm:pt modelId="{A9753D97-68AF-46DB-9DCA-E56D97149518}" type="parTrans" cxnId="{F678E42C-65CB-4097-B998-DAD6422CC2A5}">
      <dgm:prSet/>
      <dgm:spPr/>
      <dgm:t>
        <a:bodyPr/>
        <a:lstStyle/>
        <a:p>
          <a:endParaRPr lang="en-US"/>
        </a:p>
      </dgm:t>
    </dgm:pt>
    <dgm:pt modelId="{2A75C561-0CDE-439E-904D-80ACD525B241}" type="sibTrans" cxnId="{F678E42C-65CB-4097-B998-DAD6422CC2A5}">
      <dgm:prSet/>
      <dgm:spPr/>
      <dgm:t>
        <a:bodyPr/>
        <a:lstStyle/>
        <a:p>
          <a:endParaRPr lang="en-US"/>
        </a:p>
      </dgm:t>
    </dgm:pt>
    <dgm:pt modelId="{E466AB1B-DD1C-48D7-8800-22EE366FC9F7}">
      <dgm:prSet/>
      <dgm:spPr/>
      <dgm:t>
        <a:bodyPr/>
        <a:lstStyle/>
        <a:p>
          <a:r>
            <a:rPr lang="en-US"/>
            <a:t>Process Approach</a:t>
          </a:r>
        </a:p>
      </dgm:t>
    </dgm:pt>
    <dgm:pt modelId="{64FCE10D-4F7E-4A75-89EE-528701B065BB}" type="parTrans" cxnId="{EA1AB671-0FE5-4670-8022-81ED01C4CD98}">
      <dgm:prSet/>
      <dgm:spPr/>
      <dgm:t>
        <a:bodyPr/>
        <a:lstStyle/>
        <a:p>
          <a:endParaRPr lang="en-US"/>
        </a:p>
      </dgm:t>
    </dgm:pt>
    <dgm:pt modelId="{3628F3C7-4B8A-4450-8935-7D9B1830EDEB}" type="sibTrans" cxnId="{EA1AB671-0FE5-4670-8022-81ED01C4CD98}">
      <dgm:prSet/>
      <dgm:spPr/>
      <dgm:t>
        <a:bodyPr/>
        <a:lstStyle/>
        <a:p>
          <a:endParaRPr lang="en-US"/>
        </a:p>
      </dgm:t>
    </dgm:pt>
    <dgm:pt modelId="{4ED9C60F-17EB-4BF8-934B-45AEBFEDB6A9}">
      <dgm:prSet/>
      <dgm:spPr/>
      <dgm:t>
        <a:bodyPr/>
        <a:lstStyle/>
        <a:p>
          <a:r>
            <a:rPr lang="en-US"/>
            <a:t>Continuous Improvement</a:t>
          </a:r>
        </a:p>
      </dgm:t>
    </dgm:pt>
    <dgm:pt modelId="{EAB4BF53-3A2D-4B45-BD34-1D9809BEA972}" type="parTrans" cxnId="{067E3B0F-4850-4C8E-827B-1CFCF2300E15}">
      <dgm:prSet/>
      <dgm:spPr/>
      <dgm:t>
        <a:bodyPr/>
        <a:lstStyle/>
        <a:p>
          <a:endParaRPr lang="en-US"/>
        </a:p>
      </dgm:t>
    </dgm:pt>
    <dgm:pt modelId="{9B090E5F-4908-4879-A2B1-32BD9F861192}" type="sibTrans" cxnId="{067E3B0F-4850-4C8E-827B-1CFCF2300E15}">
      <dgm:prSet/>
      <dgm:spPr/>
      <dgm:t>
        <a:bodyPr/>
        <a:lstStyle/>
        <a:p>
          <a:endParaRPr lang="en-US"/>
        </a:p>
      </dgm:t>
    </dgm:pt>
    <dgm:pt modelId="{AE895D9D-0B08-497F-82F4-16BCA597DED0}">
      <dgm:prSet/>
      <dgm:spPr/>
      <dgm:t>
        <a:bodyPr/>
        <a:lstStyle/>
        <a:p>
          <a:r>
            <a:rPr lang="en-US"/>
            <a:t>Evidence-based Decision making</a:t>
          </a:r>
        </a:p>
      </dgm:t>
    </dgm:pt>
    <dgm:pt modelId="{CB08D294-345D-46E1-A3DB-B4FFBDCC1AFA}" type="parTrans" cxnId="{0E4DA81A-5295-40DF-BEE4-43DB438AD5D8}">
      <dgm:prSet/>
      <dgm:spPr/>
      <dgm:t>
        <a:bodyPr/>
        <a:lstStyle/>
        <a:p>
          <a:endParaRPr lang="en-US"/>
        </a:p>
      </dgm:t>
    </dgm:pt>
    <dgm:pt modelId="{0D5832B4-9DE7-40D8-9171-5ED7B901186F}" type="sibTrans" cxnId="{0E4DA81A-5295-40DF-BEE4-43DB438AD5D8}">
      <dgm:prSet/>
      <dgm:spPr/>
      <dgm:t>
        <a:bodyPr/>
        <a:lstStyle/>
        <a:p>
          <a:endParaRPr lang="en-US"/>
        </a:p>
      </dgm:t>
    </dgm:pt>
    <dgm:pt modelId="{64855EAC-D479-4021-98B4-D0DA62FC33FE}">
      <dgm:prSet/>
      <dgm:spPr/>
      <dgm:t>
        <a:bodyPr/>
        <a:lstStyle/>
        <a:p>
          <a:r>
            <a:rPr lang="en-US"/>
            <a:t>Relationship Management</a:t>
          </a:r>
        </a:p>
      </dgm:t>
    </dgm:pt>
    <dgm:pt modelId="{278905C5-F2F8-459C-9A50-8E87EE76FB5F}" type="parTrans" cxnId="{F9B2EE09-B10B-4B69-BE77-FDD926E83F8C}">
      <dgm:prSet/>
      <dgm:spPr/>
      <dgm:t>
        <a:bodyPr/>
        <a:lstStyle/>
        <a:p>
          <a:endParaRPr lang="en-US"/>
        </a:p>
      </dgm:t>
    </dgm:pt>
    <dgm:pt modelId="{1E49D130-0A77-4E66-9176-255034FE1FEF}" type="sibTrans" cxnId="{F9B2EE09-B10B-4B69-BE77-FDD926E83F8C}">
      <dgm:prSet/>
      <dgm:spPr/>
      <dgm:t>
        <a:bodyPr/>
        <a:lstStyle/>
        <a:p>
          <a:endParaRPr lang="en-US"/>
        </a:p>
      </dgm:t>
    </dgm:pt>
    <dgm:pt modelId="{F4A6400E-8DAF-444F-AB7E-740529DD7C63}" type="pres">
      <dgm:prSet presAssocID="{36461193-4AC3-450C-9AC6-47CB159FB6C6}" presName="vert0" presStyleCnt="0">
        <dgm:presLayoutVars>
          <dgm:dir/>
          <dgm:animOne val="branch"/>
          <dgm:animLvl val="lvl"/>
        </dgm:presLayoutVars>
      </dgm:prSet>
      <dgm:spPr/>
    </dgm:pt>
    <dgm:pt modelId="{2D5FB013-23C1-4052-AA4A-0F3E6742394A}" type="pres">
      <dgm:prSet presAssocID="{2A9C391A-F931-4B09-A760-FE5463AD0803}" presName="thickLine" presStyleLbl="alignNode1" presStyleIdx="0" presStyleCnt="7"/>
      <dgm:spPr/>
    </dgm:pt>
    <dgm:pt modelId="{30797792-63FC-433C-897D-639A3873AFCF}" type="pres">
      <dgm:prSet presAssocID="{2A9C391A-F931-4B09-A760-FE5463AD0803}" presName="horz1" presStyleCnt="0"/>
      <dgm:spPr/>
    </dgm:pt>
    <dgm:pt modelId="{79DDF4C4-803F-46CF-8694-C541BEBD47D4}" type="pres">
      <dgm:prSet presAssocID="{2A9C391A-F931-4B09-A760-FE5463AD0803}" presName="tx1" presStyleLbl="revTx" presStyleIdx="0" presStyleCnt="7"/>
      <dgm:spPr/>
    </dgm:pt>
    <dgm:pt modelId="{9E018F2A-53DC-496F-A51F-10797AD7C462}" type="pres">
      <dgm:prSet presAssocID="{2A9C391A-F931-4B09-A760-FE5463AD0803}" presName="vert1" presStyleCnt="0"/>
      <dgm:spPr/>
    </dgm:pt>
    <dgm:pt modelId="{8C54D8F4-435E-4B1F-9831-4B5C155DC875}" type="pres">
      <dgm:prSet presAssocID="{5EA628BC-AE61-4AAA-A935-DB05E67AF9B5}" presName="thickLine" presStyleLbl="alignNode1" presStyleIdx="1" presStyleCnt="7"/>
      <dgm:spPr/>
    </dgm:pt>
    <dgm:pt modelId="{B3BDB9BB-28F0-4694-A4CB-819F60F711E2}" type="pres">
      <dgm:prSet presAssocID="{5EA628BC-AE61-4AAA-A935-DB05E67AF9B5}" presName="horz1" presStyleCnt="0"/>
      <dgm:spPr/>
    </dgm:pt>
    <dgm:pt modelId="{3931BB37-0749-422C-89A3-38B145648966}" type="pres">
      <dgm:prSet presAssocID="{5EA628BC-AE61-4AAA-A935-DB05E67AF9B5}" presName="tx1" presStyleLbl="revTx" presStyleIdx="1" presStyleCnt="7"/>
      <dgm:spPr/>
    </dgm:pt>
    <dgm:pt modelId="{78BAFA9E-BC7F-441B-8CF8-F4279A96B858}" type="pres">
      <dgm:prSet presAssocID="{5EA628BC-AE61-4AAA-A935-DB05E67AF9B5}" presName="vert1" presStyleCnt="0"/>
      <dgm:spPr/>
    </dgm:pt>
    <dgm:pt modelId="{BC969F2B-DDB6-4653-9971-5DD0292C3922}" type="pres">
      <dgm:prSet presAssocID="{29221985-49B2-4ACA-9F91-983040038770}" presName="thickLine" presStyleLbl="alignNode1" presStyleIdx="2" presStyleCnt="7"/>
      <dgm:spPr/>
    </dgm:pt>
    <dgm:pt modelId="{ACCFB488-1114-40C0-AFF0-B3D90EFE3D0A}" type="pres">
      <dgm:prSet presAssocID="{29221985-49B2-4ACA-9F91-983040038770}" presName="horz1" presStyleCnt="0"/>
      <dgm:spPr/>
    </dgm:pt>
    <dgm:pt modelId="{26B2D5BC-82BC-4A5F-ADFB-62F2A5E0B92E}" type="pres">
      <dgm:prSet presAssocID="{29221985-49B2-4ACA-9F91-983040038770}" presName="tx1" presStyleLbl="revTx" presStyleIdx="2" presStyleCnt="7"/>
      <dgm:spPr/>
    </dgm:pt>
    <dgm:pt modelId="{43F796F9-A407-4F59-9C4B-71E78E398E93}" type="pres">
      <dgm:prSet presAssocID="{29221985-49B2-4ACA-9F91-983040038770}" presName="vert1" presStyleCnt="0"/>
      <dgm:spPr/>
    </dgm:pt>
    <dgm:pt modelId="{62D9E3FE-6E22-4199-8D0B-D3B5FE551C6B}" type="pres">
      <dgm:prSet presAssocID="{E466AB1B-DD1C-48D7-8800-22EE366FC9F7}" presName="thickLine" presStyleLbl="alignNode1" presStyleIdx="3" presStyleCnt="7"/>
      <dgm:spPr/>
    </dgm:pt>
    <dgm:pt modelId="{A0ECDD36-D3B0-4267-8DBA-E259E58A8CE2}" type="pres">
      <dgm:prSet presAssocID="{E466AB1B-DD1C-48D7-8800-22EE366FC9F7}" presName="horz1" presStyleCnt="0"/>
      <dgm:spPr/>
    </dgm:pt>
    <dgm:pt modelId="{E5174CA8-DE9F-4FB2-9DAC-3FB61728ECD7}" type="pres">
      <dgm:prSet presAssocID="{E466AB1B-DD1C-48D7-8800-22EE366FC9F7}" presName="tx1" presStyleLbl="revTx" presStyleIdx="3" presStyleCnt="7"/>
      <dgm:spPr/>
    </dgm:pt>
    <dgm:pt modelId="{BC570E93-8C86-4B42-B646-E6913F5FE2BF}" type="pres">
      <dgm:prSet presAssocID="{E466AB1B-DD1C-48D7-8800-22EE366FC9F7}" presName="vert1" presStyleCnt="0"/>
      <dgm:spPr/>
    </dgm:pt>
    <dgm:pt modelId="{75480FF3-A807-4F5F-89C1-7B2D0C065D5F}" type="pres">
      <dgm:prSet presAssocID="{4ED9C60F-17EB-4BF8-934B-45AEBFEDB6A9}" presName="thickLine" presStyleLbl="alignNode1" presStyleIdx="4" presStyleCnt="7"/>
      <dgm:spPr/>
    </dgm:pt>
    <dgm:pt modelId="{8A094267-8748-483D-A8A0-9B8CAD07B2E8}" type="pres">
      <dgm:prSet presAssocID="{4ED9C60F-17EB-4BF8-934B-45AEBFEDB6A9}" presName="horz1" presStyleCnt="0"/>
      <dgm:spPr/>
    </dgm:pt>
    <dgm:pt modelId="{E3BAD461-C6CD-4F61-B690-8A99C114D874}" type="pres">
      <dgm:prSet presAssocID="{4ED9C60F-17EB-4BF8-934B-45AEBFEDB6A9}" presName="tx1" presStyleLbl="revTx" presStyleIdx="4" presStyleCnt="7"/>
      <dgm:spPr/>
    </dgm:pt>
    <dgm:pt modelId="{51A02D41-E1B4-4A74-A727-51D2954DFC56}" type="pres">
      <dgm:prSet presAssocID="{4ED9C60F-17EB-4BF8-934B-45AEBFEDB6A9}" presName="vert1" presStyleCnt="0"/>
      <dgm:spPr/>
    </dgm:pt>
    <dgm:pt modelId="{253222D3-0AC1-45C4-9998-BD467DB942EB}" type="pres">
      <dgm:prSet presAssocID="{AE895D9D-0B08-497F-82F4-16BCA597DED0}" presName="thickLine" presStyleLbl="alignNode1" presStyleIdx="5" presStyleCnt="7"/>
      <dgm:spPr/>
    </dgm:pt>
    <dgm:pt modelId="{F93B322F-E013-4E1D-86C0-CA4ACE91B346}" type="pres">
      <dgm:prSet presAssocID="{AE895D9D-0B08-497F-82F4-16BCA597DED0}" presName="horz1" presStyleCnt="0"/>
      <dgm:spPr/>
    </dgm:pt>
    <dgm:pt modelId="{8D348982-F79B-443B-83F4-E5F5DDDBB3E0}" type="pres">
      <dgm:prSet presAssocID="{AE895D9D-0B08-497F-82F4-16BCA597DED0}" presName="tx1" presStyleLbl="revTx" presStyleIdx="5" presStyleCnt="7"/>
      <dgm:spPr/>
    </dgm:pt>
    <dgm:pt modelId="{6AEC7C86-3750-4634-8BA1-0A4D91A940DA}" type="pres">
      <dgm:prSet presAssocID="{AE895D9D-0B08-497F-82F4-16BCA597DED0}" presName="vert1" presStyleCnt="0"/>
      <dgm:spPr/>
    </dgm:pt>
    <dgm:pt modelId="{B4397AE6-31A4-45F7-96D2-DBF588222A67}" type="pres">
      <dgm:prSet presAssocID="{64855EAC-D479-4021-98B4-D0DA62FC33FE}" presName="thickLine" presStyleLbl="alignNode1" presStyleIdx="6" presStyleCnt="7"/>
      <dgm:spPr/>
    </dgm:pt>
    <dgm:pt modelId="{751DA2A3-7E31-49C6-9757-B58B9A63F201}" type="pres">
      <dgm:prSet presAssocID="{64855EAC-D479-4021-98B4-D0DA62FC33FE}" presName="horz1" presStyleCnt="0"/>
      <dgm:spPr/>
    </dgm:pt>
    <dgm:pt modelId="{EA381B25-2D58-4818-A7C6-2038FBE61C48}" type="pres">
      <dgm:prSet presAssocID="{64855EAC-D479-4021-98B4-D0DA62FC33FE}" presName="tx1" presStyleLbl="revTx" presStyleIdx="6" presStyleCnt="7"/>
      <dgm:spPr/>
    </dgm:pt>
    <dgm:pt modelId="{0889D1D2-B69E-4E9C-802F-A582F7A9DC37}" type="pres">
      <dgm:prSet presAssocID="{64855EAC-D479-4021-98B4-D0DA62FC33FE}" presName="vert1" presStyleCnt="0"/>
      <dgm:spPr/>
    </dgm:pt>
  </dgm:ptLst>
  <dgm:cxnLst>
    <dgm:cxn modelId="{25DDBC05-9D78-4C00-96EF-0EB30C133E78}" type="presOf" srcId="{AE895D9D-0B08-497F-82F4-16BCA597DED0}" destId="{8D348982-F79B-443B-83F4-E5F5DDDBB3E0}" srcOrd="0" destOrd="0" presId="urn:microsoft.com/office/officeart/2008/layout/LinedList"/>
    <dgm:cxn modelId="{F9B2EE09-B10B-4B69-BE77-FDD926E83F8C}" srcId="{36461193-4AC3-450C-9AC6-47CB159FB6C6}" destId="{64855EAC-D479-4021-98B4-D0DA62FC33FE}" srcOrd="6" destOrd="0" parTransId="{278905C5-F2F8-459C-9A50-8E87EE76FB5F}" sibTransId="{1E49D130-0A77-4E66-9176-255034FE1FEF}"/>
    <dgm:cxn modelId="{067E3B0F-4850-4C8E-827B-1CFCF2300E15}" srcId="{36461193-4AC3-450C-9AC6-47CB159FB6C6}" destId="{4ED9C60F-17EB-4BF8-934B-45AEBFEDB6A9}" srcOrd="4" destOrd="0" parTransId="{EAB4BF53-3A2D-4B45-BD34-1D9809BEA972}" sibTransId="{9B090E5F-4908-4879-A2B1-32BD9F861192}"/>
    <dgm:cxn modelId="{0E4DA81A-5295-40DF-BEE4-43DB438AD5D8}" srcId="{36461193-4AC3-450C-9AC6-47CB159FB6C6}" destId="{AE895D9D-0B08-497F-82F4-16BCA597DED0}" srcOrd="5" destOrd="0" parTransId="{CB08D294-345D-46E1-A3DB-B4FFBDCC1AFA}" sibTransId="{0D5832B4-9DE7-40D8-9171-5ED7B901186F}"/>
    <dgm:cxn modelId="{FB56FB25-CF14-4BB1-B5FE-C803410E909A}" srcId="{36461193-4AC3-450C-9AC6-47CB159FB6C6}" destId="{2A9C391A-F931-4B09-A760-FE5463AD0803}" srcOrd="0" destOrd="0" parTransId="{91A0BBF0-0E85-48B6-B14B-77F4860BC09C}" sibTransId="{55ADF66B-0741-4564-A38E-D6854F3FFF58}"/>
    <dgm:cxn modelId="{F678E42C-65CB-4097-B998-DAD6422CC2A5}" srcId="{36461193-4AC3-450C-9AC6-47CB159FB6C6}" destId="{29221985-49B2-4ACA-9F91-983040038770}" srcOrd="2" destOrd="0" parTransId="{A9753D97-68AF-46DB-9DCA-E56D97149518}" sibTransId="{2A75C561-0CDE-439E-904D-80ACD525B241}"/>
    <dgm:cxn modelId="{3CAF9663-91B2-41F2-B8D0-F8765C0D149E}" type="presOf" srcId="{29221985-49B2-4ACA-9F91-983040038770}" destId="{26B2D5BC-82BC-4A5F-ADFB-62F2A5E0B92E}" srcOrd="0" destOrd="0" presId="urn:microsoft.com/office/officeart/2008/layout/LinedList"/>
    <dgm:cxn modelId="{8232C163-33B9-4690-98DB-38ACA9DE3B67}" type="presOf" srcId="{2A9C391A-F931-4B09-A760-FE5463AD0803}" destId="{79DDF4C4-803F-46CF-8694-C541BEBD47D4}" srcOrd="0" destOrd="0" presId="urn:microsoft.com/office/officeart/2008/layout/LinedList"/>
    <dgm:cxn modelId="{3AB92865-27DA-4DE7-BAF6-F8A955A7B094}" type="presOf" srcId="{5EA628BC-AE61-4AAA-A935-DB05E67AF9B5}" destId="{3931BB37-0749-422C-89A3-38B145648966}" srcOrd="0" destOrd="0" presId="urn:microsoft.com/office/officeart/2008/layout/LinedList"/>
    <dgm:cxn modelId="{23C83C6E-4EFE-4CCA-8973-F3D1FA4B2044}" type="presOf" srcId="{36461193-4AC3-450C-9AC6-47CB159FB6C6}" destId="{F4A6400E-8DAF-444F-AB7E-740529DD7C63}" srcOrd="0" destOrd="0" presId="urn:microsoft.com/office/officeart/2008/layout/LinedList"/>
    <dgm:cxn modelId="{EA1AB671-0FE5-4670-8022-81ED01C4CD98}" srcId="{36461193-4AC3-450C-9AC6-47CB159FB6C6}" destId="{E466AB1B-DD1C-48D7-8800-22EE366FC9F7}" srcOrd="3" destOrd="0" parTransId="{64FCE10D-4F7E-4A75-89EE-528701B065BB}" sibTransId="{3628F3C7-4B8A-4450-8935-7D9B1830EDEB}"/>
    <dgm:cxn modelId="{65EE595A-6DB9-44B2-839B-B05BA8B22F3A}" srcId="{36461193-4AC3-450C-9AC6-47CB159FB6C6}" destId="{5EA628BC-AE61-4AAA-A935-DB05E67AF9B5}" srcOrd="1" destOrd="0" parTransId="{1D4A9A2A-2A50-4BE1-B6F6-86A1F1FBEFE9}" sibTransId="{F493674D-52A3-49AB-A9DA-98406317F251}"/>
    <dgm:cxn modelId="{95F6C892-73FD-44BD-B2CC-78AD69225866}" type="presOf" srcId="{E466AB1B-DD1C-48D7-8800-22EE366FC9F7}" destId="{E5174CA8-DE9F-4FB2-9DAC-3FB61728ECD7}" srcOrd="0" destOrd="0" presId="urn:microsoft.com/office/officeart/2008/layout/LinedList"/>
    <dgm:cxn modelId="{C9B60CBF-6A46-484B-AB37-324DF7B5FF91}" type="presOf" srcId="{64855EAC-D479-4021-98B4-D0DA62FC33FE}" destId="{EA381B25-2D58-4818-A7C6-2038FBE61C48}" srcOrd="0" destOrd="0" presId="urn:microsoft.com/office/officeart/2008/layout/LinedList"/>
    <dgm:cxn modelId="{052231CF-8B3A-4D39-9A77-A4D289A3BFE0}" type="presOf" srcId="{4ED9C60F-17EB-4BF8-934B-45AEBFEDB6A9}" destId="{E3BAD461-C6CD-4F61-B690-8A99C114D874}" srcOrd="0" destOrd="0" presId="urn:microsoft.com/office/officeart/2008/layout/LinedList"/>
    <dgm:cxn modelId="{2E78DF0F-E110-41D4-933A-95570D668F79}" type="presParOf" srcId="{F4A6400E-8DAF-444F-AB7E-740529DD7C63}" destId="{2D5FB013-23C1-4052-AA4A-0F3E6742394A}" srcOrd="0" destOrd="0" presId="urn:microsoft.com/office/officeart/2008/layout/LinedList"/>
    <dgm:cxn modelId="{47DC5AA7-4454-4BAC-80B1-B144969C375F}" type="presParOf" srcId="{F4A6400E-8DAF-444F-AB7E-740529DD7C63}" destId="{30797792-63FC-433C-897D-639A3873AFCF}" srcOrd="1" destOrd="0" presId="urn:microsoft.com/office/officeart/2008/layout/LinedList"/>
    <dgm:cxn modelId="{FE671022-A638-4256-AB8B-C180F4CFA7C8}" type="presParOf" srcId="{30797792-63FC-433C-897D-639A3873AFCF}" destId="{79DDF4C4-803F-46CF-8694-C541BEBD47D4}" srcOrd="0" destOrd="0" presId="urn:microsoft.com/office/officeart/2008/layout/LinedList"/>
    <dgm:cxn modelId="{051B701E-5041-4977-82EE-2688EAE50FA2}" type="presParOf" srcId="{30797792-63FC-433C-897D-639A3873AFCF}" destId="{9E018F2A-53DC-496F-A51F-10797AD7C462}" srcOrd="1" destOrd="0" presId="urn:microsoft.com/office/officeart/2008/layout/LinedList"/>
    <dgm:cxn modelId="{07F76755-466F-4FFA-8037-B049C2F2B5FC}" type="presParOf" srcId="{F4A6400E-8DAF-444F-AB7E-740529DD7C63}" destId="{8C54D8F4-435E-4B1F-9831-4B5C155DC875}" srcOrd="2" destOrd="0" presId="urn:microsoft.com/office/officeart/2008/layout/LinedList"/>
    <dgm:cxn modelId="{6BB25B20-EA9B-4875-A042-887C2A57BCB6}" type="presParOf" srcId="{F4A6400E-8DAF-444F-AB7E-740529DD7C63}" destId="{B3BDB9BB-28F0-4694-A4CB-819F60F711E2}" srcOrd="3" destOrd="0" presId="urn:microsoft.com/office/officeart/2008/layout/LinedList"/>
    <dgm:cxn modelId="{67676897-FAB2-4760-BD35-3F7847F8C306}" type="presParOf" srcId="{B3BDB9BB-28F0-4694-A4CB-819F60F711E2}" destId="{3931BB37-0749-422C-89A3-38B145648966}" srcOrd="0" destOrd="0" presId="urn:microsoft.com/office/officeart/2008/layout/LinedList"/>
    <dgm:cxn modelId="{ED06CD6D-5597-4F6D-92D6-A65060D54188}" type="presParOf" srcId="{B3BDB9BB-28F0-4694-A4CB-819F60F711E2}" destId="{78BAFA9E-BC7F-441B-8CF8-F4279A96B858}" srcOrd="1" destOrd="0" presId="urn:microsoft.com/office/officeart/2008/layout/LinedList"/>
    <dgm:cxn modelId="{7A94A443-7516-46C8-A136-F7CF4A54C1A7}" type="presParOf" srcId="{F4A6400E-8DAF-444F-AB7E-740529DD7C63}" destId="{BC969F2B-DDB6-4653-9971-5DD0292C3922}" srcOrd="4" destOrd="0" presId="urn:microsoft.com/office/officeart/2008/layout/LinedList"/>
    <dgm:cxn modelId="{E7EB36D0-23A6-4126-AECE-5D322E87048A}" type="presParOf" srcId="{F4A6400E-8DAF-444F-AB7E-740529DD7C63}" destId="{ACCFB488-1114-40C0-AFF0-B3D90EFE3D0A}" srcOrd="5" destOrd="0" presId="urn:microsoft.com/office/officeart/2008/layout/LinedList"/>
    <dgm:cxn modelId="{8194C973-936E-42F1-B9F4-BC755A370091}" type="presParOf" srcId="{ACCFB488-1114-40C0-AFF0-B3D90EFE3D0A}" destId="{26B2D5BC-82BC-4A5F-ADFB-62F2A5E0B92E}" srcOrd="0" destOrd="0" presId="urn:microsoft.com/office/officeart/2008/layout/LinedList"/>
    <dgm:cxn modelId="{92AC8F31-CD82-4F2E-9F7C-EEF7C72C30C6}" type="presParOf" srcId="{ACCFB488-1114-40C0-AFF0-B3D90EFE3D0A}" destId="{43F796F9-A407-4F59-9C4B-71E78E398E93}" srcOrd="1" destOrd="0" presId="urn:microsoft.com/office/officeart/2008/layout/LinedList"/>
    <dgm:cxn modelId="{8FD2805F-1397-4DB5-B5D7-F6AE793268B3}" type="presParOf" srcId="{F4A6400E-8DAF-444F-AB7E-740529DD7C63}" destId="{62D9E3FE-6E22-4199-8D0B-D3B5FE551C6B}" srcOrd="6" destOrd="0" presId="urn:microsoft.com/office/officeart/2008/layout/LinedList"/>
    <dgm:cxn modelId="{D22FDB2E-A33E-4272-9966-CB53AEC8DD3B}" type="presParOf" srcId="{F4A6400E-8DAF-444F-AB7E-740529DD7C63}" destId="{A0ECDD36-D3B0-4267-8DBA-E259E58A8CE2}" srcOrd="7" destOrd="0" presId="urn:microsoft.com/office/officeart/2008/layout/LinedList"/>
    <dgm:cxn modelId="{2E8C254A-8D4A-4DC2-91A7-B4D059E3BDD3}" type="presParOf" srcId="{A0ECDD36-D3B0-4267-8DBA-E259E58A8CE2}" destId="{E5174CA8-DE9F-4FB2-9DAC-3FB61728ECD7}" srcOrd="0" destOrd="0" presId="urn:microsoft.com/office/officeart/2008/layout/LinedList"/>
    <dgm:cxn modelId="{46950C82-81CC-4B6D-94AD-FF4BE69648DC}" type="presParOf" srcId="{A0ECDD36-D3B0-4267-8DBA-E259E58A8CE2}" destId="{BC570E93-8C86-4B42-B646-E6913F5FE2BF}" srcOrd="1" destOrd="0" presId="urn:microsoft.com/office/officeart/2008/layout/LinedList"/>
    <dgm:cxn modelId="{A15004AF-5180-466A-A09E-0FC0F3D373AB}" type="presParOf" srcId="{F4A6400E-8DAF-444F-AB7E-740529DD7C63}" destId="{75480FF3-A807-4F5F-89C1-7B2D0C065D5F}" srcOrd="8" destOrd="0" presId="urn:microsoft.com/office/officeart/2008/layout/LinedList"/>
    <dgm:cxn modelId="{5824B991-B3DF-4B07-96EE-CDC0EB144ED5}" type="presParOf" srcId="{F4A6400E-8DAF-444F-AB7E-740529DD7C63}" destId="{8A094267-8748-483D-A8A0-9B8CAD07B2E8}" srcOrd="9" destOrd="0" presId="urn:microsoft.com/office/officeart/2008/layout/LinedList"/>
    <dgm:cxn modelId="{991663C2-3D5E-419F-BD3F-483344A81189}" type="presParOf" srcId="{8A094267-8748-483D-A8A0-9B8CAD07B2E8}" destId="{E3BAD461-C6CD-4F61-B690-8A99C114D874}" srcOrd="0" destOrd="0" presId="urn:microsoft.com/office/officeart/2008/layout/LinedList"/>
    <dgm:cxn modelId="{010F0FA9-3FC5-478C-90D8-09EB9AB5C65D}" type="presParOf" srcId="{8A094267-8748-483D-A8A0-9B8CAD07B2E8}" destId="{51A02D41-E1B4-4A74-A727-51D2954DFC56}" srcOrd="1" destOrd="0" presId="urn:microsoft.com/office/officeart/2008/layout/LinedList"/>
    <dgm:cxn modelId="{088A2ED6-8567-4199-BAE5-025204488BB4}" type="presParOf" srcId="{F4A6400E-8DAF-444F-AB7E-740529DD7C63}" destId="{253222D3-0AC1-45C4-9998-BD467DB942EB}" srcOrd="10" destOrd="0" presId="urn:microsoft.com/office/officeart/2008/layout/LinedList"/>
    <dgm:cxn modelId="{A7DEE6BE-A67D-4588-8213-0E0EBE600D65}" type="presParOf" srcId="{F4A6400E-8DAF-444F-AB7E-740529DD7C63}" destId="{F93B322F-E013-4E1D-86C0-CA4ACE91B346}" srcOrd="11" destOrd="0" presId="urn:microsoft.com/office/officeart/2008/layout/LinedList"/>
    <dgm:cxn modelId="{1E02D122-74CB-4340-8C6F-DC909BE6E96F}" type="presParOf" srcId="{F93B322F-E013-4E1D-86C0-CA4ACE91B346}" destId="{8D348982-F79B-443B-83F4-E5F5DDDBB3E0}" srcOrd="0" destOrd="0" presId="urn:microsoft.com/office/officeart/2008/layout/LinedList"/>
    <dgm:cxn modelId="{C6627353-2151-48D2-990E-55F99F1FCB34}" type="presParOf" srcId="{F93B322F-E013-4E1D-86C0-CA4ACE91B346}" destId="{6AEC7C86-3750-4634-8BA1-0A4D91A940DA}" srcOrd="1" destOrd="0" presId="urn:microsoft.com/office/officeart/2008/layout/LinedList"/>
    <dgm:cxn modelId="{A5304618-57EE-42FA-8E55-9C78E0345661}" type="presParOf" srcId="{F4A6400E-8DAF-444F-AB7E-740529DD7C63}" destId="{B4397AE6-31A4-45F7-96D2-DBF588222A67}" srcOrd="12" destOrd="0" presId="urn:microsoft.com/office/officeart/2008/layout/LinedList"/>
    <dgm:cxn modelId="{A176CA1D-876D-4D06-B131-C9A489A2A889}" type="presParOf" srcId="{F4A6400E-8DAF-444F-AB7E-740529DD7C63}" destId="{751DA2A3-7E31-49C6-9757-B58B9A63F201}" srcOrd="13" destOrd="0" presId="urn:microsoft.com/office/officeart/2008/layout/LinedList"/>
    <dgm:cxn modelId="{5951844F-09E3-4FA9-A194-3B902224CCF6}" type="presParOf" srcId="{751DA2A3-7E31-49C6-9757-B58B9A63F201}" destId="{EA381B25-2D58-4818-A7C6-2038FBE61C48}" srcOrd="0" destOrd="0" presId="urn:microsoft.com/office/officeart/2008/layout/LinedList"/>
    <dgm:cxn modelId="{07D3752A-2B64-4107-8ACE-A5A8B82A91A5}" type="presParOf" srcId="{751DA2A3-7E31-49C6-9757-B58B9A63F201}" destId="{0889D1D2-B69E-4E9C-802F-A582F7A9DC3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FB013-23C1-4052-AA4A-0F3E6742394A}">
      <dsp:nvSpPr>
        <dsp:cNvPr id="0" name=""/>
        <dsp:cNvSpPr/>
      </dsp:nvSpPr>
      <dsp:spPr>
        <a:xfrm>
          <a:off x="0" y="379"/>
          <a:ext cx="81615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DDF4C4-803F-46CF-8694-C541BEBD47D4}">
      <dsp:nvSpPr>
        <dsp:cNvPr id="0" name=""/>
        <dsp:cNvSpPr/>
      </dsp:nvSpPr>
      <dsp:spPr>
        <a:xfrm>
          <a:off x="0" y="379"/>
          <a:ext cx="8161506" cy="44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Focus on Aspects and Impacts</a:t>
          </a:r>
        </a:p>
      </dsp:txBody>
      <dsp:txXfrm>
        <a:off x="0" y="379"/>
        <a:ext cx="8161506" cy="443969"/>
      </dsp:txXfrm>
    </dsp:sp>
    <dsp:sp modelId="{8C54D8F4-435E-4B1F-9831-4B5C155DC875}">
      <dsp:nvSpPr>
        <dsp:cNvPr id="0" name=""/>
        <dsp:cNvSpPr/>
      </dsp:nvSpPr>
      <dsp:spPr>
        <a:xfrm>
          <a:off x="0" y="444348"/>
          <a:ext cx="81615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31BB37-0749-422C-89A3-38B145648966}">
      <dsp:nvSpPr>
        <dsp:cNvPr id="0" name=""/>
        <dsp:cNvSpPr/>
      </dsp:nvSpPr>
      <dsp:spPr>
        <a:xfrm>
          <a:off x="0" y="444348"/>
          <a:ext cx="8161506" cy="44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Leadership</a:t>
          </a:r>
        </a:p>
      </dsp:txBody>
      <dsp:txXfrm>
        <a:off x="0" y="444348"/>
        <a:ext cx="8161506" cy="443969"/>
      </dsp:txXfrm>
    </dsp:sp>
    <dsp:sp modelId="{BC969F2B-DDB6-4653-9971-5DD0292C3922}">
      <dsp:nvSpPr>
        <dsp:cNvPr id="0" name=""/>
        <dsp:cNvSpPr/>
      </dsp:nvSpPr>
      <dsp:spPr>
        <a:xfrm>
          <a:off x="0" y="888317"/>
          <a:ext cx="81615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B2D5BC-82BC-4A5F-ADFB-62F2A5E0B92E}">
      <dsp:nvSpPr>
        <dsp:cNvPr id="0" name=""/>
        <dsp:cNvSpPr/>
      </dsp:nvSpPr>
      <dsp:spPr>
        <a:xfrm>
          <a:off x="0" y="888317"/>
          <a:ext cx="8161506" cy="44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Engagement of People</a:t>
          </a:r>
        </a:p>
      </dsp:txBody>
      <dsp:txXfrm>
        <a:off x="0" y="888317"/>
        <a:ext cx="8161506" cy="443969"/>
      </dsp:txXfrm>
    </dsp:sp>
    <dsp:sp modelId="{62D9E3FE-6E22-4199-8D0B-D3B5FE551C6B}">
      <dsp:nvSpPr>
        <dsp:cNvPr id="0" name=""/>
        <dsp:cNvSpPr/>
      </dsp:nvSpPr>
      <dsp:spPr>
        <a:xfrm>
          <a:off x="0" y="1332286"/>
          <a:ext cx="81615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174CA8-DE9F-4FB2-9DAC-3FB61728ECD7}">
      <dsp:nvSpPr>
        <dsp:cNvPr id="0" name=""/>
        <dsp:cNvSpPr/>
      </dsp:nvSpPr>
      <dsp:spPr>
        <a:xfrm>
          <a:off x="0" y="1332286"/>
          <a:ext cx="8161506" cy="44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Process Approach</a:t>
          </a:r>
        </a:p>
      </dsp:txBody>
      <dsp:txXfrm>
        <a:off x="0" y="1332286"/>
        <a:ext cx="8161506" cy="443969"/>
      </dsp:txXfrm>
    </dsp:sp>
    <dsp:sp modelId="{75480FF3-A807-4F5F-89C1-7B2D0C065D5F}">
      <dsp:nvSpPr>
        <dsp:cNvPr id="0" name=""/>
        <dsp:cNvSpPr/>
      </dsp:nvSpPr>
      <dsp:spPr>
        <a:xfrm>
          <a:off x="0" y="1776256"/>
          <a:ext cx="81615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BAD461-C6CD-4F61-B690-8A99C114D874}">
      <dsp:nvSpPr>
        <dsp:cNvPr id="0" name=""/>
        <dsp:cNvSpPr/>
      </dsp:nvSpPr>
      <dsp:spPr>
        <a:xfrm>
          <a:off x="0" y="1776256"/>
          <a:ext cx="8161506" cy="44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Continuous Improvement</a:t>
          </a:r>
        </a:p>
      </dsp:txBody>
      <dsp:txXfrm>
        <a:off x="0" y="1776256"/>
        <a:ext cx="8161506" cy="443969"/>
      </dsp:txXfrm>
    </dsp:sp>
    <dsp:sp modelId="{253222D3-0AC1-45C4-9998-BD467DB942EB}">
      <dsp:nvSpPr>
        <dsp:cNvPr id="0" name=""/>
        <dsp:cNvSpPr/>
      </dsp:nvSpPr>
      <dsp:spPr>
        <a:xfrm>
          <a:off x="0" y="2220225"/>
          <a:ext cx="81615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348982-F79B-443B-83F4-E5F5DDDBB3E0}">
      <dsp:nvSpPr>
        <dsp:cNvPr id="0" name=""/>
        <dsp:cNvSpPr/>
      </dsp:nvSpPr>
      <dsp:spPr>
        <a:xfrm>
          <a:off x="0" y="2220225"/>
          <a:ext cx="8161506" cy="44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Evidence-based Decision making</a:t>
          </a:r>
        </a:p>
      </dsp:txBody>
      <dsp:txXfrm>
        <a:off x="0" y="2220225"/>
        <a:ext cx="8161506" cy="443969"/>
      </dsp:txXfrm>
    </dsp:sp>
    <dsp:sp modelId="{B4397AE6-31A4-45F7-96D2-DBF588222A67}">
      <dsp:nvSpPr>
        <dsp:cNvPr id="0" name=""/>
        <dsp:cNvSpPr/>
      </dsp:nvSpPr>
      <dsp:spPr>
        <a:xfrm>
          <a:off x="0" y="2664194"/>
          <a:ext cx="81615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381B25-2D58-4818-A7C6-2038FBE61C48}">
      <dsp:nvSpPr>
        <dsp:cNvPr id="0" name=""/>
        <dsp:cNvSpPr/>
      </dsp:nvSpPr>
      <dsp:spPr>
        <a:xfrm>
          <a:off x="0" y="2664194"/>
          <a:ext cx="8161506" cy="44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Relationship Management</a:t>
          </a:r>
        </a:p>
      </dsp:txBody>
      <dsp:txXfrm>
        <a:off x="0" y="2664194"/>
        <a:ext cx="8161506" cy="4439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3D0D4F-0596-48B9-8DDA-1020A2684F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3F8444-1C5E-4CBF-B19A-9F907724CB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B14BA5-1A4D-4595-B78F-8F64C06EC1E5}" type="datetimeFigureOut">
              <a:rPr lang="en-US" smtClean="0"/>
              <a:t>4/8/2024</a:t>
            </a:fld>
            <a:endParaRPr lang="en-US"/>
          </a:p>
        </p:txBody>
      </p:sp>
      <p:sp>
        <p:nvSpPr>
          <p:cNvPr id="4" name="Footer Placeholder 3">
            <a:extLst>
              <a:ext uri="{FF2B5EF4-FFF2-40B4-BE49-F238E27FC236}">
                <a16:creationId xmlns:a16="http://schemas.microsoft.com/office/drawing/2014/main" id="{5C09DAF7-2E11-4928-A75F-55386A2379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3721C7-BCBC-4850-B61C-70AA116269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6319E1-8E0C-4BBE-8DF5-62805D6D8D0A}" type="slidenum">
              <a:rPr lang="en-US" smtClean="0"/>
              <a:t>‹#›</a:t>
            </a:fld>
            <a:endParaRPr lang="en-US"/>
          </a:p>
        </p:txBody>
      </p:sp>
    </p:spTree>
    <p:extLst>
      <p:ext uri="{BB962C8B-B14F-4D97-AF65-F5344CB8AC3E}">
        <p14:creationId xmlns:p14="http://schemas.microsoft.com/office/powerpoint/2010/main" val="397894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72767-7A02-433B-AB85-0EAF93E88D16}"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287585-FBAD-4428-9FAC-0365A3B50CDF}" type="slidenum">
              <a:rPr lang="en-US" smtClean="0"/>
              <a:t>‹#›</a:t>
            </a:fld>
            <a:endParaRPr lang="en-US"/>
          </a:p>
        </p:txBody>
      </p:sp>
    </p:spTree>
    <p:extLst>
      <p:ext uri="{BB962C8B-B14F-4D97-AF65-F5344CB8AC3E}">
        <p14:creationId xmlns:p14="http://schemas.microsoft.com/office/powerpoint/2010/main" val="3056613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8038" y="1219200"/>
            <a:ext cx="5854700" cy="3292475"/>
          </a:xfrm>
        </p:spPr>
      </p:sp>
      <p:sp>
        <p:nvSpPr>
          <p:cNvPr id="3" name="Notes Placeholder 2"/>
          <p:cNvSpPr>
            <a:spLocks noGrp="1"/>
          </p:cNvSpPr>
          <p:nvPr>
            <p:ph type="body" idx="1"/>
          </p:nvPr>
        </p:nvSpPr>
        <p:spPr/>
        <p:txBody>
          <a:bodyPr/>
          <a:lstStyle/>
          <a:p>
            <a:r>
              <a:rPr lang="en-US" b="1" dirty="0">
                <a:solidFill>
                  <a:srgbClr val="FF0000"/>
                </a:solidFill>
              </a:rPr>
              <a:t>Record for staff not in attendance.  </a:t>
            </a:r>
          </a:p>
          <a:p>
            <a:endParaRPr lang="en-US" b="1" dirty="0">
              <a:solidFill>
                <a:srgbClr val="FF0000"/>
              </a:solidFill>
            </a:endParaRPr>
          </a:p>
          <a:p>
            <a:r>
              <a:rPr lang="en-US" dirty="0"/>
              <a:t>https://imec.box.com/v/TeamHuddlesPast</a:t>
            </a:r>
          </a:p>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1</a:t>
            </a:fld>
            <a:endParaRPr lang="en-US" dirty="0"/>
          </a:p>
        </p:txBody>
      </p:sp>
    </p:spTree>
    <p:extLst>
      <p:ext uri="{BB962C8B-B14F-4D97-AF65-F5344CB8AC3E}">
        <p14:creationId xmlns:p14="http://schemas.microsoft.com/office/powerpoint/2010/main" val="331408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16</a:t>
            </a:fld>
            <a:endParaRPr lang="en-US"/>
          </a:p>
        </p:txBody>
      </p:sp>
    </p:spTree>
    <p:extLst>
      <p:ext uri="{BB962C8B-B14F-4D97-AF65-F5344CB8AC3E}">
        <p14:creationId xmlns:p14="http://schemas.microsoft.com/office/powerpoint/2010/main" val="3587514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C62D70-5927-D246-850F-8FD0E21F6151}"/>
              </a:ext>
            </a:extLst>
          </p:cNvPr>
          <p:cNvSpPr/>
          <p:nvPr userDrawn="1"/>
        </p:nvSpPr>
        <p:spPr>
          <a:xfrm>
            <a:off x="0" y="0"/>
            <a:ext cx="12192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B55"/>
              </a:solidFill>
            </a:endParaRPr>
          </a:p>
        </p:txBody>
      </p:sp>
      <p:sp>
        <p:nvSpPr>
          <p:cNvPr id="18" name="Subtitle 2">
            <a:extLst>
              <a:ext uri="{FF2B5EF4-FFF2-40B4-BE49-F238E27FC236}">
                <a16:creationId xmlns:a16="http://schemas.microsoft.com/office/drawing/2014/main" id="{DDA85BAD-E5ED-A145-9B95-A329F36CFD0B}"/>
              </a:ext>
            </a:extLst>
          </p:cNvPr>
          <p:cNvSpPr txBox="1">
            <a:spLocks/>
          </p:cNvSpPr>
          <p:nvPr userDrawn="1"/>
        </p:nvSpPr>
        <p:spPr>
          <a:xfrm>
            <a:off x="10160001" y="64044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dirty="0">
                <a:solidFill>
                  <a:schemeClr val="bg1"/>
                </a:solidFill>
                <a:latin typeface="Avenir Next" panose="020B0503020202020204" pitchFamily="34" charset="0"/>
              </a:rPr>
              <a:t>© IMEC All rights reserved.</a:t>
            </a:r>
          </a:p>
        </p:txBody>
      </p:sp>
      <p:pic>
        <p:nvPicPr>
          <p:cNvPr id="19" name="Picture 18">
            <a:extLst>
              <a:ext uri="{FF2B5EF4-FFF2-40B4-BE49-F238E27FC236}">
                <a16:creationId xmlns:a16="http://schemas.microsoft.com/office/drawing/2014/main" id="{17CEA517-18A4-8F4C-BAA7-8AB828F54E05}"/>
              </a:ext>
            </a:extLst>
          </p:cNvPr>
          <p:cNvPicPr>
            <a:picLocks noChangeAspect="1"/>
          </p:cNvPicPr>
          <p:nvPr userDrawn="1"/>
        </p:nvPicPr>
        <p:blipFill>
          <a:blip r:embed="rId2"/>
          <a:stretch>
            <a:fillRect/>
          </a:stretch>
        </p:blipFill>
        <p:spPr>
          <a:xfrm>
            <a:off x="10259525" y="5550568"/>
            <a:ext cx="1533259" cy="814507"/>
          </a:xfrm>
          <a:prstGeom prst="rect">
            <a:avLst/>
          </a:prstGeom>
        </p:spPr>
      </p:pic>
      <p:sp>
        <p:nvSpPr>
          <p:cNvPr id="23" name="Text Placeholder 22">
            <a:extLst>
              <a:ext uri="{FF2B5EF4-FFF2-40B4-BE49-F238E27FC236}">
                <a16:creationId xmlns:a16="http://schemas.microsoft.com/office/drawing/2014/main" id="{6D69C383-F14A-3040-852A-87D2ACB19277}"/>
              </a:ext>
            </a:extLst>
          </p:cNvPr>
          <p:cNvSpPr>
            <a:spLocks noGrp="1"/>
          </p:cNvSpPr>
          <p:nvPr>
            <p:ph type="body" sz="quarter" idx="10" hasCustomPrompt="1"/>
          </p:nvPr>
        </p:nvSpPr>
        <p:spPr>
          <a:xfrm>
            <a:off x="516805" y="884947"/>
            <a:ext cx="9643196" cy="4780547"/>
          </a:xfrm>
          <a:prstGeom prst="rect">
            <a:avLst/>
          </a:prstGeom>
        </p:spPr>
        <p:txBody>
          <a:bodyPr anchor="t"/>
          <a:lstStyle>
            <a:lvl1pPr marL="0" indent="0">
              <a:lnSpc>
                <a:spcPct val="65000"/>
              </a:lnSpc>
              <a:buNone/>
              <a:defRPr sz="15000" b="1" i="0">
                <a:solidFill>
                  <a:srgbClr val="006885"/>
                </a:solidFill>
                <a:latin typeface="Avenir Next Heavy" panose="020B0503020202020204" pitchFamily="34" charset="0"/>
              </a:defRPr>
            </a:lvl1pPr>
          </a:lstStyle>
          <a:p>
            <a:pPr lvl="0"/>
            <a:r>
              <a:rPr lang="en-US" dirty="0"/>
              <a:t>MOVE</a:t>
            </a:r>
          </a:p>
          <a:p>
            <a:pPr lvl="0"/>
            <a:r>
              <a:rPr lang="en-US" dirty="0"/>
              <a:t>AHEAD</a:t>
            </a:r>
          </a:p>
          <a:p>
            <a:pPr lvl="0"/>
            <a:r>
              <a:rPr lang="en-US" dirty="0"/>
              <a:t>FASTER.</a:t>
            </a:r>
          </a:p>
        </p:txBody>
      </p:sp>
      <p:sp>
        <p:nvSpPr>
          <p:cNvPr id="3" name="Text Placeholder 2">
            <a:extLst>
              <a:ext uri="{FF2B5EF4-FFF2-40B4-BE49-F238E27FC236}">
                <a16:creationId xmlns:a16="http://schemas.microsoft.com/office/drawing/2014/main" id="{B958A04E-1DCD-7C4C-914A-DC752586839C}"/>
              </a:ext>
            </a:extLst>
          </p:cNvPr>
          <p:cNvSpPr>
            <a:spLocks noGrp="1"/>
          </p:cNvSpPr>
          <p:nvPr>
            <p:ph type="body" sz="quarter" idx="11" hasCustomPrompt="1"/>
          </p:nvPr>
        </p:nvSpPr>
        <p:spPr>
          <a:xfrm>
            <a:off x="628650" y="5711825"/>
            <a:ext cx="5549900" cy="541338"/>
          </a:xfrm>
          <a:prstGeom prst="rect">
            <a:avLst/>
          </a:prstGeom>
        </p:spPr>
        <p:txBody>
          <a:bodyPr/>
          <a:lstStyle>
            <a:lvl1pPr>
              <a:lnSpc>
                <a:spcPct val="100000"/>
              </a:lnSpc>
              <a:buNone/>
              <a:defRPr sz="2500" b="1" i="0">
                <a:solidFill>
                  <a:schemeClr val="bg1"/>
                </a:solidFill>
                <a:latin typeface="Avenir Next Demi Bold" panose="020B0503020202020204" pitchFamily="34" charset="0"/>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[Month, Day, Year]</a:t>
            </a:r>
          </a:p>
        </p:txBody>
      </p:sp>
    </p:spTree>
    <p:extLst>
      <p:ext uri="{BB962C8B-B14F-4D97-AF65-F5344CB8AC3E}">
        <p14:creationId xmlns:p14="http://schemas.microsoft.com/office/powerpoint/2010/main" val="3659420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D67DB-884D-FF4C-8027-5389134CD749}"/>
              </a:ext>
            </a:extLst>
          </p:cNvPr>
          <p:cNvPicPr>
            <a:picLocks noChangeAspect="1"/>
          </p:cNvPicPr>
          <p:nvPr userDrawn="1"/>
        </p:nvPicPr>
        <p:blipFill>
          <a:blip r:embed="rId2"/>
          <a:stretch>
            <a:fillRect/>
          </a:stretch>
        </p:blipFill>
        <p:spPr>
          <a:xfrm>
            <a:off x="863600" y="1633422"/>
            <a:ext cx="10464800" cy="2654300"/>
          </a:xfrm>
          <a:prstGeom prst="rect">
            <a:avLst/>
          </a:prstGeom>
        </p:spPr>
      </p:pic>
      <p:sp>
        <p:nvSpPr>
          <p:cNvPr id="14" name="Text Placeholder 13">
            <a:extLst>
              <a:ext uri="{FF2B5EF4-FFF2-40B4-BE49-F238E27FC236}">
                <a16:creationId xmlns:a16="http://schemas.microsoft.com/office/drawing/2014/main" id="{1F3B981E-8A9A-7646-A5D7-D61CFFC01E08}"/>
              </a:ext>
            </a:extLst>
          </p:cNvPr>
          <p:cNvSpPr>
            <a:spLocks noGrp="1"/>
          </p:cNvSpPr>
          <p:nvPr>
            <p:ph type="body" sz="quarter" idx="10" hasCustomPrompt="1"/>
          </p:nvPr>
        </p:nvSpPr>
        <p:spPr>
          <a:xfrm>
            <a:off x="487363" y="366714"/>
            <a:ext cx="11191290" cy="1093118"/>
          </a:xfrm>
          <a:prstGeom prst="rect">
            <a:avLst/>
          </a:prstGeom>
        </p:spPr>
        <p:txBody>
          <a:bodyPr/>
          <a:lstStyle>
            <a:lvl1pPr marL="0" indent="0">
              <a:lnSpc>
                <a:spcPct val="100000"/>
              </a:lnSpc>
              <a:buNone/>
              <a:defRPr sz="45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defRPr/>
            </a:lvl5pPr>
          </a:lstStyle>
          <a:p>
            <a:pPr lvl="0"/>
            <a:r>
              <a:rPr lang="en-US" dirty="0"/>
              <a:t>Click to edit text</a:t>
            </a:r>
          </a:p>
        </p:txBody>
      </p:sp>
      <p:sp>
        <p:nvSpPr>
          <p:cNvPr id="12" name="Subtitle 2">
            <a:extLst>
              <a:ext uri="{FF2B5EF4-FFF2-40B4-BE49-F238E27FC236}">
                <a16:creationId xmlns:a16="http://schemas.microsoft.com/office/drawing/2014/main" id="{FBEAC103-7C12-0641-88CA-20831269980B}"/>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sp>
        <p:nvSpPr>
          <p:cNvPr id="16" name="Text Placeholder 15">
            <a:extLst>
              <a:ext uri="{FF2B5EF4-FFF2-40B4-BE49-F238E27FC236}">
                <a16:creationId xmlns:a16="http://schemas.microsoft.com/office/drawing/2014/main" id="{9306160B-0633-1F40-96FA-B53BEC4F2773}"/>
              </a:ext>
            </a:extLst>
          </p:cNvPr>
          <p:cNvSpPr>
            <a:spLocks noGrp="1"/>
          </p:cNvSpPr>
          <p:nvPr>
            <p:ph type="body" sz="quarter" idx="11"/>
          </p:nvPr>
        </p:nvSpPr>
        <p:spPr>
          <a:xfrm>
            <a:off x="838200" y="4513933"/>
            <a:ext cx="2698676" cy="667668"/>
          </a:xfrm>
          <a:prstGeom prst="rect">
            <a:avLst/>
          </a:prstGeom>
        </p:spPr>
        <p:txBody>
          <a:bodyPr/>
          <a:lstStyle>
            <a:lvl1pPr marL="0" indent="0">
              <a:lnSpc>
                <a:spcPct val="100000"/>
              </a:lnSpc>
              <a:buNone/>
              <a:defRPr sz="18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8" name="Text Placeholder 15">
            <a:extLst>
              <a:ext uri="{FF2B5EF4-FFF2-40B4-BE49-F238E27FC236}">
                <a16:creationId xmlns:a16="http://schemas.microsoft.com/office/drawing/2014/main" id="{06075AF8-8D0D-4D4E-A154-8E3A6BC0BE1D}"/>
              </a:ext>
            </a:extLst>
          </p:cNvPr>
          <p:cNvSpPr>
            <a:spLocks noGrp="1"/>
          </p:cNvSpPr>
          <p:nvPr>
            <p:ph type="body" sz="quarter" idx="12"/>
          </p:nvPr>
        </p:nvSpPr>
        <p:spPr>
          <a:xfrm>
            <a:off x="838200" y="5181601"/>
            <a:ext cx="2698676" cy="1210152"/>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9" name="Text Placeholder 15">
            <a:extLst>
              <a:ext uri="{FF2B5EF4-FFF2-40B4-BE49-F238E27FC236}">
                <a16:creationId xmlns:a16="http://schemas.microsoft.com/office/drawing/2014/main" id="{2B3416E1-C6AE-F04F-A176-C5A880C60E78}"/>
              </a:ext>
            </a:extLst>
          </p:cNvPr>
          <p:cNvSpPr>
            <a:spLocks noGrp="1"/>
          </p:cNvSpPr>
          <p:nvPr>
            <p:ph type="body" sz="quarter" idx="13"/>
          </p:nvPr>
        </p:nvSpPr>
        <p:spPr>
          <a:xfrm>
            <a:off x="4849651" y="4513933"/>
            <a:ext cx="2698676" cy="667668"/>
          </a:xfrm>
          <a:prstGeom prst="rect">
            <a:avLst/>
          </a:prstGeom>
        </p:spPr>
        <p:txBody>
          <a:bodyPr/>
          <a:lstStyle>
            <a:lvl1pPr marL="0" indent="0">
              <a:lnSpc>
                <a:spcPct val="100000"/>
              </a:lnSpc>
              <a:buNone/>
              <a:defRPr sz="18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10" name="Text Placeholder 15">
            <a:extLst>
              <a:ext uri="{FF2B5EF4-FFF2-40B4-BE49-F238E27FC236}">
                <a16:creationId xmlns:a16="http://schemas.microsoft.com/office/drawing/2014/main" id="{F98DC21A-66B8-D34C-9167-0B263C71A843}"/>
              </a:ext>
            </a:extLst>
          </p:cNvPr>
          <p:cNvSpPr>
            <a:spLocks noGrp="1"/>
          </p:cNvSpPr>
          <p:nvPr>
            <p:ph type="body" sz="quarter" idx="14"/>
          </p:nvPr>
        </p:nvSpPr>
        <p:spPr>
          <a:xfrm>
            <a:off x="4849651" y="5181601"/>
            <a:ext cx="2698676" cy="1210152"/>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11" name="Text Placeholder 15">
            <a:extLst>
              <a:ext uri="{FF2B5EF4-FFF2-40B4-BE49-F238E27FC236}">
                <a16:creationId xmlns:a16="http://schemas.microsoft.com/office/drawing/2014/main" id="{BE532186-E89D-BF45-936C-7442321850F2}"/>
              </a:ext>
            </a:extLst>
          </p:cNvPr>
          <p:cNvSpPr>
            <a:spLocks noGrp="1"/>
          </p:cNvSpPr>
          <p:nvPr>
            <p:ph type="body" sz="quarter" idx="15"/>
          </p:nvPr>
        </p:nvSpPr>
        <p:spPr>
          <a:xfrm>
            <a:off x="8771698" y="4513933"/>
            <a:ext cx="2698676" cy="667668"/>
          </a:xfrm>
          <a:prstGeom prst="rect">
            <a:avLst/>
          </a:prstGeom>
        </p:spPr>
        <p:txBody>
          <a:bodyPr/>
          <a:lstStyle>
            <a:lvl1pPr marL="0" indent="0">
              <a:lnSpc>
                <a:spcPct val="100000"/>
              </a:lnSpc>
              <a:buNone/>
              <a:defRPr sz="18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13" name="Text Placeholder 15">
            <a:extLst>
              <a:ext uri="{FF2B5EF4-FFF2-40B4-BE49-F238E27FC236}">
                <a16:creationId xmlns:a16="http://schemas.microsoft.com/office/drawing/2014/main" id="{BE48250F-46DE-8F4E-9B56-9A7ED8EBA5BA}"/>
              </a:ext>
            </a:extLst>
          </p:cNvPr>
          <p:cNvSpPr>
            <a:spLocks noGrp="1"/>
          </p:cNvSpPr>
          <p:nvPr>
            <p:ph type="body" sz="quarter" idx="16"/>
          </p:nvPr>
        </p:nvSpPr>
        <p:spPr>
          <a:xfrm>
            <a:off x="8771698" y="5181601"/>
            <a:ext cx="2698676" cy="1210152"/>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6" name="Picture Placeholder 5">
            <a:extLst>
              <a:ext uri="{FF2B5EF4-FFF2-40B4-BE49-F238E27FC236}">
                <a16:creationId xmlns:a16="http://schemas.microsoft.com/office/drawing/2014/main" id="{0FFC8AA1-125C-40EB-BDBA-B8AAB3E0DCA8}"/>
              </a:ext>
            </a:extLst>
          </p:cNvPr>
          <p:cNvSpPr>
            <a:spLocks noGrp="1"/>
          </p:cNvSpPr>
          <p:nvPr>
            <p:ph type="pic" sz="quarter" idx="17"/>
          </p:nvPr>
        </p:nvSpPr>
        <p:spPr>
          <a:xfrm>
            <a:off x="814678" y="1616912"/>
            <a:ext cx="2698676" cy="2698676"/>
          </a:xfrm>
          <a:prstGeom prst="ellipse">
            <a:avLst/>
          </a:prstGeom>
        </p:spPr>
        <p:txBody>
          <a:bodyPr/>
          <a:lstStyle/>
          <a:p>
            <a:endParaRPr lang="en-US"/>
          </a:p>
        </p:txBody>
      </p:sp>
      <p:sp>
        <p:nvSpPr>
          <p:cNvPr id="17" name="Picture Placeholder 5">
            <a:extLst>
              <a:ext uri="{FF2B5EF4-FFF2-40B4-BE49-F238E27FC236}">
                <a16:creationId xmlns:a16="http://schemas.microsoft.com/office/drawing/2014/main" id="{0C01B4E6-AB61-4DAF-98A8-B9654C6BF6B4}"/>
              </a:ext>
            </a:extLst>
          </p:cNvPr>
          <p:cNvSpPr>
            <a:spLocks noGrp="1"/>
          </p:cNvSpPr>
          <p:nvPr>
            <p:ph type="pic" sz="quarter" idx="18"/>
          </p:nvPr>
        </p:nvSpPr>
        <p:spPr>
          <a:xfrm>
            <a:off x="4746662" y="1611234"/>
            <a:ext cx="2698676" cy="2698676"/>
          </a:xfrm>
          <a:prstGeom prst="ellipse">
            <a:avLst/>
          </a:prstGeom>
        </p:spPr>
        <p:txBody>
          <a:bodyPr/>
          <a:lstStyle/>
          <a:p>
            <a:endParaRPr lang="en-US"/>
          </a:p>
        </p:txBody>
      </p:sp>
      <p:sp>
        <p:nvSpPr>
          <p:cNvPr id="18" name="Picture Placeholder 5">
            <a:extLst>
              <a:ext uri="{FF2B5EF4-FFF2-40B4-BE49-F238E27FC236}">
                <a16:creationId xmlns:a16="http://schemas.microsoft.com/office/drawing/2014/main" id="{42A1E8AF-6FD0-4FBD-842C-AB1B7E47DAC1}"/>
              </a:ext>
            </a:extLst>
          </p:cNvPr>
          <p:cNvSpPr>
            <a:spLocks noGrp="1"/>
          </p:cNvSpPr>
          <p:nvPr>
            <p:ph type="pic" sz="quarter" idx="19"/>
          </p:nvPr>
        </p:nvSpPr>
        <p:spPr>
          <a:xfrm>
            <a:off x="8646350" y="1603933"/>
            <a:ext cx="2698676" cy="2698676"/>
          </a:xfrm>
          <a:prstGeom prst="ellipse">
            <a:avLst/>
          </a:prstGeom>
        </p:spPr>
        <p:txBody>
          <a:bodyPr/>
          <a:lstStyle/>
          <a:p>
            <a:endParaRPr lang="en-US"/>
          </a:p>
        </p:txBody>
      </p:sp>
    </p:spTree>
    <p:extLst>
      <p:ext uri="{BB962C8B-B14F-4D97-AF65-F5344CB8AC3E}">
        <p14:creationId xmlns:p14="http://schemas.microsoft.com/office/powerpoint/2010/main" val="86649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C42BE-44E0-DF4E-B9E5-386390273A1B}"/>
              </a:ext>
            </a:extLst>
          </p:cNvPr>
          <p:cNvSpPr/>
          <p:nvPr userDrawn="1"/>
        </p:nvSpPr>
        <p:spPr>
          <a:xfrm>
            <a:off x="0" y="1"/>
            <a:ext cx="12192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B55"/>
              </a:solidFill>
            </a:endParaRPr>
          </a:p>
        </p:txBody>
      </p:sp>
      <p:sp>
        <p:nvSpPr>
          <p:cNvPr id="14" name="Subtitle 2">
            <a:extLst>
              <a:ext uri="{FF2B5EF4-FFF2-40B4-BE49-F238E27FC236}">
                <a16:creationId xmlns:a16="http://schemas.microsoft.com/office/drawing/2014/main" id="{9D30C43D-8CD1-164A-90BC-36DAC3350113}"/>
              </a:ext>
            </a:extLst>
          </p:cNvPr>
          <p:cNvSpPr txBox="1">
            <a:spLocks/>
          </p:cNvSpPr>
          <p:nvPr userDrawn="1"/>
        </p:nvSpPr>
        <p:spPr>
          <a:xfrm>
            <a:off x="10160001" y="64044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dirty="0">
                <a:solidFill>
                  <a:schemeClr val="bg1"/>
                </a:solidFill>
                <a:latin typeface="Avenir Next" panose="020B0503020202020204" pitchFamily="34" charset="0"/>
              </a:rPr>
              <a:t>© IMEC All rights reserved.</a:t>
            </a:r>
          </a:p>
        </p:txBody>
      </p:sp>
      <p:pic>
        <p:nvPicPr>
          <p:cNvPr id="15" name="Picture 14">
            <a:extLst>
              <a:ext uri="{FF2B5EF4-FFF2-40B4-BE49-F238E27FC236}">
                <a16:creationId xmlns:a16="http://schemas.microsoft.com/office/drawing/2014/main" id="{413B9305-1355-DE4F-9CE3-684C19B47663}"/>
              </a:ext>
            </a:extLst>
          </p:cNvPr>
          <p:cNvPicPr>
            <a:picLocks noChangeAspect="1"/>
          </p:cNvPicPr>
          <p:nvPr userDrawn="1"/>
        </p:nvPicPr>
        <p:blipFill>
          <a:blip r:embed="rId2"/>
          <a:stretch>
            <a:fillRect/>
          </a:stretch>
        </p:blipFill>
        <p:spPr>
          <a:xfrm>
            <a:off x="10259525" y="5550568"/>
            <a:ext cx="1533259" cy="814507"/>
          </a:xfrm>
          <a:prstGeom prst="rect">
            <a:avLst/>
          </a:prstGeom>
        </p:spPr>
      </p:pic>
      <p:sp>
        <p:nvSpPr>
          <p:cNvPr id="9" name="Rectangle 8">
            <a:extLst>
              <a:ext uri="{FF2B5EF4-FFF2-40B4-BE49-F238E27FC236}">
                <a16:creationId xmlns:a16="http://schemas.microsoft.com/office/drawing/2014/main" id="{4753DE04-1548-714B-A4FC-4500F0453EEF}"/>
              </a:ext>
            </a:extLst>
          </p:cNvPr>
          <p:cNvSpPr/>
          <p:nvPr userDrawn="1"/>
        </p:nvSpPr>
        <p:spPr>
          <a:xfrm>
            <a:off x="596391" y="3632379"/>
            <a:ext cx="1328961" cy="461177"/>
          </a:xfrm>
          <a:prstGeom prst="rect">
            <a:avLst/>
          </a:prstGeom>
          <a:solidFill>
            <a:srgbClr val="B3D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F2FE1A10-26AB-1747-8D8E-E23FBB9F3286}"/>
              </a:ext>
            </a:extLst>
          </p:cNvPr>
          <p:cNvSpPr txBox="1">
            <a:spLocks/>
          </p:cNvSpPr>
          <p:nvPr userDrawn="1"/>
        </p:nvSpPr>
        <p:spPr>
          <a:xfrm>
            <a:off x="596391" y="3710444"/>
            <a:ext cx="1328961" cy="32542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err="1">
                <a:solidFill>
                  <a:srgbClr val="003B55"/>
                </a:solidFill>
                <a:latin typeface="Avenir Next" panose="020B0503020202020204" pitchFamily="34" charset="0"/>
              </a:rPr>
              <a:t>IMEC.org</a:t>
            </a:r>
            <a:endParaRPr lang="en-US" sz="2000" dirty="0">
              <a:solidFill>
                <a:srgbClr val="003B55"/>
              </a:solidFill>
              <a:latin typeface="Avenir Next" panose="020B0503020202020204" pitchFamily="34" charset="0"/>
            </a:endParaRPr>
          </a:p>
        </p:txBody>
      </p:sp>
      <p:pic>
        <p:nvPicPr>
          <p:cNvPr id="11" name="Picture 10" descr="A picture containing clipart&#10;&#10;Description automatically generated">
            <a:extLst>
              <a:ext uri="{FF2B5EF4-FFF2-40B4-BE49-F238E27FC236}">
                <a16:creationId xmlns:a16="http://schemas.microsoft.com/office/drawing/2014/main" id="{DD6317C5-A4AB-3840-9B59-F61CD68FDD7F}"/>
              </a:ext>
            </a:extLst>
          </p:cNvPr>
          <p:cNvPicPr>
            <a:picLocks noChangeAspect="1"/>
          </p:cNvPicPr>
          <p:nvPr userDrawn="1"/>
        </p:nvPicPr>
        <p:blipFill>
          <a:blip r:embed="rId3"/>
          <a:stretch>
            <a:fillRect/>
          </a:stretch>
        </p:blipFill>
        <p:spPr>
          <a:xfrm>
            <a:off x="576840" y="4674949"/>
            <a:ext cx="325424" cy="325424"/>
          </a:xfrm>
          <a:prstGeom prst="rect">
            <a:avLst/>
          </a:prstGeom>
        </p:spPr>
      </p:pic>
      <p:pic>
        <p:nvPicPr>
          <p:cNvPr id="12" name="Picture 11" descr="Icon&#10;&#10;Description automatically generated">
            <a:extLst>
              <a:ext uri="{FF2B5EF4-FFF2-40B4-BE49-F238E27FC236}">
                <a16:creationId xmlns:a16="http://schemas.microsoft.com/office/drawing/2014/main" id="{51AE3D8E-59CD-5546-AD07-6642DDFF2871}"/>
              </a:ext>
            </a:extLst>
          </p:cNvPr>
          <p:cNvPicPr>
            <a:picLocks noChangeAspect="1"/>
          </p:cNvPicPr>
          <p:nvPr userDrawn="1"/>
        </p:nvPicPr>
        <p:blipFill>
          <a:blip r:embed="rId4"/>
          <a:stretch>
            <a:fillRect/>
          </a:stretch>
        </p:blipFill>
        <p:spPr>
          <a:xfrm>
            <a:off x="579952" y="4273275"/>
            <a:ext cx="325424" cy="325424"/>
          </a:xfrm>
          <a:prstGeom prst="rect">
            <a:avLst/>
          </a:prstGeom>
        </p:spPr>
      </p:pic>
      <p:sp>
        <p:nvSpPr>
          <p:cNvPr id="16" name="Text Placeholder 17">
            <a:extLst>
              <a:ext uri="{FF2B5EF4-FFF2-40B4-BE49-F238E27FC236}">
                <a16:creationId xmlns:a16="http://schemas.microsoft.com/office/drawing/2014/main" id="{B0FB88AC-2425-2C4E-906A-A0DE43F219AD}"/>
              </a:ext>
            </a:extLst>
          </p:cNvPr>
          <p:cNvSpPr>
            <a:spLocks noGrp="1"/>
          </p:cNvSpPr>
          <p:nvPr>
            <p:ph type="body" sz="quarter" idx="12" hasCustomPrompt="1"/>
          </p:nvPr>
        </p:nvSpPr>
        <p:spPr>
          <a:xfrm>
            <a:off x="452438" y="618836"/>
            <a:ext cx="9428162" cy="3013543"/>
          </a:xfrm>
          <a:prstGeom prst="rect">
            <a:avLst/>
          </a:prstGeom>
        </p:spPr>
        <p:txBody>
          <a:bodyPr anchor="t"/>
          <a:lstStyle>
            <a:lvl1pPr marL="0" indent="0">
              <a:lnSpc>
                <a:spcPct val="75000"/>
              </a:lnSpc>
              <a:spcBef>
                <a:spcPts val="0"/>
              </a:spcBef>
              <a:buNone/>
              <a:defRPr sz="12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Thank</a:t>
            </a:r>
            <a:br>
              <a:rPr lang="en-US" dirty="0"/>
            </a:br>
            <a:r>
              <a:rPr lang="en-US" dirty="0"/>
              <a:t>You!</a:t>
            </a:r>
          </a:p>
        </p:txBody>
      </p:sp>
    </p:spTree>
    <p:extLst>
      <p:ext uri="{BB962C8B-B14F-4D97-AF65-F5344CB8AC3E}">
        <p14:creationId xmlns:p14="http://schemas.microsoft.com/office/powerpoint/2010/main" val="278465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757F95-A39D-4ACE-8295-41A9FBD4AE34}"/>
              </a:ext>
            </a:extLst>
          </p:cNvPr>
          <p:cNvSpPr>
            <a:spLocks noGrp="1"/>
          </p:cNvSpPr>
          <p:nvPr>
            <p:ph type="dt" sz="half" idx="10"/>
          </p:nvPr>
        </p:nvSpPr>
        <p:spPr>
          <a:xfrm>
            <a:off x="838200" y="6356350"/>
            <a:ext cx="2743200" cy="365125"/>
          </a:xfrm>
          <a:prstGeom prst="rect">
            <a:avLst/>
          </a:prstGeom>
        </p:spPr>
        <p:txBody>
          <a:bodyPr/>
          <a:lstStyle/>
          <a:p>
            <a:fld id="{84A0D9F4-61C1-B943-9632-D9CA63134CF8}" type="datetimeFigureOut">
              <a:rPr lang="en-US" smtClean="0"/>
              <a:t>4/8/2024</a:t>
            </a:fld>
            <a:endParaRPr lang="en-US"/>
          </a:p>
        </p:txBody>
      </p:sp>
      <p:sp>
        <p:nvSpPr>
          <p:cNvPr id="4" name="Footer Placeholder 3">
            <a:extLst>
              <a:ext uri="{FF2B5EF4-FFF2-40B4-BE49-F238E27FC236}">
                <a16:creationId xmlns:a16="http://schemas.microsoft.com/office/drawing/2014/main" id="{E38D340B-5C6F-4CA4-97F3-96C3CD919D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1959A6-15AE-479F-9D45-971EE4E79423}"/>
              </a:ext>
            </a:extLst>
          </p:cNvPr>
          <p:cNvSpPr>
            <a:spLocks noGrp="1"/>
          </p:cNvSpPr>
          <p:nvPr>
            <p:ph type="sldNum" sz="quarter" idx="12"/>
          </p:nvPr>
        </p:nvSpPr>
        <p:spPr>
          <a:xfrm>
            <a:off x="8610600" y="6356350"/>
            <a:ext cx="2743200" cy="365125"/>
          </a:xfrm>
          <a:prstGeom prst="rect">
            <a:avLst/>
          </a:prstGeom>
        </p:spPr>
        <p:txBody>
          <a:bodyPr/>
          <a:lstStyle/>
          <a:p>
            <a:fld id="{2A4BE72A-DA3F-234C-878F-DD72C5FA956B}" type="slidenum">
              <a:rPr lang="en-US" smtClean="0"/>
              <a:t>‹#›</a:t>
            </a:fld>
            <a:endParaRPr lang="en-US"/>
          </a:p>
        </p:txBody>
      </p:sp>
      <p:sp>
        <p:nvSpPr>
          <p:cNvPr id="6" name="Text Placeholder 17">
            <a:extLst>
              <a:ext uri="{FF2B5EF4-FFF2-40B4-BE49-F238E27FC236}">
                <a16:creationId xmlns:a16="http://schemas.microsoft.com/office/drawing/2014/main" id="{C54339E6-D89D-4455-8A4E-CF98995A2F4B}"/>
              </a:ext>
            </a:extLst>
          </p:cNvPr>
          <p:cNvSpPr>
            <a:spLocks noGrp="1"/>
          </p:cNvSpPr>
          <p:nvPr>
            <p:ph type="body" sz="quarter" idx="13" hasCustomPrompt="1"/>
          </p:nvPr>
        </p:nvSpPr>
        <p:spPr>
          <a:xfrm>
            <a:off x="608848" y="389894"/>
            <a:ext cx="10744951" cy="960703"/>
          </a:xfrm>
          <a:prstGeom prst="rect">
            <a:avLst/>
          </a:prstGeom>
        </p:spPr>
        <p:txBody>
          <a:bodyPr/>
          <a:lstStyle>
            <a:lvl1pPr marL="0" indent="0">
              <a:lnSpc>
                <a:spcPct val="100000"/>
              </a:lnSpc>
              <a:buNone/>
              <a:defRPr sz="7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7" name="Text Placeholder 15">
            <a:extLst>
              <a:ext uri="{FF2B5EF4-FFF2-40B4-BE49-F238E27FC236}">
                <a16:creationId xmlns:a16="http://schemas.microsoft.com/office/drawing/2014/main" id="{8505AE5F-FC29-4F23-8E1B-2D73365B6758}"/>
              </a:ext>
            </a:extLst>
          </p:cNvPr>
          <p:cNvSpPr>
            <a:spLocks noGrp="1"/>
          </p:cNvSpPr>
          <p:nvPr>
            <p:ph type="body" sz="quarter" idx="14"/>
          </p:nvPr>
        </p:nvSpPr>
        <p:spPr>
          <a:xfrm>
            <a:off x="608849" y="1554773"/>
            <a:ext cx="10744951"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424501D7-C02F-4498-B904-2AEA5A956FD2}"/>
              </a:ext>
            </a:extLst>
          </p:cNvPr>
          <p:cNvCxnSpPr>
            <a:cxnSpLocks/>
          </p:cNvCxnSpPr>
          <p:nvPr userDrawn="1"/>
        </p:nvCxnSpPr>
        <p:spPr>
          <a:xfrm>
            <a:off x="608848" y="1414465"/>
            <a:ext cx="10829306"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46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B54B7-B667-D64F-AFD2-1840FA32E161}"/>
              </a:ext>
            </a:extLst>
          </p:cNvPr>
          <p:cNvSpPr/>
          <p:nvPr userDrawn="1"/>
        </p:nvSpPr>
        <p:spPr>
          <a:xfrm>
            <a:off x="0" y="0"/>
            <a:ext cx="12192000" cy="6857999"/>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B55"/>
              </a:solidFill>
            </a:endParaRPr>
          </a:p>
        </p:txBody>
      </p:sp>
      <p:sp>
        <p:nvSpPr>
          <p:cNvPr id="8" name="Subtitle 2">
            <a:extLst>
              <a:ext uri="{FF2B5EF4-FFF2-40B4-BE49-F238E27FC236}">
                <a16:creationId xmlns:a16="http://schemas.microsoft.com/office/drawing/2014/main" id="{7D217597-8FEC-E544-A308-9BB0D97DF84B}"/>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solidFill>
                  <a:schemeClr val="bg1"/>
                </a:solidFill>
                <a:latin typeface="Avenir Next" panose="020B0503020202020204" pitchFamily="34" charset="0"/>
              </a:rPr>
              <a:t>© IMEC All rights reserved.</a:t>
            </a:r>
          </a:p>
        </p:txBody>
      </p:sp>
      <p:sp>
        <p:nvSpPr>
          <p:cNvPr id="13" name="Text Placeholder 12">
            <a:extLst>
              <a:ext uri="{FF2B5EF4-FFF2-40B4-BE49-F238E27FC236}">
                <a16:creationId xmlns:a16="http://schemas.microsoft.com/office/drawing/2014/main" id="{6196F52D-425A-CE4A-8D70-30F22975F66C}"/>
              </a:ext>
            </a:extLst>
          </p:cNvPr>
          <p:cNvSpPr>
            <a:spLocks noGrp="1"/>
          </p:cNvSpPr>
          <p:nvPr>
            <p:ph type="body" sz="quarter" idx="13" hasCustomPrompt="1"/>
          </p:nvPr>
        </p:nvSpPr>
        <p:spPr>
          <a:xfrm>
            <a:off x="838200" y="0"/>
            <a:ext cx="10535654" cy="6391753"/>
          </a:xfrm>
          <a:prstGeom prst="rect">
            <a:avLst/>
          </a:prstGeom>
        </p:spPr>
        <p:txBody>
          <a:bodyPr anchor="ctr"/>
          <a:lstStyle>
            <a:lvl1pPr marL="0" indent="0">
              <a:lnSpc>
                <a:spcPct val="100000"/>
              </a:lnSpc>
              <a:buNone/>
              <a:defRPr sz="9600" b="1" i="0">
                <a:solidFill>
                  <a:schemeClr val="bg1"/>
                </a:solidFill>
                <a:latin typeface="Avenir Next Demi Bold" panose="020B0503020202020204" pitchFamily="34" charset="0"/>
              </a:defRPr>
            </a:lvl1pPr>
            <a:lvl2pPr>
              <a:defRPr b="1" i="0">
                <a:solidFill>
                  <a:schemeClr val="bg1"/>
                </a:solidFill>
                <a:latin typeface="Avenir Next" panose="020B0503020202020204" pitchFamily="34" charset="0"/>
              </a:defRPr>
            </a:lvl2pPr>
            <a:lvl3pPr>
              <a:defRPr b="1" i="0">
                <a:solidFill>
                  <a:schemeClr val="bg1"/>
                </a:solidFill>
                <a:latin typeface="Avenir Next" panose="020B0503020202020204" pitchFamily="34" charset="0"/>
              </a:defRPr>
            </a:lvl3pPr>
            <a:lvl4pPr>
              <a:defRPr b="1" i="0">
                <a:solidFill>
                  <a:schemeClr val="bg1"/>
                </a:solidFill>
                <a:latin typeface="Avenir Next" panose="020B0503020202020204" pitchFamily="34" charset="0"/>
              </a:defRPr>
            </a:lvl4pPr>
            <a:lvl5pPr>
              <a:defRPr b="1" i="0">
                <a:solidFill>
                  <a:schemeClr val="bg1"/>
                </a:solidFill>
                <a:latin typeface="Avenir Next" panose="020B0503020202020204" pitchFamily="34" charset="0"/>
              </a:defRPr>
            </a:lvl5pPr>
          </a:lstStyle>
          <a:p>
            <a:pPr lvl="0"/>
            <a:r>
              <a:rPr lang="en-US" dirty="0"/>
              <a:t>Divider Slide</a:t>
            </a:r>
          </a:p>
        </p:txBody>
      </p:sp>
    </p:spTree>
    <p:extLst>
      <p:ext uri="{BB962C8B-B14F-4D97-AF65-F5344CB8AC3E}">
        <p14:creationId xmlns:p14="http://schemas.microsoft.com/office/powerpoint/2010/main" val="3665487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8DED0C-DBD9-4115-927B-D7E15DC07801}"/>
              </a:ext>
            </a:extLst>
          </p:cNvPr>
          <p:cNvPicPr>
            <a:picLocks noChangeAspect="1"/>
          </p:cNvPicPr>
          <p:nvPr userDrawn="1"/>
        </p:nvPicPr>
        <p:blipFill>
          <a:blip r:embed="rId2"/>
          <a:stretch>
            <a:fillRect/>
          </a:stretch>
        </p:blipFill>
        <p:spPr>
          <a:xfrm>
            <a:off x="715606" y="764507"/>
            <a:ext cx="5352688" cy="5262220"/>
          </a:xfrm>
          <a:prstGeom prst="rect">
            <a:avLst/>
          </a:prstGeom>
        </p:spPr>
      </p:pic>
      <p:sp>
        <p:nvSpPr>
          <p:cNvPr id="27" name="Text Placeholder 26">
            <a:extLst>
              <a:ext uri="{FF2B5EF4-FFF2-40B4-BE49-F238E27FC236}">
                <a16:creationId xmlns:a16="http://schemas.microsoft.com/office/drawing/2014/main" id="{A86256A3-F708-1B41-A818-4F7F0084E641}"/>
              </a:ext>
            </a:extLst>
          </p:cNvPr>
          <p:cNvSpPr>
            <a:spLocks noGrp="1"/>
          </p:cNvSpPr>
          <p:nvPr>
            <p:ph type="body" sz="quarter" idx="13" hasCustomPrompt="1"/>
          </p:nvPr>
        </p:nvSpPr>
        <p:spPr>
          <a:xfrm>
            <a:off x="6443663" y="3578936"/>
            <a:ext cx="4792662" cy="1064634"/>
          </a:xfrm>
          <a:prstGeom prst="rect">
            <a:avLst/>
          </a:prstGeom>
        </p:spPr>
        <p:txBody>
          <a:bodyPr/>
          <a:lstStyle>
            <a:lvl1pPr marL="0" indent="0">
              <a:lnSpc>
                <a:spcPct val="100000"/>
              </a:lnSpc>
              <a:buNone/>
              <a:defRPr sz="3000" b="0" i="0">
                <a:solidFill>
                  <a:srgbClr val="003B55"/>
                </a:solidFill>
                <a:latin typeface="Avenir Next" panose="020B0503020202020204" pitchFamily="34" charset="0"/>
              </a:defRPr>
            </a:lvl1pPr>
          </a:lstStyle>
          <a:p>
            <a:pPr lvl="0"/>
            <a:r>
              <a:rPr lang="en-US" dirty="0"/>
              <a:t>Title</a:t>
            </a:r>
          </a:p>
        </p:txBody>
      </p:sp>
      <p:sp>
        <p:nvSpPr>
          <p:cNvPr id="23" name="Text Placeholder 22">
            <a:extLst>
              <a:ext uri="{FF2B5EF4-FFF2-40B4-BE49-F238E27FC236}">
                <a16:creationId xmlns:a16="http://schemas.microsoft.com/office/drawing/2014/main" id="{D614FDB1-99BB-A345-AFAE-729E63D5B372}"/>
              </a:ext>
            </a:extLst>
          </p:cNvPr>
          <p:cNvSpPr>
            <a:spLocks noGrp="1"/>
          </p:cNvSpPr>
          <p:nvPr>
            <p:ph type="body" sz="quarter" idx="11" hasCustomPrompt="1"/>
          </p:nvPr>
        </p:nvSpPr>
        <p:spPr>
          <a:xfrm>
            <a:off x="6443663" y="2735264"/>
            <a:ext cx="4793164" cy="671104"/>
          </a:xfrm>
          <a:prstGeom prst="rect">
            <a:avLst/>
          </a:prstGeom>
        </p:spPr>
        <p:txBody>
          <a:bodyPr/>
          <a:lstStyle>
            <a:lvl1pPr marL="0" indent="0">
              <a:lnSpc>
                <a:spcPct val="100000"/>
              </a:lnSpc>
              <a:buNone/>
              <a:defRPr sz="4000" b="1" i="0">
                <a:solidFill>
                  <a:srgbClr val="003B55"/>
                </a:solidFill>
                <a:latin typeface="Avenir Next Demi Bold" panose="020B0503020202020204" pitchFamily="34" charset="0"/>
              </a:defRPr>
            </a:lvl1pPr>
          </a:lstStyle>
          <a:p>
            <a:pPr lvl="0"/>
            <a:r>
              <a:rPr lang="en-US" dirty="0"/>
              <a:t>Presenter Name</a:t>
            </a:r>
          </a:p>
        </p:txBody>
      </p:sp>
      <p:sp>
        <p:nvSpPr>
          <p:cNvPr id="21" name="Picture Placeholder 20">
            <a:extLst>
              <a:ext uri="{FF2B5EF4-FFF2-40B4-BE49-F238E27FC236}">
                <a16:creationId xmlns:a16="http://schemas.microsoft.com/office/drawing/2014/main" id="{0E3931EB-98DE-A44D-9E64-35A75E8C9162}"/>
              </a:ext>
            </a:extLst>
          </p:cNvPr>
          <p:cNvSpPr>
            <a:spLocks noGrp="1"/>
          </p:cNvSpPr>
          <p:nvPr>
            <p:ph type="pic" sz="quarter" idx="10" hasCustomPrompt="1"/>
          </p:nvPr>
        </p:nvSpPr>
        <p:spPr>
          <a:xfrm>
            <a:off x="888669" y="892505"/>
            <a:ext cx="4910138" cy="4910138"/>
          </a:xfrm>
          <a:prstGeom prst="ellipse">
            <a:avLst/>
          </a:prstGeom>
        </p:spPr>
        <p:txBody>
          <a:bodyPr anchor="ctr"/>
          <a:lstStyle>
            <a:lvl1pPr algn="ctr">
              <a:buNone/>
              <a:defRPr b="0" i="0">
                <a:latin typeface="Avenir Next" panose="020B0503020202020204" pitchFamily="34" charset="0"/>
              </a:defRPr>
            </a:lvl1pPr>
          </a:lstStyle>
          <a:p>
            <a:r>
              <a:rPr lang="en-US" dirty="0"/>
              <a:t>[Insert presenter picture here]</a:t>
            </a:r>
          </a:p>
        </p:txBody>
      </p:sp>
      <p:cxnSp>
        <p:nvCxnSpPr>
          <p:cNvPr id="14" name="Straight Connector 13">
            <a:extLst>
              <a:ext uri="{FF2B5EF4-FFF2-40B4-BE49-F238E27FC236}">
                <a16:creationId xmlns:a16="http://schemas.microsoft.com/office/drawing/2014/main" id="{8ED076B3-54D1-234B-AD25-740B1B828471}"/>
              </a:ext>
            </a:extLst>
          </p:cNvPr>
          <p:cNvCxnSpPr>
            <a:cxnSpLocks/>
          </p:cNvCxnSpPr>
          <p:nvPr userDrawn="1"/>
        </p:nvCxnSpPr>
        <p:spPr>
          <a:xfrm>
            <a:off x="6443614" y="3429000"/>
            <a:ext cx="4793213"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14E5C379-67F9-3547-AE6A-199C6F3E3BDC}"/>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spTree>
    <p:extLst>
      <p:ext uri="{BB962C8B-B14F-4D97-AF65-F5344CB8AC3E}">
        <p14:creationId xmlns:p14="http://schemas.microsoft.com/office/powerpoint/2010/main" val="211226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4110038" y="334222"/>
            <a:ext cx="7327900" cy="960703"/>
          </a:xfrm>
          <a:prstGeom prst="rect">
            <a:avLst/>
          </a:prstGeom>
        </p:spPr>
        <p:txBody>
          <a:bodyPr/>
          <a:lstStyle>
            <a:lvl1pPr marL="0" indent="0">
              <a:lnSpc>
                <a:spcPct val="100000"/>
              </a:lnSpc>
              <a:buNone/>
              <a:defRPr sz="7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4239328" y="1414465"/>
            <a:ext cx="7198826"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85751DC4-5C7C-2541-B4A0-1DCDA6D2541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pic>
        <p:nvPicPr>
          <p:cNvPr id="7" name="Picture Placeholder 5">
            <a:extLst>
              <a:ext uri="{FF2B5EF4-FFF2-40B4-BE49-F238E27FC236}">
                <a16:creationId xmlns:a16="http://schemas.microsoft.com/office/drawing/2014/main" id="{6060ED5D-499F-0847-8BBD-6FDB198C722E}"/>
              </a:ext>
            </a:extLst>
          </p:cNvPr>
          <p:cNvPicPr>
            <a:picLocks noChangeAspect="1"/>
          </p:cNvPicPr>
          <p:nvPr userDrawn="1"/>
        </p:nvPicPr>
        <p:blipFill rotWithShape="1">
          <a:blip r:embed="rId2"/>
          <a:srcRect l="37188" r="28120"/>
          <a:stretch/>
        </p:blipFill>
        <p:spPr>
          <a:xfrm>
            <a:off x="0" y="0"/>
            <a:ext cx="3568700" cy="6858000"/>
          </a:xfrm>
          <a:prstGeom prst="rect">
            <a:avLst/>
          </a:prstGeom>
        </p:spPr>
      </p:pic>
      <p:sp>
        <p:nvSpPr>
          <p:cNvPr id="3" name="Picture Placeholder 2">
            <a:extLst>
              <a:ext uri="{FF2B5EF4-FFF2-40B4-BE49-F238E27FC236}">
                <a16:creationId xmlns:a16="http://schemas.microsoft.com/office/drawing/2014/main" id="{2E384184-C8BD-48F6-8FA5-FA060FCB91B0}"/>
              </a:ext>
            </a:extLst>
          </p:cNvPr>
          <p:cNvSpPr>
            <a:spLocks noGrp="1"/>
          </p:cNvSpPr>
          <p:nvPr>
            <p:ph type="pic" sz="quarter" idx="13"/>
          </p:nvPr>
        </p:nvSpPr>
        <p:spPr>
          <a:xfrm>
            <a:off x="0" y="0"/>
            <a:ext cx="3568700" cy="6858000"/>
          </a:xfrm>
          <a:prstGeom prst="rect">
            <a:avLst/>
          </a:prstGeom>
        </p:spPr>
        <p:txBody>
          <a:bodyPr/>
          <a:lstStyle>
            <a:lvl1pPr>
              <a:buNone/>
              <a:defRPr/>
            </a:lvl1pPr>
          </a:lstStyle>
          <a:p>
            <a:endParaRPr lang="en-US" dirty="0"/>
          </a:p>
        </p:txBody>
      </p:sp>
      <p:sp>
        <p:nvSpPr>
          <p:cNvPr id="8" name="Text Placeholder 15">
            <a:extLst>
              <a:ext uri="{FF2B5EF4-FFF2-40B4-BE49-F238E27FC236}">
                <a16:creationId xmlns:a16="http://schemas.microsoft.com/office/drawing/2014/main" id="{1B3EC5B9-7311-4D47-9438-C3FCD5B96CB6}"/>
              </a:ext>
            </a:extLst>
          </p:cNvPr>
          <p:cNvSpPr>
            <a:spLocks noGrp="1"/>
          </p:cNvSpPr>
          <p:nvPr>
            <p:ph type="body" sz="quarter" idx="14"/>
          </p:nvPr>
        </p:nvSpPr>
        <p:spPr>
          <a:xfrm>
            <a:off x="4154974" y="1554773"/>
            <a:ext cx="7198826"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9424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452438" y="334222"/>
            <a:ext cx="7327900" cy="960703"/>
          </a:xfrm>
          <a:prstGeom prst="rect">
            <a:avLst/>
          </a:prstGeom>
        </p:spPr>
        <p:txBody>
          <a:bodyPr/>
          <a:lstStyle>
            <a:lvl1pPr marL="0" indent="0">
              <a:lnSpc>
                <a:spcPct val="100000"/>
              </a:lnSpc>
              <a:buNone/>
              <a:defRPr sz="7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581728" y="1414465"/>
            <a:ext cx="7198826"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85751DC4-5C7C-2541-B4A0-1DCDA6D2541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pic>
        <p:nvPicPr>
          <p:cNvPr id="13" name="Picture Placeholder 8">
            <a:extLst>
              <a:ext uri="{FF2B5EF4-FFF2-40B4-BE49-F238E27FC236}">
                <a16:creationId xmlns:a16="http://schemas.microsoft.com/office/drawing/2014/main" id="{F7FDF52A-A77B-F341-B1AD-BE33F1EACAED}"/>
              </a:ext>
            </a:extLst>
          </p:cNvPr>
          <p:cNvPicPr>
            <a:picLocks noChangeAspect="1"/>
          </p:cNvPicPr>
          <p:nvPr userDrawn="1"/>
        </p:nvPicPr>
        <p:blipFill>
          <a:blip r:embed="rId2"/>
          <a:srcRect l="9329" r="9329"/>
          <a:stretch/>
        </p:blipFill>
        <p:spPr>
          <a:xfrm>
            <a:off x="8382000" y="3241963"/>
            <a:ext cx="3810000" cy="3122613"/>
          </a:xfrm>
          <a:prstGeom prst="rect">
            <a:avLst/>
          </a:prstGeom>
        </p:spPr>
      </p:pic>
      <p:pic>
        <p:nvPicPr>
          <p:cNvPr id="14" name="Picture Placeholder 6">
            <a:extLst>
              <a:ext uri="{FF2B5EF4-FFF2-40B4-BE49-F238E27FC236}">
                <a16:creationId xmlns:a16="http://schemas.microsoft.com/office/drawing/2014/main" id="{725AB6E4-16D8-1C4A-B4AA-9E53A24F642E}"/>
              </a:ext>
            </a:extLst>
          </p:cNvPr>
          <p:cNvPicPr>
            <a:picLocks noChangeAspect="1"/>
          </p:cNvPicPr>
          <p:nvPr userDrawn="1"/>
        </p:nvPicPr>
        <p:blipFill>
          <a:blip r:embed="rId3"/>
          <a:srcRect l="9365" r="9365"/>
          <a:stretch/>
        </p:blipFill>
        <p:spPr>
          <a:xfrm>
            <a:off x="8382000" y="0"/>
            <a:ext cx="3810000" cy="3122613"/>
          </a:xfrm>
          <a:prstGeom prst="rect">
            <a:avLst/>
          </a:prstGeom>
        </p:spPr>
      </p:pic>
      <p:sp>
        <p:nvSpPr>
          <p:cNvPr id="7" name="Picture Placeholder 6">
            <a:extLst>
              <a:ext uri="{FF2B5EF4-FFF2-40B4-BE49-F238E27FC236}">
                <a16:creationId xmlns:a16="http://schemas.microsoft.com/office/drawing/2014/main" id="{4EB313D9-3656-44FF-AE2A-7DDB7459181C}"/>
              </a:ext>
            </a:extLst>
          </p:cNvPr>
          <p:cNvSpPr>
            <a:spLocks noGrp="1"/>
          </p:cNvSpPr>
          <p:nvPr>
            <p:ph type="pic" sz="quarter" idx="13"/>
          </p:nvPr>
        </p:nvSpPr>
        <p:spPr>
          <a:xfrm>
            <a:off x="8382000" y="0"/>
            <a:ext cx="3810000" cy="3122613"/>
          </a:xfrm>
          <a:prstGeom prst="rect">
            <a:avLst/>
          </a:prstGeom>
        </p:spPr>
        <p:txBody>
          <a:bodyPr/>
          <a:lstStyle>
            <a:lvl1pPr>
              <a:buNone/>
              <a:defRPr/>
            </a:lvl1pPr>
          </a:lstStyle>
          <a:p>
            <a:endParaRPr lang="en-US" dirty="0"/>
          </a:p>
        </p:txBody>
      </p:sp>
      <p:sp>
        <p:nvSpPr>
          <p:cNvPr id="17" name="Picture Placeholder 4">
            <a:extLst>
              <a:ext uri="{FF2B5EF4-FFF2-40B4-BE49-F238E27FC236}">
                <a16:creationId xmlns:a16="http://schemas.microsoft.com/office/drawing/2014/main" id="{86BADE1F-C3AE-43C0-87AC-4C2D2017752C}"/>
              </a:ext>
            </a:extLst>
          </p:cNvPr>
          <p:cNvSpPr>
            <a:spLocks noGrp="1"/>
          </p:cNvSpPr>
          <p:nvPr>
            <p:ph type="pic" sz="quarter" idx="14"/>
          </p:nvPr>
        </p:nvSpPr>
        <p:spPr>
          <a:xfrm>
            <a:off x="8382000" y="3230648"/>
            <a:ext cx="3810000" cy="3122613"/>
          </a:xfrm>
          <a:prstGeom prst="rect">
            <a:avLst/>
          </a:prstGeom>
        </p:spPr>
        <p:txBody>
          <a:bodyPr/>
          <a:lstStyle>
            <a:lvl1pPr>
              <a:buNone/>
              <a:defRPr/>
            </a:lvl1pPr>
          </a:lstStyle>
          <a:p>
            <a:endParaRPr lang="en-US" dirty="0"/>
          </a:p>
        </p:txBody>
      </p:sp>
      <p:sp>
        <p:nvSpPr>
          <p:cNvPr id="10" name="Text Placeholder 15">
            <a:extLst>
              <a:ext uri="{FF2B5EF4-FFF2-40B4-BE49-F238E27FC236}">
                <a16:creationId xmlns:a16="http://schemas.microsoft.com/office/drawing/2014/main" id="{9FF15028-CCB5-4CBF-9967-5F709DED373D}"/>
              </a:ext>
            </a:extLst>
          </p:cNvPr>
          <p:cNvSpPr>
            <a:spLocks noGrp="1"/>
          </p:cNvSpPr>
          <p:nvPr>
            <p:ph type="body" sz="quarter" idx="15"/>
          </p:nvPr>
        </p:nvSpPr>
        <p:spPr>
          <a:xfrm>
            <a:off x="608849" y="1554773"/>
            <a:ext cx="7198827"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372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F3B981E-8A9A-7646-A5D7-D61CFFC01E08}"/>
              </a:ext>
            </a:extLst>
          </p:cNvPr>
          <p:cNvSpPr>
            <a:spLocks noGrp="1"/>
          </p:cNvSpPr>
          <p:nvPr>
            <p:ph type="body" sz="quarter" idx="10" hasCustomPrompt="1"/>
          </p:nvPr>
        </p:nvSpPr>
        <p:spPr>
          <a:xfrm>
            <a:off x="487363" y="366713"/>
            <a:ext cx="11191290" cy="1392237"/>
          </a:xfrm>
          <a:prstGeom prst="rect">
            <a:avLst/>
          </a:prstGeom>
        </p:spPr>
        <p:txBody>
          <a:bodyPr/>
          <a:lstStyle>
            <a:lvl1pPr marL="0" indent="0">
              <a:lnSpc>
                <a:spcPct val="100000"/>
              </a:lnSpc>
              <a:buNone/>
              <a:defRPr sz="45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defRPr/>
            </a:lvl5pPr>
          </a:lstStyle>
          <a:p>
            <a:pPr lvl="0"/>
            <a:r>
              <a:rPr lang="en-US" dirty="0"/>
              <a:t>Click to edit text</a:t>
            </a:r>
          </a:p>
        </p:txBody>
      </p:sp>
      <p:sp>
        <p:nvSpPr>
          <p:cNvPr id="12" name="Subtitle 2">
            <a:extLst>
              <a:ext uri="{FF2B5EF4-FFF2-40B4-BE49-F238E27FC236}">
                <a16:creationId xmlns:a16="http://schemas.microsoft.com/office/drawing/2014/main" id="{FBEAC103-7C12-0641-88CA-20831269980B}"/>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sp>
        <p:nvSpPr>
          <p:cNvPr id="6" name="Text Placeholder 15">
            <a:extLst>
              <a:ext uri="{FF2B5EF4-FFF2-40B4-BE49-F238E27FC236}">
                <a16:creationId xmlns:a16="http://schemas.microsoft.com/office/drawing/2014/main" id="{A354BE0F-97D1-4956-85CC-A918CE18406F}"/>
              </a:ext>
            </a:extLst>
          </p:cNvPr>
          <p:cNvSpPr>
            <a:spLocks noGrp="1"/>
          </p:cNvSpPr>
          <p:nvPr>
            <p:ph type="body" sz="quarter" idx="14"/>
          </p:nvPr>
        </p:nvSpPr>
        <p:spPr>
          <a:xfrm>
            <a:off x="487363" y="1893887"/>
            <a:ext cx="10744951"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704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graphic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AC8A8-CEA3-8D42-BE55-72EEE3D6CDE6}"/>
              </a:ext>
            </a:extLst>
          </p:cNvPr>
          <p:cNvSpPr/>
          <p:nvPr userDrawn="1"/>
        </p:nvSpPr>
        <p:spPr>
          <a:xfrm>
            <a:off x="0" y="1"/>
            <a:ext cx="12192000" cy="6873506"/>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B55"/>
              </a:solidFill>
            </a:endParaRPr>
          </a:p>
        </p:txBody>
      </p:sp>
      <p:pic>
        <p:nvPicPr>
          <p:cNvPr id="7" name="Picture 6">
            <a:extLst>
              <a:ext uri="{FF2B5EF4-FFF2-40B4-BE49-F238E27FC236}">
                <a16:creationId xmlns:a16="http://schemas.microsoft.com/office/drawing/2014/main" id="{5633B089-CF30-D34D-B8D6-15EC6FA08C81}"/>
              </a:ext>
            </a:extLst>
          </p:cNvPr>
          <p:cNvPicPr>
            <a:picLocks noChangeAspect="1"/>
          </p:cNvPicPr>
          <p:nvPr userDrawn="1"/>
        </p:nvPicPr>
        <p:blipFill rotWithShape="1">
          <a:blip r:embed="rId2"/>
          <a:srcRect l="-9637" t="1785" r="10741" b="-860"/>
          <a:stretch/>
        </p:blipFill>
        <p:spPr>
          <a:xfrm>
            <a:off x="8368359" y="-2967"/>
            <a:ext cx="3851351" cy="6381049"/>
          </a:xfrm>
          <a:prstGeom prst="rect">
            <a:avLst/>
          </a:prstGeom>
        </p:spPr>
      </p:pic>
      <p:sp>
        <p:nvSpPr>
          <p:cNvPr id="8" name="Subtitle 2">
            <a:extLst>
              <a:ext uri="{FF2B5EF4-FFF2-40B4-BE49-F238E27FC236}">
                <a16:creationId xmlns:a16="http://schemas.microsoft.com/office/drawing/2014/main" id="{A9317244-B93B-FF40-87E1-F51C7B33DA5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solidFill>
                  <a:schemeClr val="bg1"/>
                </a:solidFill>
                <a:latin typeface="Avenir Next" panose="020B0503020202020204" pitchFamily="34" charset="0"/>
              </a:rPr>
              <a:t>© IMEC All rights reserved.</a:t>
            </a:r>
          </a:p>
        </p:txBody>
      </p:sp>
      <p:sp>
        <p:nvSpPr>
          <p:cNvPr id="23" name="Text Placeholder 22">
            <a:extLst>
              <a:ext uri="{FF2B5EF4-FFF2-40B4-BE49-F238E27FC236}">
                <a16:creationId xmlns:a16="http://schemas.microsoft.com/office/drawing/2014/main" id="{69F30570-8770-0047-AFE7-78E08C6939E3}"/>
              </a:ext>
            </a:extLst>
          </p:cNvPr>
          <p:cNvSpPr>
            <a:spLocks noGrp="1"/>
          </p:cNvSpPr>
          <p:nvPr>
            <p:ph type="body" sz="quarter" idx="10" hasCustomPrompt="1"/>
          </p:nvPr>
        </p:nvSpPr>
        <p:spPr>
          <a:xfrm>
            <a:off x="538163" y="360263"/>
            <a:ext cx="11220450" cy="1035050"/>
          </a:xfrm>
          <a:prstGeom prst="rect">
            <a:avLst/>
          </a:prstGeom>
        </p:spPr>
        <p:txBody>
          <a:bodyPr/>
          <a:lstStyle>
            <a:lvl1pPr marL="0" indent="0">
              <a:lnSpc>
                <a:spcPct val="100000"/>
              </a:lnSpc>
              <a:buNone/>
              <a:defRPr sz="6000" b="1" i="0">
                <a:solidFill>
                  <a:schemeClr val="bg1"/>
                </a:solidFill>
                <a:latin typeface="Avenir Next Demi Bold" panose="020B0503020202020204" pitchFamily="34" charset="0"/>
              </a:defRPr>
            </a:lvl1pPr>
            <a:lvl2pPr indent="0">
              <a:lnSpc>
                <a:spcPct val="100000"/>
              </a:lnSpc>
              <a:buNone/>
              <a:defRPr>
                <a:solidFill>
                  <a:schemeClr val="bg1"/>
                </a:solidFill>
              </a:defRPr>
            </a:lvl2pPr>
            <a:lvl3pPr indent="0">
              <a:lnSpc>
                <a:spcPct val="100000"/>
              </a:lnSpc>
              <a:buNone/>
              <a:defRPr>
                <a:solidFill>
                  <a:schemeClr val="bg1"/>
                </a:solidFill>
              </a:defRPr>
            </a:lvl3pPr>
            <a:lvl4pPr indent="0">
              <a:lnSpc>
                <a:spcPct val="100000"/>
              </a:lnSpc>
              <a:buNone/>
              <a:defRPr>
                <a:solidFill>
                  <a:schemeClr val="bg1"/>
                </a:solidFill>
              </a:defRPr>
            </a:lvl4pPr>
            <a:lvl5pPr indent="0">
              <a:lnSpc>
                <a:spcPct val="100000"/>
              </a:lnSpc>
              <a:buNone/>
              <a:defRPr>
                <a:solidFill>
                  <a:schemeClr val="bg1"/>
                </a:solidFill>
              </a:defRPr>
            </a:lvl5pPr>
          </a:lstStyle>
          <a:p>
            <a:pPr lvl="0"/>
            <a:r>
              <a:rPr lang="en-US" dirty="0"/>
              <a:t>Infographic Slide</a:t>
            </a:r>
          </a:p>
        </p:txBody>
      </p:sp>
      <p:sp>
        <p:nvSpPr>
          <p:cNvPr id="25" name="Text Placeholder 24">
            <a:extLst>
              <a:ext uri="{FF2B5EF4-FFF2-40B4-BE49-F238E27FC236}">
                <a16:creationId xmlns:a16="http://schemas.microsoft.com/office/drawing/2014/main" id="{E81003E3-1B0E-D149-BC6F-C3E2A1CF5784}"/>
              </a:ext>
            </a:extLst>
          </p:cNvPr>
          <p:cNvSpPr>
            <a:spLocks noGrp="1"/>
          </p:cNvSpPr>
          <p:nvPr>
            <p:ph type="body" sz="quarter" idx="11" hasCustomPrompt="1"/>
          </p:nvPr>
        </p:nvSpPr>
        <p:spPr>
          <a:xfrm>
            <a:off x="538163" y="2582863"/>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6" name="Text Placeholder 24">
            <a:extLst>
              <a:ext uri="{FF2B5EF4-FFF2-40B4-BE49-F238E27FC236}">
                <a16:creationId xmlns:a16="http://schemas.microsoft.com/office/drawing/2014/main" id="{1FB6D854-9235-CE48-87F3-38DE3FD80E71}"/>
              </a:ext>
            </a:extLst>
          </p:cNvPr>
          <p:cNvSpPr>
            <a:spLocks noGrp="1"/>
          </p:cNvSpPr>
          <p:nvPr>
            <p:ph type="body" sz="quarter" idx="12" hasCustomPrompt="1"/>
          </p:nvPr>
        </p:nvSpPr>
        <p:spPr>
          <a:xfrm>
            <a:off x="538163" y="3016009"/>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7" name="Text Placeholder 24">
            <a:extLst>
              <a:ext uri="{FF2B5EF4-FFF2-40B4-BE49-F238E27FC236}">
                <a16:creationId xmlns:a16="http://schemas.microsoft.com/office/drawing/2014/main" id="{924E895C-9887-A34B-8987-128E0430090B}"/>
              </a:ext>
            </a:extLst>
          </p:cNvPr>
          <p:cNvSpPr>
            <a:spLocks noGrp="1"/>
          </p:cNvSpPr>
          <p:nvPr>
            <p:ph type="body" sz="quarter" idx="13" hasCustomPrompt="1"/>
          </p:nvPr>
        </p:nvSpPr>
        <p:spPr>
          <a:xfrm>
            <a:off x="4492810" y="2582863"/>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8" name="Text Placeholder 24">
            <a:extLst>
              <a:ext uri="{FF2B5EF4-FFF2-40B4-BE49-F238E27FC236}">
                <a16:creationId xmlns:a16="http://schemas.microsoft.com/office/drawing/2014/main" id="{985C2A3B-6628-3642-AB80-77E93C273161}"/>
              </a:ext>
            </a:extLst>
          </p:cNvPr>
          <p:cNvSpPr>
            <a:spLocks noGrp="1"/>
          </p:cNvSpPr>
          <p:nvPr>
            <p:ph type="body" sz="quarter" idx="14" hasCustomPrompt="1"/>
          </p:nvPr>
        </p:nvSpPr>
        <p:spPr>
          <a:xfrm>
            <a:off x="4492810" y="3016009"/>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9" name="Text Placeholder 24">
            <a:extLst>
              <a:ext uri="{FF2B5EF4-FFF2-40B4-BE49-F238E27FC236}">
                <a16:creationId xmlns:a16="http://schemas.microsoft.com/office/drawing/2014/main" id="{3DC89D09-DDB5-4B41-9718-D59ECA9CAF24}"/>
              </a:ext>
            </a:extLst>
          </p:cNvPr>
          <p:cNvSpPr>
            <a:spLocks noGrp="1"/>
          </p:cNvSpPr>
          <p:nvPr>
            <p:ph type="body" sz="quarter" idx="15" hasCustomPrompt="1"/>
          </p:nvPr>
        </p:nvSpPr>
        <p:spPr>
          <a:xfrm>
            <a:off x="8428039" y="2582863"/>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0" name="Text Placeholder 24">
            <a:extLst>
              <a:ext uri="{FF2B5EF4-FFF2-40B4-BE49-F238E27FC236}">
                <a16:creationId xmlns:a16="http://schemas.microsoft.com/office/drawing/2014/main" id="{9AFB1F0A-9CFE-F749-BC3F-B0A5BF33AA1F}"/>
              </a:ext>
            </a:extLst>
          </p:cNvPr>
          <p:cNvSpPr>
            <a:spLocks noGrp="1"/>
          </p:cNvSpPr>
          <p:nvPr>
            <p:ph type="body" sz="quarter" idx="16" hasCustomPrompt="1"/>
          </p:nvPr>
        </p:nvSpPr>
        <p:spPr>
          <a:xfrm>
            <a:off x="8428039" y="3016009"/>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1" name="Text Placeholder 24">
            <a:extLst>
              <a:ext uri="{FF2B5EF4-FFF2-40B4-BE49-F238E27FC236}">
                <a16:creationId xmlns:a16="http://schemas.microsoft.com/office/drawing/2014/main" id="{B9E3FEA6-70EC-814B-9DEB-3DD31A7A3524}"/>
              </a:ext>
            </a:extLst>
          </p:cNvPr>
          <p:cNvSpPr>
            <a:spLocks noGrp="1"/>
          </p:cNvSpPr>
          <p:nvPr>
            <p:ph type="body" sz="quarter" idx="17" hasCustomPrompt="1"/>
          </p:nvPr>
        </p:nvSpPr>
        <p:spPr>
          <a:xfrm>
            <a:off x="4492810" y="5034680"/>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2" name="Text Placeholder 24">
            <a:extLst>
              <a:ext uri="{FF2B5EF4-FFF2-40B4-BE49-F238E27FC236}">
                <a16:creationId xmlns:a16="http://schemas.microsoft.com/office/drawing/2014/main" id="{CD6CE22C-3E70-6A42-8DC2-E78FF7FA3D94}"/>
              </a:ext>
            </a:extLst>
          </p:cNvPr>
          <p:cNvSpPr>
            <a:spLocks noGrp="1"/>
          </p:cNvSpPr>
          <p:nvPr>
            <p:ph type="body" sz="quarter" idx="18" hasCustomPrompt="1"/>
          </p:nvPr>
        </p:nvSpPr>
        <p:spPr>
          <a:xfrm>
            <a:off x="4492810" y="5467826"/>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3" name="Text Placeholder 24">
            <a:extLst>
              <a:ext uri="{FF2B5EF4-FFF2-40B4-BE49-F238E27FC236}">
                <a16:creationId xmlns:a16="http://schemas.microsoft.com/office/drawing/2014/main" id="{BC1849BE-F34E-2742-9032-75B8041CC4E2}"/>
              </a:ext>
            </a:extLst>
          </p:cNvPr>
          <p:cNvSpPr>
            <a:spLocks noGrp="1"/>
          </p:cNvSpPr>
          <p:nvPr>
            <p:ph type="body" sz="quarter" idx="19" hasCustomPrompt="1"/>
          </p:nvPr>
        </p:nvSpPr>
        <p:spPr>
          <a:xfrm>
            <a:off x="538163" y="5034680"/>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4" name="Text Placeholder 24">
            <a:extLst>
              <a:ext uri="{FF2B5EF4-FFF2-40B4-BE49-F238E27FC236}">
                <a16:creationId xmlns:a16="http://schemas.microsoft.com/office/drawing/2014/main" id="{BC56E8E2-2CE3-264C-9C6F-FEC0EDDCD944}"/>
              </a:ext>
            </a:extLst>
          </p:cNvPr>
          <p:cNvSpPr>
            <a:spLocks noGrp="1"/>
          </p:cNvSpPr>
          <p:nvPr>
            <p:ph type="body" sz="quarter" idx="20" hasCustomPrompt="1"/>
          </p:nvPr>
        </p:nvSpPr>
        <p:spPr>
          <a:xfrm>
            <a:off x="538163" y="5467826"/>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5" name="Text Placeholder 24">
            <a:extLst>
              <a:ext uri="{FF2B5EF4-FFF2-40B4-BE49-F238E27FC236}">
                <a16:creationId xmlns:a16="http://schemas.microsoft.com/office/drawing/2014/main" id="{9B0F4641-39C8-AC42-B48F-3CCF2368C83D}"/>
              </a:ext>
            </a:extLst>
          </p:cNvPr>
          <p:cNvSpPr>
            <a:spLocks noGrp="1"/>
          </p:cNvSpPr>
          <p:nvPr>
            <p:ph type="body" sz="quarter" idx="21" hasCustomPrompt="1"/>
          </p:nvPr>
        </p:nvSpPr>
        <p:spPr>
          <a:xfrm>
            <a:off x="8428039" y="4544486"/>
            <a:ext cx="3459162" cy="859032"/>
          </a:xfrm>
          <a:prstGeom prst="rect">
            <a:avLst/>
          </a:prstGeom>
        </p:spPr>
        <p:txBody>
          <a:bodyPr/>
          <a:lstStyle>
            <a:lvl1pPr marL="0">
              <a:lnSpc>
                <a:spcPct val="100000"/>
              </a:lnSpc>
              <a:buNone/>
              <a:defRPr sz="60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000,000</a:t>
            </a:r>
          </a:p>
        </p:txBody>
      </p:sp>
      <p:sp>
        <p:nvSpPr>
          <p:cNvPr id="36" name="Text Placeholder 24">
            <a:extLst>
              <a:ext uri="{FF2B5EF4-FFF2-40B4-BE49-F238E27FC236}">
                <a16:creationId xmlns:a16="http://schemas.microsoft.com/office/drawing/2014/main" id="{EDDEF2E3-29F5-AB41-B582-80E3D32BA590}"/>
              </a:ext>
            </a:extLst>
          </p:cNvPr>
          <p:cNvSpPr>
            <a:spLocks noGrp="1"/>
          </p:cNvSpPr>
          <p:nvPr>
            <p:ph type="body" sz="quarter" idx="22" hasCustomPrompt="1"/>
          </p:nvPr>
        </p:nvSpPr>
        <p:spPr>
          <a:xfrm>
            <a:off x="8428039" y="5467826"/>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pic>
        <p:nvPicPr>
          <p:cNvPr id="18" name="Picture 17" descr="Icon&#10;&#10;Description automatically generated">
            <a:extLst>
              <a:ext uri="{FF2B5EF4-FFF2-40B4-BE49-F238E27FC236}">
                <a16:creationId xmlns:a16="http://schemas.microsoft.com/office/drawing/2014/main" id="{CF2949ED-A5FF-CC48-B743-3B32A9D0FEE6}"/>
              </a:ext>
            </a:extLst>
          </p:cNvPr>
          <p:cNvPicPr>
            <a:picLocks noChangeAspect="1"/>
          </p:cNvPicPr>
          <p:nvPr userDrawn="1"/>
        </p:nvPicPr>
        <p:blipFill>
          <a:blip r:embed="rId3"/>
          <a:stretch>
            <a:fillRect/>
          </a:stretch>
        </p:blipFill>
        <p:spPr>
          <a:xfrm>
            <a:off x="4575792" y="1680404"/>
            <a:ext cx="931851" cy="797126"/>
          </a:xfrm>
          <a:prstGeom prst="rect">
            <a:avLst/>
          </a:prstGeom>
        </p:spPr>
      </p:pic>
      <p:pic>
        <p:nvPicPr>
          <p:cNvPr id="19" name="Picture 18" descr="Icon&#10;&#10;Description automatically generated">
            <a:extLst>
              <a:ext uri="{FF2B5EF4-FFF2-40B4-BE49-F238E27FC236}">
                <a16:creationId xmlns:a16="http://schemas.microsoft.com/office/drawing/2014/main" id="{4E8DB69F-01C8-BD48-B1D0-35CDCE7E9B7A}"/>
              </a:ext>
            </a:extLst>
          </p:cNvPr>
          <p:cNvPicPr>
            <a:picLocks noChangeAspect="1"/>
          </p:cNvPicPr>
          <p:nvPr userDrawn="1"/>
        </p:nvPicPr>
        <p:blipFill>
          <a:blip r:embed="rId4"/>
          <a:stretch>
            <a:fillRect/>
          </a:stretch>
        </p:blipFill>
        <p:spPr>
          <a:xfrm>
            <a:off x="4575791" y="4092289"/>
            <a:ext cx="931851" cy="825195"/>
          </a:xfrm>
          <a:prstGeom prst="rect">
            <a:avLst/>
          </a:prstGeom>
        </p:spPr>
      </p:pic>
      <p:pic>
        <p:nvPicPr>
          <p:cNvPr id="20" name="Picture 19" descr="Icon&#10;&#10;Description automatically generated">
            <a:extLst>
              <a:ext uri="{FF2B5EF4-FFF2-40B4-BE49-F238E27FC236}">
                <a16:creationId xmlns:a16="http://schemas.microsoft.com/office/drawing/2014/main" id="{76410446-BC42-CD47-BD2D-71A9D09941F8}"/>
              </a:ext>
            </a:extLst>
          </p:cNvPr>
          <p:cNvPicPr>
            <a:picLocks noChangeAspect="1"/>
          </p:cNvPicPr>
          <p:nvPr userDrawn="1"/>
        </p:nvPicPr>
        <p:blipFill>
          <a:blip r:embed="rId5"/>
          <a:stretch>
            <a:fillRect/>
          </a:stretch>
        </p:blipFill>
        <p:spPr>
          <a:xfrm>
            <a:off x="638116" y="4013732"/>
            <a:ext cx="903786" cy="903786"/>
          </a:xfrm>
          <a:prstGeom prst="rect">
            <a:avLst/>
          </a:prstGeom>
        </p:spPr>
      </p:pic>
      <p:pic>
        <p:nvPicPr>
          <p:cNvPr id="21" name="Picture 20" descr="A picture containing text, clipart, vector graphics&#10;&#10;Description automatically generated">
            <a:extLst>
              <a:ext uri="{FF2B5EF4-FFF2-40B4-BE49-F238E27FC236}">
                <a16:creationId xmlns:a16="http://schemas.microsoft.com/office/drawing/2014/main" id="{15182EE2-7A80-4D41-A7D1-16D96E06D6F4}"/>
              </a:ext>
            </a:extLst>
          </p:cNvPr>
          <p:cNvPicPr>
            <a:picLocks noChangeAspect="1"/>
          </p:cNvPicPr>
          <p:nvPr userDrawn="1"/>
        </p:nvPicPr>
        <p:blipFill>
          <a:blip r:embed="rId6"/>
          <a:stretch>
            <a:fillRect/>
          </a:stretch>
        </p:blipFill>
        <p:spPr>
          <a:xfrm>
            <a:off x="638117" y="1699716"/>
            <a:ext cx="1072191" cy="774673"/>
          </a:xfrm>
          <a:prstGeom prst="rect">
            <a:avLst/>
          </a:prstGeom>
        </p:spPr>
      </p:pic>
      <p:pic>
        <p:nvPicPr>
          <p:cNvPr id="22" name="Picture 21" descr="Icon&#10;&#10;Description automatically generated">
            <a:extLst>
              <a:ext uri="{FF2B5EF4-FFF2-40B4-BE49-F238E27FC236}">
                <a16:creationId xmlns:a16="http://schemas.microsoft.com/office/drawing/2014/main" id="{D6ADC08C-BEAB-824C-886F-3FE120DBEEA9}"/>
              </a:ext>
            </a:extLst>
          </p:cNvPr>
          <p:cNvPicPr>
            <a:picLocks noChangeAspect="1"/>
          </p:cNvPicPr>
          <p:nvPr userDrawn="1"/>
        </p:nvPicPr>
        <p:blipFill>
          <a:blip r:embed="rId7"/>
          <a:stretch>
            <a:fillRect/>
          </a:stretch>
        </p:blipFill>
        <p:spPr>
          <a:xfrm>
            <a:off x="8487423" y="1702294"/>
            <a:ext cx="1407826" cy="775235"/>
          </a:xfrm>
          <a:prstGeom prst="rect">
            <a:avLst/>
          </a:prstGeom>
        </p:spPr>
      </p:pic>
    </p:spTree>
    <p:extLst>
      <p:ext uri="{BB962C8B-B14F-4D97-AF65-F5344CB8AC3E}">
        <p14:creationId xmlns:p14="http://schemas.microsoft.com/office/powerpoint/2010/main" val="372679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fographic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AC8A8-CEA3-8D42-BE55-72EEE3D6CDE6}"/>
              </a:ext>
            </a:extLst>
          </p:cNvPr>
          <p:cNvSpPr/>
          <p:nvPr userDrawn="1"/>
        </p:nvSpPr>
        <p:spPr>
          <a:xfrm>
            <a:off x="0" y="1"/>
            <a:ext cx="12192000" cy="6873506"/>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B55"/>
              </a:solidFill>
            </a:endParaRPr>
          </a:p>
        </p:txBody>
      </p:sp>
      <p:pic>
        <p:nvPicPr>
          <p:cNvPr id="7" name="Picture 6">
            <a:extLst>
              <a:ext uri="{FF2B5EF4-FFF2-40B4-BE49-F238E27FC236}">
                <a16:creationId xmlns:a16="http://schemas.microsoft.com/office/drawing/2014/main" id="{5633B089-CF30-D34D-B8D6-15EC6FA08C81}"/>
              </a:ext>
            </a:extLst>
          </p:cNvPr>
          <p:cNvPicPr>
            <a:picLocks noChangeAspect="1"/>
          </p:cNvPicPr>
          <p:nvPr userDrawn="1"/>
        </p:nvPicPr>
        <p:blipFill rotWithShape="1">
          <a:blip r:embed="rId2"/>
          <a:srcRect l="-9637" t="1785" r="10741" b="-860"/>
          <a:stretch/>
        </p:blipFill>
        <p:spPr>
          <a:xfrm>
            <a:off x="8368359" y="-2967"/>
            <a:ext cx="3851351" cy="6381049"/>
          </a:xfrm>
          <a:prstGeom prst="rect">
            <a:avLst/>
          </a:prstGeom>
        </p:spPr>
      </p:pic>
      <p:sp>
        <p:nvSpPr>
          <p:cNvPr id="8" name="Subtitle 2">
            <a:extLst>
              <a:ext uri="{FF2B5EF4-FFF2-40B4-BE49-F238E27FC236}">
                <a16:creationId xmlns:a16="http://schemas.microsoft.com/office/drawing/2014/main" id="{A9317244-B93B-FF40-87E1-F51C7B33DA5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solidFill>
                  <a:schemeClr val="bg1"/>
                </a:solidFill>
                <a:latin typeface="Avenir Next" panose="020B0503020202020204" pitchFamily="34" charset="0"/>
              </a:rPr>
              <a:t>© IMEC All rights reserved.</a:t>
            </a:r>
          </a:p>
        </p:txBody>
      </p:sp>
      <p:pic>
        <p:nvPicPr>
          <p:cNvPr id="18" name="Picture 17" descr="Icon&#10;&#10;Description automatically generated">
            <a:extLst>
              <a:ext uri="{FF2B5EF4-FFF2-40B4-BE49-F238E27FC236}">
                <a16:creationId xmlns:a16="http://schemas.microsoft.com/office/drawing/2014/main" id="{CF2949ED-A5FF-CC48-B743-3B32A9D0FEE6}"/>
              </a:ext>
            </a:extLst>
          </p:cNvPr>
          <p:cNvPicPr>
            <a:picLocks noChangeAspect="1"/>
          </p:cNvPicPr>
          <p:nvPr userDrawn="1"/>
        </p:nvPicPr>
        <p:blipFill>
          <a:blip r:embed="rId3"/>
          <a:stretch>
            <a:fillRect/>
          </a:stretch>
        </p:blipFill>
        <p:spPr>
          <a:xfrm>
            <a:off x="5540224" y="1669177"/>
            <a:ext cx="931851" cy="797126"/>
          </a:xfrm>
          <a:prstGeom prst="rect">
            <a:avLst/>
          </a:prstGeom>
        </p:spPr>
      </p:pic>
      <p:pic>
        <p:nvPicPr>
          <p:cNvPr id="19" name="Picture 18" descr="Icon&#10;&#10;Description automatically generated">
            <a:extLst>
              <a:ext uri="{FF2B5EF4-FFF2-40B4-BE49-F238E27FC236}">
                <a16:creationId xmlns:a16="http://schemas.microsoft.com/office/drawing/2014/main" id="{4E8DB69F-01C8-BD48-B1D0-35CDCE7E9B7A}"/>
              </a:ext>
            </a:extLst>
          </p:cNvPr>
          <p:cNvPicPr>
            <a:picLocks noChangeAspect="1"/>
          </p:cNvPicPr>
          <p:nvPr userDrawn="1"/>
        </p:nvPicPr>
        <p:blipFill>
          <a:blip r:embed="rId4"/>
          <a:stretch>
            <a:fillRect/>
          </a:stretch>
        </p:blipFill>
        <p:spPr>
          <a:xfrm>
            <a:off x="5498659" y="4170880"/>
            <a:ext cx="931851" cy="825195"/>
          </a:xfrm>
          <a:prstGeom prst="rect">
            <a:avLst/>
          </a:prstGeom>
        </p:spPr>
      </p:pic>
      <p:pic>
        <p:nvPicPr>
          <p:cNvPr id="20" name="Picture 19" descr="Icon&#10;&#10;Description automatically generated">
            <a:extLst>
              <a:ext uri="{FF2B5EF4-FFF2-40B4-BE49-F238E27FC236}">
                <a16:creationId xmlns:a16="http://schemas.microsoft.com/office/drawing/2014/main" id="{76410446-BC42-CD47-BD2D-71A9D09941F8}"/>
              </a:ext>
            </a:extLst>
          </p:cNvPr>
          <p:cNvPicPr>
            <a:picLocks noChangeAspect="1"/>
          </p:cNvPicPr>
          <p:nvPr userDrawn="1"/>
        </p:nvPicPr>
        <p:blipFill>
          <a:blip r:embed="rId5"/>
          <a:stretch>
            <a:fillRect/>
          </a:stretch>
        </p:blipFill>
        <p:spPr>
          <a:xfrm>
            <a:off x="2568230" y="4092289"/>
            <a:ext cx="903786" cy="903786"/>
          </a:xfrm>
          <a:prstGeom prst="rect">
            <a:avLst/>
          </a:prstGeom>
        </p:spPr>
      </p:pic>
      <p:pic>
        <p:nvPicPr>
          <p:cNvPr id="21" name="Picture 20" descr="A picture containing text, clipart, vector graphics&#10;&#10;Description automatically generated">
            <a:extLst>
              <a:ext uri="{FF2B5EF4-FFF2-40B4-BE49-F238E27FC236}">
                <a16:creationId xmlns:a16="http://schemas.microsoft.com/office/drawing/2014/main" id="{15182EE2-7A80-4D41-A7D1-16D96E06D6F4}"/>
              </a:ext>
            </a:extLst>
          </p:cNvPr>
          <p:cNvPicPr>
            <a:picLocks noChangeAspect="1"/>
          </p:cNvPicPr>
          <p:nvPr userDrawn="1"/>
        </p:nvPicPr>
        <p:blipFill>
          <a:blip r:embed="rId6"/>
          <a:stretch>
            <a:fillRect/>
          </a:stretch>
        </p:blipFill>
        <p:spPr>
          <a:xfrm>
            <a:off x="2525593" y="1691630"/>
            <a:ext cx="1072191" cy="774673"/>
          </a:xfrm>
          <a:prstGeom prst="rect">
            <a:avLst/>
          </a:prstGeom>
        </p:spPr>
      </p:pic>
      <p:pic>
        <p:nvPicPr>
          <p:cNvPr id="22" name="Picture 21" descr="Icon&#10;&#10;Description automatically generated">
            <a:extLst>
              <a:ext uri="{FF2B5EF4-FFF2-40B4-BE49-F238E27FC236}">
                <a16:creationId xmlns:a16="http://schemas.microsoft.com/office/drawing/2014/main" id="{D6ADC08C-BEAB-824C-886F-3FE120DBEEA9}"/>
              </a:ext>
            </a:extLst>
          </p:cNvPr>
          <p:cNvPicPr>
            <a:picLocks noChangeAspect="1"/>
          </p:cNvPicPr>
          <p:nvPr userDrawn="1"/>
        </p:nvPicPr>
        <p:blipFill>
          <a:blip r:embed="rId7"/>
          <a:stretch>
            <a:fillRect/>
          </a:stretch>
        </p:blipFill>
        <p:spPr>
          <a:xfrm>
            <a:off x="7988659" y="1702294"/>
            <a:ext cx="1407826" cy="775235"/>
          </a:xfrm>
          <a:prstGeom prst="rect">
            <a:avLst/>
          </a:prstGeom>
        </p:spPr>
      </p:pic>
      <p:pic>
        <p:nvPicPr>
          <p:cNvPr id="2" name="Picture 1">
            <a:extLst>
              <a:ext uri="{FF2B5EF4-FFF2-40B4-BE49-F238E27FC236}">
                <a16:creationId xmlns:a16="http://schemas.microsoft.com/office/drawing/2014/main" id="{D5E9C48A-D41B-4E87-8CA5-1C709389B2E3}"/>
              </a:ext>
            </a:extLst>
          </p:cNvPr>
          <p:cNvPicPr>
            <a:picLocks noChangeAspect="1"/>
          </p:cNvPicPr>
          <p:nvPr userDrawn="1"/>
        </p:nvPicPr>
        <p:blipFill>
          <a:blip r:embed="rId8"/>
          <a:stretch>
            <a:fillRect/>
          </a:stretch>
        </p:blipFill>
        <p:spPr>
          <a:xfrm>
            <a:off x="1612003" y="148147"/>
            <a:ext cx="8967993" cy="6602540"/>
          </a:xfrm>
          <a:prstGeom prst="rect">
            <a:avLst/>
          </a:prstGeom>
        </p:spPr>
      </p:pic>
    </p:spTree>
    <p:extLst>
      <p:ext uri="{BB962C8B-B14F-4D97-AF65-F5344CB8AC3E}">
        <p14:creationId xmlns:p14="http://schemas.microsoft.com/office/powerpoint/2010/main" val="405131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515391"/>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60" r:id="rId6"/>
    <p:sldLayoutId id="2147483653" r:id="rId7"/>
    <p:sldLayoutId id="2147483654" r:id="rId8"/>
    <p:sldLayoutId id="2147483663" r:id="rId9"/>
    <p:sldLayoutId id="2147483661" r:id="rId10"/>
    <p:sldLayoutId id="21474836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664029" y="441785"/>
            <a:ext cx="10265228" cy="6114879"/>
          </a:xfrm>
        </p:spPr>
        <p:txBody>
          <a:bodyPr anchor="ctr">
            <a:noAutofit/>
          </a:bodyPr>
          <a:lstStyle/>
          <a:p>
            <a:r>
              <a:rPr lang="en-US" sz="9600" dirty="0"/>
              <a:t>PLAN</a:t>
            </a:r>
          </a:p>
          <a:p>
            <a:r>
              <a:rPr lang="en-US" sz="9600" dirty="0"/>
              <a:t>IMPLEMENT</a:t>
            </a:r>
          </a:p>
          <a:p>
            <a:r>
              <a:rPr lang="en-US" sz="9600" dirty="0">
                <a:solidFill>
                  <a:srgbClr val="B3D335"/>
                </a:solidFill>
              </a:rPr>
              <a:t>EXCEL.</a:t>
            </a:r>
            <a:endParaRPr lang="en-US" sz="9000" dirty="0">
              <a:solidFill>
                <a:srgbClr val="B3D335"/>
              </a:solidFill>
            </a:endParaRPr>
          </a:p>
          <a:p>
            <a:pPr>
              <a:lnSpc>
                <a:spcPct val="100000"/>
              </a:lnSpc>
              <a:spcBef>
                <a:spcPts val="200"/>
              </a:spcBef>
            </a:pPr>
            <a:r>
              <a:rPr lang="en-US" sz="3200" b="0" dirty="0">
                <a:solidFill>
                  <a:schemeClr val="bg1"/>
                </a:solidFill>
                <a:latin typeface="Avenir Next Demi Bold" panose="020B0703020202020204" pitchFamily="34" charset="0"/>
              </a:rPr>
              <a:t>Exploring the Benefits and Structure of an ISO 14001 Environmental Management System</a:t>
            </a:r>
            <a:br>
              <a:rPr lang="en-US" sz="2800" b="0" dirty="0">
                <a:solidFill>
                  <a:schemeClr val="bg1"/>
                </a:solidFill>
                <a:latin typeface="Avenir Next Demi Bold" panose="020B0703020202020204" pitchFamily="34" charset="0"/>
              </a:rPr>
            </a:br>
            <a:br>
              <a:rPr lang="en-US" sz="2800" b="0" dirty="0">
                <a:solidFill>
                  <a:schemeClr val="bg1"/>
                </a:solidFill>
                <a:latin typeface="Avenir Next Demi Bold" panose="020B0703020202020204" pitchFamily="34" charset="0"/>
              </a:rPr>
            </a:br>
            <a:r>
              <a:rPr lang="en-US" sz="2400" b="0" dirty="0">
                <a:solidFill>
                  <a:schemeClr val="bg1"/>
                </a:solidFill>
                <a:latin typeface="Avenir Next Demi Bold" panose="020B0703020202020204" pitchFamily="34" charset="0"/>
              </a:rPr>
              <a:t>Presenter: Jesse Brady, IMEC</a:t>
            </a:r>
          </a:p>
          <a:p>
            <a:pPr>
              <a:lnSpc>
                <a:spcPct val="100000"/>
              </a:lnSpc>
              <a:spcBef>
                <a:spcPts val="200"/>
              </a:spcBef>
            </a:pPr>
            <a:r>
              <a:rPr lang="en-US" sz="2400" b="0" i="1" dirty="0">
                <a:solidFill>
                  <a:schemeClr val="bg1"/>
                </a:solidFill>
                <a:latin typeface="Avenir Next Demi Bold" panose="020B0703020202020204" pitchFamily="34" charset="0"/>
              </a:rPr>
              <a:t>April 9, 2024</a:t>
            </a:r>
            <a:endParaRPr lang="en-US" sz="2400" b="0" dirty="0">
              <a:solidFill>
                <a:schemeClr val="bg1"/>
              </a:solidFill>
              <a:latin typeface="Avenir Next Demi Bold" panose="020B0703020202020204" pitchFamily="34" charset="0"/>
            </a:endParaRPr>
          </a:p>
        </p:txBody>
      </p:sp>
    </p:spTree>
    <p:extLst>
      <p:ext uri="{BB962C8B-B14F-4D97-AF65-F5344CB8AC3E}">
        <p14:creationId xmlns:p14="http://schemas.microsoft.com/office/powerpoint/2010/main" val="2852048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A34066-E051-46F2-9C23-0D9BB29D9B52}"/>
              </a:ext>
            </a:extLst>
          </p:cNvPr>
          <p:cNvSpPr>
            <a:spLocks noGrp="1"/>
          </p:cNvSpPr>
          <p:nvPr>
            <p:ph type="body" sz="quarter" idx="12"/>
          </p:nvPr>
        </p:nvSpPr>
        <p:spPr>
          <a:xfrm>
            <a:off x="4110038" y="334222"/>
            <a:ext cx="8081962" cy="960703"/>
          </a:xfrm>
        </p:spPr>
        <p:txBody>
          <a:bodyPr/>
          <a:lstStyle/>
          <a:p>
            <a:r>
              <a:rPr lang="en-US" sz="5400" dirty="0"/>
              <a:t>Engagement of People</a:t>
            </a:r>
          </a:p>
        </p:txBody>
      </p:sp>
      <p:pic>
        <p:nvPicPr>
          <p:cNvPr id="6" name="Picture Placeholder 5" descr="A group of people working on a computer&#10;&#10;Description automatically generated with low confidence">
            <a:extLst>
              <a:ext uri="{FF2B5EF4-FFF2-40B4-BE49-F238E27FC236}">
                <a16:creationId xmlns:a16="http://schemas.microsoft.com/office/drawing/2014/main" id="{5DDBFD91-2289-44F6-A2C7-DB7D5B91CE74}"/>
              </a:ext>
            </a:extLst>
          </p:cNvPr>
          <p:cNvPicPr>
            <a:picLocks noGrp="1" noChangeAspect="1"/>
          </p:cNvPicPr>
          <p:nvPr>
            <p:ph type="pic" sz="quarter" idx="13"/>
          </p:nvPr>
        </p:nvPicPr>
        <p:blipFill>
          <a:blip r:embed="rId2"/>
          <a:srcRect l="32646" r="32646"/>
          <a:stretch>
            <a:fillRect/>
          </a:stretch>
        </p:blipFill>
        <p:spPr/>
      </p:pic>
      <p:sp>
        <p:nvSpPr>
          <p:cNvPr id="4" name="Text Placeholder 3">
            <a:extLst>
              <a:ext uri="{FF2B5EF4-FFF2-40B4-BE49-F238E27FC236}">
                <a16:creationId xmlns:a16="http://schemas.microsoft.com/office/drawing/2014/main" id="{ED61B365-EEDA-42D4-8840-43285D2DA4A5}"/>
              </a:ext>
            </a:extLst>
          </p:cNvPr>
          <p:cNvSpPr>
            <a:spLocks noGrp="1"/>
          </p:cNvSpPr>
          <p:nvPr>
            <p:ph type="body" sz="quarter" idx="14"/>
          </p:nvPr>
        </p:nvSpPr>
        <p:spPr/>
        <p:txBody>
          <a:bodyPr/>
          <a:lstStyle/>
          <a:p>
            <a:r>
              <a:rPr lang="en-US" sz="3200" b="1" dirty="0">
                <a:latin typeface="Avenir Next Demi Bold" panose="020B0703020202020204" pitchFamily="34" charset="0"/>
              </a:rPr>
              <a:t>Principle 3 </a:t>
            </a:r>
          </a:p>
          <a:p>
            <a:pPr marL="403225" indent="-403225">
              <a:buNone/>
            </a:pPr>
            <a:r>
              <a:rPr lang="en-US" sz="3200" dirty="0"/>
              <a:t>    People at all levels are the essence of an organization and their full involvement enables their abilities to be used for the organization's benefit. </a:t>
            </a:r>
          </a:p>
          <a:p>
            <a:endParaRPr lang="en-US" dirty="0"/>
          </a:p>
        </p:txBody>
      </p:sp>
    </p:spTree>
    <p:extLst>
      <p:ext uri="{BB962C8B-B14F-4D97-AF65-F5344CB8AC3E}">
        <p14:creationId xmlns:p14="http://schemas.microsoft.com/office/powerpoint/2010/main" val="3446472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8AEC14-03C0-4823-96D4-460255B23CAB}"/>
              </a:ext>
            </a:extLst>
          </p:cNvPr>
          <p:cNvSpPr>
            <a:spLocks noGrp="1"/>
          </p:cNvSpPr>
          <p:nvPr>
            <p:ph type="body" sz="quarter" idx="12"/>
          </p:nvPr>
        </p:nvSpPr>
        <p:spPr/>
        <p:txBody>
          <a:bodyPr/>
          <a:lstStyle/>
          <a:p>
            <a:r>
              <a:rPr lang="en-US" sz="6600" dirty="0"/>
              <a:t>Process Approach</a:t>
            </a:r>
          </a:p>
        </p:txBody>
      </p:sp>
      <p:pic>
        <p:nvPicPr>
          <p:cNvPr id="7" name="Picture Placeholder 6" descr="A group of men looking at a piece of paper&#10;&#10;Description automatically generated with medium confidence">
            <a:extLst>
              <a:ext uri="{FF2B5EF4-FFF2-40B4-BE49-F238E27FC236}">
                <a16:creationId xmlns:a16="http://schemas.microsoft.com/office/drawing/2014/main" id="{8ECD2C43-6451-46F4-A3C0-C4D653EE5377}"/>
              </a:ext>
            </a:extLst>
          </p:cNvPr>
          <p:cNvPicPr>
            <a:picLocks noGrp="1" noChangeAspect="1"/>
          </p:cNvPicPr>
          <p:nvPr>
            <p:ph type="pic" sz="quarter" idx="13"/>
          </p:nvPr>
        </p:nvPicPr>
        <p:blipFill>
          <a:blip r:embed="rId2"/>
          <a:srcRect l="9309" r="9309"/>
          <a:stretch>
            <a:fillRect/>
          </a:stretch>
        </p:blipFill>
        <p:spPr/>
      </p:pic>
      <p:pic>
        <p:nvPicPr>
          <p:cNvPr id="9" name="Picture Placeholder 8" descr="A person working on a machine&#10;&#10;Description automatically generated with medium confidence">
            <a:extLst>
              <a:ext uri="{FF2B5EF4-FFF2-40B4-BE49-F238E27FC236}">
                <a16:creationId xmlns:a16="http://schemas.microsoft.com/office/drawing/2014/main" id="{E81072C5-5089-4FE5-82EE-4CAAEDCC8C1C}"/>
              </a:ext>
            </a:extLst>
          </p:cNvPr>
          <p:cNvPicPr>
            <a:picLocks noGrp="1" noChangeAspect="1"/>
          </p:cNvPicPr>
          <p:nvPr>
            <p:ph type="pic" sz="quarter" idx="14"/>
          </p:nvPr>
        </p:nvPicPr>
        <p:blipFill>
          <a:blip r:embed="rId3"/>
          <a:srcRect t="913" b="913"/>
          <a:stretch>
            <a:fillRect/>
          </a:stretch>
        </p:blipFill>
        <p:spPr/>
      </p:pic>
      <p:sp>
        <p:nvSpPr>
          <p:cNvPr id="5" name="Text Placeholder 4">
            <a:extLst>
              <a:ext uri="{FF2B5EF4-FFF2-40B4-BE49-F238E27FC236}">
                <a16:creationId xmlns:a16="http://schemas.microsoft.com/office/drawing/2014/main" id="{11EE630B-9E24-40D0-9DC0-764650404C08}"/>
              </a:ext>
            </a:extLst>
          </p:cNvPr>
          <p:cNvSpPr>
            <a:spLocks noGrp="1"/>
          </p:cNvSpPr>
          <p:nvPr>
            <p:ph type="body" sz="quarter" idx="15"/>
          </p:nvPr>
        </p:nvSpPr>
        <p:spPr/>
        <p:txBody>
          <a:bodyPr/>
          <a:lstStyle/>
          <a:p>
            <a:r>
              <a:rPr lang="en-US" sz="3200" b="1" dirty="0">
                <a:latin typeface="Avenir Next Demi Bold" panose="020B0703020202020204" pitchFamily="34" charset="0"/>
              </a:rPr>
              <a:t>Principle 4 </a:t>
            </a:r>
          </a:p>
          <a:p>
            <a:pPr marL="457200" lvl="1" indent="0">
              <a:buNone/>
            </a:pPr>
            <a:r>
              <a:rPr lang="en-US" sz="3200" i="0" dirty="0"/>
              <a:t>A desired result is achieved more efficiently when activities and related resources are managed as a process. Identifying, understanding and managing interrelated processes as a system contributes to the organization's effectiveness and efficiency in achieving its objectives.</a:t>
            </a:r>
          </a:p>
          <a:p>
            <a:endParaRPr lang="en-US" dirty="0"/>
          </a:p>
          <a:p>
            <a:endParaRPr lang="en-US" dirty="0"/>
          </a:p>
          <a:p>
            <a:endParaRPr lang="en-US" dirty="0"/>
          </a:p>
        </p:txBody>
      </p:sp>
    </p:spTree>
    <p:extLst>
      <p:ext uri="{BB962C8B-B14F-4D97-AF65-F5344CB8AC3E}">
        <p14:creationId xmlns:p14="http://schemas.microsoft.com/office/powerpoint/2010/main" val="311909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74C9C5-4B5E-4375-A61B-CAE0CA76A87A}"/>
              </a:ext>
            </a:extLst>
          </p:cNvPr>
          <p:cNvSpPr>
            <a:spLocks noGrp="1"/>
          </p:cNvSpPr>
          <p:nvPr>
            <p:ph type="body" sz="quarter" idx="13"/>
          </p:nvPr>
        </p:nvSpPr>
        <p:spPr/>
        <p:txBody>
          <a:bodyPr/>
          <a:lstStyle/>
          <a:p>
            <a:r>
              <a:rPr lang="en-US" dirty="0"/>
              <a:t>Improvement</a:t>
            </a:r>
          </a:p>
        </p:txBody>
      </p:sp>
      <p:sp>
        <p:nvSpPr>
          <p:cNvPr id="3" name="Text Placeholder 2">
            <a:extLst>
              <a:ext uri="{FF2B5EF4-FFF2-40B4-BE49-F238E27FC236}">
                <a16:creationId xmlns:a16="http://schemas.microsoft.com/office/drawing/2014/main" id="{32A02A15-1E4E-4F0E-B07C-61B935945A2D}"/>
              </a:ext>
            </a:extLst>
          </p:cNvPr>
          <p:cNvSpPr>
            <a:spLocks noGrp="1"/>
          </p:cNvSpPr>
          <p:nvPr>
            <p:ph type="body" sz="quarter" idx="14"/>
          </p:nvPr>
        </p:nvSpPr>
        <p:spPr/>
        <p:txBody>
          <a:bodyPr/>
          <a:lstStyle/>
          <a:p>
            <a:r>
              <a:rPr lang="en-US" sz="3200" b="1" dirty="0">
                <a:latin typeface="Avenir Next Demi Bold" panose="020B0703020202020204" pitchFamily="34" charset="0"/>
              </a:rPr>
              <a:t>Principle 5 </a:t>
            </a:r>
          </a:p>
          <a:p>
            <a:pPr marL="457200" lvl="1" indent="0">
              <a:buNone/>
            </a:pPr>
            <a:r>
              <a:rPr lang="en-US" sz="3200" i="0" dirty="0"/>
              <a:t>Continual improvement of the organization's overall performance should be a permanent objective of the organization. </a:t>
            </a:r>
          </a:p>
          <a:p>
            <a:endParaRPr lang="en-US" dirty="0"/>
          </a:p>
        </p:txBody>
      </p:sp>
    </p:spTree>
    <p:extLst>
      <p:ext uri="{BB962C8B-B14F-4D97-AF65-F5344CB8AC3E}">
        <p14:creationId xmlns:p14="http://schemas.microsoft.com/office/powerpoint/2010/main" val="3656288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1161B7-53CF-409D-9A71-2EE7F3C73479}"/>
              </a:ext>
            </a:extLst>
          </p:cNvPr>
          <p:cNvSpPr>
            <a:spLocks noGrp="1"/>
          </p:cNvSpPr>
          <p:nvPr>
            <p:ph type="body" sz="quarter" idx="13"/>
          </p:nvPr>
        </p:nvSpPr>
        <p:spPr>
          <a:xfrm>
            <a:off x="608847" y="389894"/>
            <a:ext cx="10875230" cy="960703"/>
          </a:xfrm>
        </p:spPr>
        <p:txBody>
          <a:bodyPr/>
          <a:lstStyle/>
          <a:p>
            <a:pPr>
              <a:lnSpc>
                <a:spcPts val="7000"/>
              </a:lnSpc>
              <a:spcBef>
                <a:spcPts val="0"/>
              </a:spcBef>
            </a:pPr>
            <a:r>
              <a:rPr lang="en-US" sz="5200" dirty="0"/>
              <a:t>Evidenced Based Decision Making</a:t>
            </a:r>
          </a:p>
        </p:txBody>
      </p:sp>
      <p:sp>
        <p:nvSpPr>
          <p:cNvPr id="3" name="Text Placeholder 2">
            <a:extLst>
              <a:ext uri="{FF2B5EF4-FFF2-40B4-BE49-F238E27FC236}">
                <a16:creationId xmlns:a16="http://schemas.microsoft.com/office/drawing/2014/main" id="{12644FC7-E024-4960-86C9-088906F2A120}"/>
              </a:ext>
            </a:extLst>
          </p:cNvPr>
          <p:cNvSpPr>
            <a:spLocks noGrp="1"/>
          </p:cNvSpPr>
          <p:nvPr>
            <p:ph type="body" sz="quarter" idx="14"/>
          </p:nvPr>
        </p:nvSpPr>
        <p:spPr/>
        <p:txBody>
          <a:bodyPr/>
          <a:lstStyle/>
          <a:p>
            <a:r>
              <a:rPr lang="en-US" sz="3200" b="1" dirty="0">
                <a:latin typeface=" avenir next demi bold"/>
              </a:rPr>
              <a:t>Principle 6 </a:t>
            </a:r>
          </a:p>
          <a:p>
            <a:pPr marL="457200" lvl="1" indent="0">
              <a:buNone/>
            </a:pPr>
            <a:r>
              <a:rPr lang="en-US" sz="3200" i="0" dirty="0"/>
              <a:t>Effective decisions are based on the analysis of data and information.</a:t>
            </a:r>
          </a:p>
          <a:p>
            <a:endParaRPr lang="en-US" dirty="0"/>
          </a:p>
        </p:txBody>
      </p:sp>
    </p:spTree>
    <p:extLst>
      <p:ext uri="{BB962C8B-B14F-4D97-AF65-F5344CB8AC3E}">
        <p14:creationId xmlns:p14="http://schemas.microsoft.com/office/powerpoint/2010/main" val="228584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FAB262-0251-4BAB-ABF6-B524B06EA2BF}"/>
              </a:ext>
            </a:extLst>
          </p:cNvPr>
          <p:cNvSpPr>
            <a:spLocks noGrp="1"/>
          </p:cNvSpPr>
          <p:nvPr>
            <p:ph type="body" sz="quarter" idx="12"/>
          </p:nvPr>
        </p:nvSpPr>
        <p:spPr>
          <a:xfrm>
            <a:off x="4110038" y="452209"/>
            <a:ext cx="7777162" cy="960703"/>
          </a:xfrm>
        </p:spPr>
        <p:txBody>
          <a:bodyPr/>
          <a:lstStyle/>
          <a:p>
            <a:r>
              <a:rPr lang="en-US" sz="4800" dirty="0"/>
              <a:t>Relationship Management</a:t>
            </a:r>
          </a:p>
        </p:txBody>
      </p:sp>
      <p:pic>
        <p:nvPicPr>
          <p:cNvPr id="6" name="Picture Placeholder 5" descr="A picture containing ceiling, person, indoor, standing&#10;&#10;Description automatically generated">
            <a:extLst>
              <a:ext uri="{FF2B5EF4-FFF2-40B4-BE49-F238E27FC236}">
                <a16:creationId xmlns:a16="http://schemas.microsoft.com/office/drawing/2014/main" id="{4333ACE1-5668-4554-8048-DD953E1A0C3B}"/>
              </a:ext>
            </a:extLst>
          </p:cNvPr>
          <p:cNvPicPr>
            <a:picLocks noGrp="1" noChangeAspect="1"/>
          </p:cNvPicPr>
          <p:nvPr>
            <p:ph type="pic" sz="quarter" idx="13"/>
          </p:nvPr>
        </p:nvPicPr>
        <p:blipFill>
          <a:blip r:embed="rId2"/>
          <a:srcRect l="32642" r="32642"/>
          <a:stretch>
            <a:fillRect/>
          </a:stretch>
        </p:blipFill>
        <p:spPr/>
      </p:pic>
      <p:sp>
        <p:nvSpPr>
          <p:cNvPr id="4" name="Text Placeholder 3">
            <a:extLst>
              <a:ext uri="{FF2B5EF4-FFF2-40B4-BE49-F238E27FC236}">
                <a16:creationId xmlns:a16="http://schemas.microsoft.com/office/drawing/2014/main" id="{306B9767-34A6-4DD0-865E-28051E0F97E3}"/>
              </a:ext>
            </a:extLst>
          </p:cNvPr>
          <p:cNvSpPr>
            <a:spLocks noGrp="1"/>
          </p:cNvSpPr>
          <p:nvPr>
            <p:ph type="body" sz="quarter" idx="14"/>
          </p:nvPr>
        </p:nvSpPr>
        <p:spPr/>
        <p:txBody>
          <a:bodyPr/>
          <a:lstStyle/>
          <a:p>
            <a:r>
              <a:rPr lang="en-US" sz="3200" b="1" dirty="0">
                <a:latin typeface="Avenir Next Demi Bold" panose="020B0703020202020204" pitchFamily="34" charset="0"/>
              </a:rPr>
              <a:t>Principle 7</a:t>
            </a:r>
          </a:p>
          <a:p>
            <a:pPr marL="457200" lvl="1" indent="0">
              <a:buNone/>
            </a:pPr>
            <a:r>
              <a:rPr lang="en-US" sz="3200" i="0" dirty="0"/>
              <a:t>An organization and its suppliers are interdependent and a mutually beneficial relationship enhances the ability of both to create value. </a:t>
            </a:r>
          </a:p>
          <a:p>
            <a:endParaRPr lang="en-US" dirty="0"/>
          </a:p>
        </p:txBody>
      </p:sp>
    </p:spTree>
    <p:extLst>
      <p:ext uri="{BB962C8B-B14F-4D97-AF65-F5344CB8AC3E}">
        <p14:creationId xmlns:p14="http://schemas.microsoft.com/office/powerpoint/2010/main" val="126376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CA26D-9CA8-429C-AADA-C561894B1B22}"/>
              </a:ext>
            </a:extLst>
          </p:cNvPr>
          <p:cNvSpPr>
            <a:spLocks noGrp="1"/>
          </p:cNvSpPr>
          <p:nvPr>
            <p:ph type="body" sz="quarter" idx="13"/>
          </p:nvPr>
        </p:nvSpPr>
        <p:spPr/>
        <p:txBody>
          <a:bodyPr/>
          <a:lstStyle/>
          <a:p>
            <a:r>
              <a:rPr lang="en-US" dirty="0"/>
              <a:t>Plan. Do. Check. Act.</a:t>
            </a:r>
          </a:p>
        </p:txBody>
      </p:sp>
      <p:sp>
        <p:nvSpPr>
          <p:cNvPr id="3" name="Text Placeholder 2">
            <a:extLst>
              <a:ext uri="{FF2B5EF4-FFF2-40B4-BE49-F238E27FC236}">
                <a16:creationId xmlns:a16="http://schemas.microsoft.com/office/drawing/2014/main" id="{2313FAFC-7BD8-476C-B659-A8C919C8399D}"/>
              </a:ext>
            </a:extLst>
          </p:cNvPr>
          <p:cNvSpPr>
            <a:spLocks noGrp="1"/>
          </p:cNvSpPr>
          <p:nvPr>
            <p:ph type="body" sz="quarter" idx="14"/>
          </p:nvPr>
        </p:nvSpPr>
        <p:spPr>
          <a:xfrm>
            <a:off x="4910838" y="1554773"/>
            <a:ext cx="2370324" cy="1119601"/>
          </a:xfrm>
        </p:spPr>
        <p:txBody>
          <a:bodyPr/>
          <a:lstStyle/>
          <a:p>
            <a:r>
              <a:rPr lang="en-US" sz="2000" dirty="0">
                <a:cs typeface="Arial"/>
              </a:rPr>
              <a:t>1. Define goals for the EMS</a:t>
            </a:r>
          </a:p>
        </p:txBody>
      </p:sp>
      <p:sp>
        <p:nvSpPr>
          <p:cNvPr id="6" name="TextBox 5">
            <a:extLst>
              <a:ext uri="{FF2B5EF4-FFF2-40B4-BE49-F238E27FC236}">
                <a16:creationId xmlns:a16="http://schemas.microsoft.com/office/drawing/2014/main" id="{A3CE84CE-103D-4131-9E75-9C53C5CA4612}"/>
              </a:ext>
            </a:extLst>
          </p:cNvPr>
          <p:cNvSpPr txBox="1"/>
          <p:nvPr/>
        </p:nvSpPr>
        <p:spPr>
          <a:xfrm>
            <a:off x="2265211" y="3368019"/>
            <a:ext cx="2645627" cy="1631216"/>
          </a:xfrm>
          <a:prstGeom prst="rect">
            <a:avLst/>
          </a:prstGeom>
          <a:noFill/>
        </p:spPr>
        <p:txBody>
          <a:bodyPr wrap="square" rtlCol="0">
            <a:spAutoFit/>
          </a:bodyPr>
          <a:lstStyle/>
          <a:p>
            <a:r>
              <a:rPr lang="en-US" sz="2000" dirty="0">
                <a:solidFill>
                  <a:schemeClr val="tx1"/>
                </a:solidFill>
                <a:latin typeface="Avenir Next" panose="020B0503020202020204" pitchFamily="34" charset="0"/>
                <a:cs typeface="Arial"/>
              </a:rPr>
              <a:t>4. Review and identify opportunities for improvement</a:t>
            </a:r>
            <a:endParaRPr lang="en-US" sz="2000" dirty="0">
              <a:latin typeface="Avenir Next" panose="020B0503020202020204" pitchFamily="34" charset="0"/>
              <a:cs typeface="Arial"/>
            </a:endParaRPr>
          </a:p>
          <a:p>
            <a:endParaRPr lang="en-US" sz="2000" dirty="0">
              <a:latin typeface="Avenir Next" panose="020B0503020202020204" pitchFamily="34" charset="0"/>
            </a:endParaRPr>
          </a:p>
        </p:txBody>
      </p:sp>
      <p:sp>
        <p:nvSpPr>
          <p:cNvPr id="7" name="TextBox 6">
            <a:extLst>
              <a:ext uri="{FF2B5EF4-FFF2-40B4-BE49-F238E27FC236}">
                <a16:creationId xmlns:a16="http://schemas.microsoft.com/office/drawing/2014/main" id="{C2697FB7-33E4-4BCD-8205-F16A3D8CD320}"/>
              </a:ext>
            </a:extLst>
          </p:cNvPr>
          <p:cNvSpPr txBox="1"/>
          <p:nvPr/>
        </p:nvSpPr>
        <p:spPr>
          <a:xfrm>
            <a:off x="5335551" y="5605418"/>
            <a:ext cx="2428568" cy="707886"/>
          </a:xfrm>
          <a:prstGeom prst="rect">
            <a:avLst/>
          </a:prstGeom>
          <a:noFill/>
        </p:spPr>
        <p:txBody>
          <a:bodyPr wrap="square" rtlCol="0">
            <a:spAutoFit/>
          </a:bodyPr>
          <a:lstStyle/>
          <a:p>
            <a:r>
              <a:rPr lang="en-US" sz="2000" dirty="0">
                <a:latin typeface="Avenir Next" panose="020B0503020202020204" pitchFamily="34" charset="0"/>
                <a:cs typeface="Arial"/>
              </a:rPr>
              <a:t>3. Monitor performance</a:t>
            </a:r>
            <a:endParaRPr lang="en-US" sz="2000" dirty="0">
              <a:latin typeface="Avenir Next" panose="020B0503020202020204" pitchFamily="34" charset="0"/>
            </a:endParaRPr>
          </a:p>
        </p:txBody>
      </p:sp>
      <p:sp>
        <p:nvSpPr>
          <p:cNvPr id="8" name="TextBox 7">
            <a:extLst>
              <a:ext uri="{FF2B5EF4-FFF2-40B4-BE49-F238E27FC236}">
                <a16:creationId xmlns:a16="http://schemas.microsoft.com/office/drawing/2014/main" id="{7D44A1A4-292F-4B57-822C-620F69EEB6B4}"/>
              </a:ext>
            </a:extLst>
          </p:cNvPr>
          <p:cNvSpPr txBox="1"/>
          <p:nvPr/>
        </p:nvSpPr>
        <p:spPr>
          <a:xfrm>
            <a:off x="7964127" y="3374485"/>
            <a:ext cx="2831691" cy="1323439"/>
          </a:xfrm>
          <a:prstGeom prst="rect">
            <a:avLst/>
          </a:prstGeom>
          <a:noFill/>
        </p:spPr>
        <p:txBody>
          <a:bodyPr wrap="square" rtlCol="0">
            <a:spAutoFit/>
          </a:bodyPr>
          <a:lstStyle/>
          <a:p>
            <a:r>
              <a:rPr lang="en-US" sz="2000" dirty="0">
                <a:latin typeface="Avenir Next" panose="020B0503020202020204" pitchFamily="34" charset="0"/>
                <a:cs typeface="Arial"/>
              </a:rPr>
              <a:t>2. Plan and implement  resources and processes</a:t>
            </a:r>
          </a:p>
          <a:p>
            <a:endParaRPr lang="en-US" sz="2000" dirty="0">
              <a:latin typeface="Avenir Next" panose="020B0503020202020204" pitchFamily="34" charset="0"/>
            </a:endParaRPr>
          </a:p>
        </p:txBody>
      </p:sp>
      <p:pic>
        <p:nvPicPr>
          <p:cNvPr id="10" name="Picture 9" descr="Icon&#10;&#10;Description automatically generated">
            <a:extLst>
              <a:ext uri="{FF2B5EF4-FFF2-40B4-BE49-F238E27FC236}">
                <a16:creationId xmlns:a16="http://schemas.microsoft.com/office/drawing/2014/main" id="{612E253F-E7DB-460F-948D-7E157B291220}"/>
              </a:ext>
            </a:extLst>
          </p:cNvPr>
          <p:cNvPicPr>
            <a:picLocks noChangeAspect="1"/>
          </p:cNvPicPr>
          <p:nvPr/>
        </p:nvPicPr>
        <p:blipFill>
          <a:blip r:embed="rId2"/>
          <a:stretch>
            <a:fillRect/>
          </a:stretch>
        </p:blipFill>
        <p:spPr>
          <a:xfrm>
            <a:off x="4627889" y="2466990"/>
            <a:ext cx="2936222" cy="3138428"/>
          </a:xfrm>
          <a:prstGeom prst="rect">
            <a:avLst/>
          </a:prstGeom>
        </p:spPr>
      </p:pic>
    </p:spTree>
    <p:extLst>
      <p:ext uri="{BB962C8B-B14F-4D97-AF65-F5344CB8AC3E}">
        <p14:creationId xmlns:p14="http://schemas.microsoft.com/office/powerpoint/2010/main" val="1624326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3C5922-84C8-1678-0321-F27C935F3FD9}"/>
              </a:ext>
            </a:extLst>
          </p:cNvPr>
          <p:cNvSpPr>
            <a:spLocks noGrp="1"/>
          </p:cNvSpPr>
          <p:nvPr>
            <p:ph type="body" sz="quarter" idx="13"/>
          </p:nvPr>
        </p:nvSpPr>
        <p:spPr/>
        <p:txBody>
          <a:bodyPr/>
          <a:lstStyle/>
          <a:p>
            <a:r>
              <a:rPr lang="en-US" sz="4800" dirty="0"/>
              <a:t>ISO 14001 High Level Structure</a:t>
            </a:r>
          </a:p>
        </p:txBody>
      </p:sp>
      <p:pic>
        <p:nvPicPr>
          <p:cNvPr id="10" name="Picture 9">
            <a:extLst>
              <a:ext uri="{FF2B5EF4-FFF2-40B4-BE49-F238E27FC236}">
                <a16:creationId xmlns:a16="http://schemas.microsoft.com/office/drawing/2014/main" id="{BB021070-0BB7-1968-C4EC-96F594950002}"/>
              </a:ext>
            </a:extLst>
          </p:cNvPr>
          <p:cNvPicPr>
            <a:picLocks noChangeAspect="1"/>
          </p:cNvPicPr>
          <p:nvPr/>
        </p:nvPicPr>
        <p:blipFill>
          <a:blip r:embed="rId3"/>
          <a:stretch>
            <a:fillRect/>
          </a:stretch>
        </p:blipFill>
        <p:spPr>
          <a:xfrm>
            <a:off x="6306501" y="1796537"/>
            <a:ext cx="5047298" cy="4671569"/>
          </a:xfrm>
          <a:prstGeom prst="rect">
            <a:avLst/>
          </a:prstGeom>
        </p:spPr>
      </p:pic>
      <p:sp>
        <p:nvSpPr>
          <p:cNvPr id="11" name="TextBox 10">
            <a:extLst>
              <a:ext uri="{FF2B5EF4-FFF2-40B4-BE49-F238E27FC236}">
                <a16:creationId xmlns:a16="http://schemas.microsoft.com/office/drawing/2014/main" id="{63FDD701-4AC8-9545-5B47-B6287B35F78A}"/>
              </a:ext>
            </a:extLst>
          </p:cNvPr>
          <p:cNvSpPr txBox="1"/>
          <p:nvPr/>
        </p:nvSpPr>
        <p:spPr>
          <a:xfrm>
            <a:off x="778933" y="1796537"/>
            <a:ext cx="4323645" cy="3785652"/>
          </a:xfrm>
          <a:prstGeom prst="rect">
            <a:avLst/>
          </a:prstGeom>
          <a:noFill/>
        </p:spPr>
        <p:txBody>
          <a:bodyPr wrap="square" rtlCol="0">
            <a:spAutoFit/>
          </a:bodyPr>
          <a:lstStyle/>
          <a:p>
            <a:pPr marL="342900" indent="-342900">
              <a:buFont typeface="+mj-lt"/>
              <a:buAutoNum type="arabicPeriod"/>
            </a:pPr>
            <a:r>
              <a:rPr lang="en-US" sz="2400" b="1" dirty="0">
                <a:solidFill>
                  <a:srgbClr val="006885"/>
                </a:solidFill>
                <a:latin typeface="Avenir Next Demi Bold" panose="020B0503020202020204" pitchFamily="34" charset="0"/>
              </a:rPr>
              <a:t>Scope</a:t>
            </a:r>
          </a:p>
          <a:p>
            <a:pPr marL="342900" indent="-342900">
              <a:buFont typeface="+mj-lt"/>
              <a:buAutoNum type="arabicPeriod"/>
            </a:pPr>
            <a:r>
              <a:rPr lang="en-US" sz="2400" b="1" dirty="0">
                <a:solidFill>
                  <a:srgbClr val="006885"/>
                </a:solidFill>
                <a:latin typeface="Avenir Next Demi Bold" panose="020B0503020202020204" pitchFamily="34" charset="0"/>
              </a:rPr>
              <a:t>Normative References</a:t>
            </a:r>
          </a:p>
          <a:p>
            <a:pPr marL="342900" indent="-342900">
              <a:buFont typeface="+mj-lt"/>
              <a:buAutoNum type="arabicPeriod"/>
            </a:pPr>
            <a:r>
              <a:rPr lang="en-US" sz="2400" b="1" dirty="0">
                <a:solidFill>
                  <a:srgbClr val="006885"/>
                </a:solidFill>
                <a:latin typeface="Avenir Next Demi Bold" panose="020B0503020202020204" pitchFamily="34" charset="0"/>
              </a:rPr>
              <a:t>Terms and Definitions</a:t>
            </a:r>
          </a:p>
          <a:p>
            <a:pPr marL="342900" indent="-342900">
              <a:buFont typeface="+mj-lt"/>
              <a:buAutoNum type="arabicPeriod"/>
            </a:pPr>
            <a:r>
              <a:rPr lang="en-US" sz="2400" b="1" dirty="0">
                <a:solidFill>
                  <a:srgbClr val="006885"/>
                </a:solidFill>
                <a:latin typeface="Avenir Next Demi Bold" panose="020B0503020202020204" pitchFamily="34" charset="0"/>
              </a:rPr>
              <a:t>Context of the Organization</a:t>
            </a:r>
          </a:p>
          <a:p>
            <a:pPr marL="342900" indent="-342900">
              <a:buFont typeface="+mj-lt"/>
              <a:buAutoNum type="arabicPeriod"/>
            </a:pPr>
            <a:r>
              <a:rPr lang="en-US" sz="2400" b="1" dirty="0">
                <a:solidFill>
                  <a:srgbClr val="006885"/>
                </a:solidFill>
                <a:latin typeface="Avenir Next Demi Bold" panose="020B0503020202020204" pitchFamily="34" charset="0"/>
              </a:rPr>
              <a:t>Leadership</a:t>
            </a:r>
          </a:p>
          <a:p>
            <a:pPr marL="342900" indent="-342900">
              <a:buFont typeface="+mj-lt"/>
              <a:buAutoNum type="arabicPeriod"/>
            </a:pPr>
            <a:r>
              <a:rPr lang="en-US" sz="2400" b="1" dirty="0">
                <a:solidFill>
                  <a:srgbClr val="006885"/>
                </a:solidFill>
                <a:latin typeface="Avenir Next Demi Bold" panose="020B0503020202020204" pitchFamily="34" charset="0"/>
              </a:rPr>
              <a:t>Planning</a:t>
            </a:r>
          </a:p>
          <a:p>
            <a:pPr marL="342900" indent="-342900">
              <a:buFont typeface="+mj-lt"/>
              <a:buAutoNum type="arabicPeriod"/>
            </a:pPr>
            <a:r>
              <a:rPr lang="en-US" sz="2400" b="1" dirty="0">
                <a:solidFill>
                  <a:srgbClr val="006885"/>
                </a:solidFill>
                <a:latin typeface="Avenir Next Demi Bold" panose="020B0503020202020204" pitchFamily="34" charset="0"/>
              </a:rPr>
              <a:t>Support</a:t>
            </a:r>
          </a:p>
          <a:p>
            <a:pPr marL="342900" indent="-342900">
              <a:buFont typeface="+mj-lt"/>
              <a:buAutoNum type="arabicPeriod"/>
            </a:pPr>
            <a:r>
              <a:rPr lang="en-US" sz="2400" b="1" dirty="0">
                <a:solidFill>
                  <a:srgbClr val="006885"/>
                </a:solidFill>
                <a:latin typeface="Avenir Next Demi Bold" panose="020B0503020202020204" pitchFamily="34" charset="0"/>
              </a:rPr>
              <a:t>Operation</a:t>
            </a:r>
          </a:p>
          <a:p>
            <a:pPr marL="342900" indent="-342900">
              <a:buFont typeface="+mj-lt"/>
              <a:buAutoNum type="arabicPeriod"/>
            </a:pPr>
            <a:r>
              <a:rPr lang="en-US" sz="2400" b="1" dirty="0">
                <a:solidFill>
                  <a:srgbClr val="006885"/>
                </a:solidFill>
                <a:latin typeface="Avenir Next Demi Bold" panose="020B0503020202020204" pitchFamily="34" charset="0"/>
              </a:rPr>
              <a:t>Performance Evaluation</a:t>
            </a:r>
          </a:p>
          <a:p>
            <a:pPr marL="342900" indent="-342900">
              <a:buFont typeface="+mj-lt"/>
              <a:buAutoNum type="arabicPeriod"/>
            </a:pPr>
            <a:r>
              <a:rPr lang="en-US" sz="2400" b="1" dirty="0">
                <a:solidFill>
                  <a:srgbClr val="006885"/>
                </a:solidFill>
                <a:latin typeface="Avenir Next Demi Bold" panose="020B0503020202020204" pitchFamily="34" charset="0"/>
              </a:rPr>
              <a:t>Improvement</a:t>
            </a:r>
          </a:p>
        </p:txBody>
      </p:sp>
    </p:spTree>
    <p:extLst>
      <p:ext uri="{BB962C8B-B14F-4D97-AF65-F5344CB8AC3E}">
        <p14:creationId xmlns:p14="http://schemas.microsoft.com/office/powerpoint/2010/main" val="761266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33990D-1EBD-44FD-B1B9-D10749324C56}"/>
              </a:ext>
            </a:extLst>
          </p:cNvPr>
          <p:cNvSpPr>
            <a:spLocks noGrp="1"/>
          </p:cNvSpPr>
          <p:nvPr>
            <p:ph type="body" sz="quarter" idx="13"/>
          </p:nvPr>
        </p:nvSpPr>
        <p:spPr/>
        <p:txBody>
          <a:bodyPr/>
          <a:lstStyle/>
          <a:p>
            <a:r>
              <a:rPr lang="en-US" sz="6600" dirty="0">
                <a:solidFill>
                  <a:srgbClr val="B3D335"/>
                </a:solidFill>
              </a:rPr>
              <a:t>Element 4</a:t>
            </a:r>
          </a:p>
          <a:p>
            <a:r>
              <a:rPr lang="en-US" sz="6600" dirty="0"/>
              <a:t>Context of the Organization</a:t>
            </a:r>
          </a:p>
        </p:txBody>
      </p:sp>
    </p:spTree>
    <p:extLst>
      <p:ext uri="{BB962C8B-B14F-4D97-AF65-F5344CB8AC3E}">
        <p14:creationId xmlns:p14="http://schemas.microsoft.com/office/powerpoint/2010/main" val="4247390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16F71A-B4FB-836B-32E3-D5CB1F10CFA3}"/>
              </a:ext>
            </a:extLst>
          </p:cNvPr>
          <p:cNvSpPr>
            <a:spLocks noGrp="1"/>
          </p:cNvSpPr>
          <p:nvPr>
            <p:ph type="body" sz="quarter" idx="12"/>
          </p:nvPr>
        </p:nvSpPr>
        <p:spPr/>
        <p:txBody>
          <a:bodyPr/>
          <a:lstStyle/>
          <a:p>
            <a:r>
              <a:rPr lang="en-US" sz="4400" dirty="0"/>
              <a:t>Context of the Organization</a:t>
            </a:r>
          </a:p>
        </p:txBody>
      </p:sp>
      <p:sp>
        <p:nvSpPr>
          <p:cNvPr id="4" name="Picture Placeholder 3">
            <a:extLst>
              <a:ext uri="{FF2B5EF4-FFF2-40B4-BE49-F238E27FC236}">
                <a16:creationId xmlns:a16="http://schemas.microsoft.com/office/drawing/2014/main" id="{37C484AD-2399-8E46-8D1D-68166C8437CB}"/>
              </a:ext>
            </a:extLst>
          </p:cNvPr>
          <p:cNvSpPr>
            <a:spLocks noGrp="1"/>
          </p:cNvSpPr>
          <p:nvPr>
            <p:ph type="pic" sz="quarter" idx="13"/>
          </p:nvPr>
        </p:nvSpPr>
        <p:spPr/>
        <p:txBody>
          <a:bodyPr/>
          <a:lstStyle/>
          <a:p>
            <a:endParaRPr lang="en-US"/>
          </a:p>
        </p:txBody>
      </p:sp>
      <p:sp>
        <p:nvSpPr>
          <p:cNvPr id="5" name="Text Placeholder 4">
            <a:extLst>
              <a:ext uri="{FF2B5EF4-FFF2-40B4-BE49-F238E27FC236}">
                <a16:creationId xmlns:a16="http://schemas.microsoft.com/office/drawing/2014/main" id="{BED12BEB-56B6-D046-D50B-D5D93623AA50}"/>
              </a:ext>
            </a:extLst>
          </p:cNvPr>
          <p:cNvSpPr>
            <a:spLocks noGrp="1"/>
          </p:cNvSpPr>
          <p:nvPr>
            <p:ph type="body" sz="quarter" idx="14"/>
          </p:nvPr>
        </p:nvSpPr>
        <p:spPr/>
        <p:txBody>
          <a:bodyPr/>
          <a:lstStyle/>
          <a:p>
            <a:r>
              <a:rPr lang="en-US" dirty="0"/>
              <a:t>Internal/External Issues</a:t>
            </a:r>
          </a:p>
          <a:p>
            <a:pPr marL="1257300" lvl="1" indent="-457200"/>
            <a:r>
              <a:rPr lang="en-US" dirty="0"/>
              <a:t>Environmental conditions being affected by or  capable of affecting the organization</a:t>
            </a:r>
          </a:p>
          <a:p>
            <a:pPr marL="1257300" lvl="1" indent="-457200"/>
            <a:r>
              <a:rPr lang="en-US" dirty="0"/>
              <a:t>Ex; air or water quality</a:t>
            </a:r>
          </a:p>
          <a:p>
            <a:endParaRPr lang="en-US" dirty="0"/>
          </a:p>
          <a:p>
            <a:r>
              <a:rPr lang="en-US" dirty="0"/>
              <a:t>Needs/Expectation of Interested Parties</a:t>
            </a:r>
          </a:p>
          <a:p>
            <a:pPr marL="1257300" lvl="1" indent="-457200"/>
            <a:r>
              <a:rPr lang="en-US" dirty="0"/>
              <a:t>Which of these needs/expectations become compliance obligations.</a:t>
            </a:r>
          </a:p>
          <a:p>
            <a:pPr marL="1257300" lvl="1" indent="-457200"/>
            <a:r>
              <a:rPr lang="en-US" dirty="0"/>
              <a:t>Ex; Legal requirements, agreements with community groups</a:t>
            </a:r>
          </a:p>
          <a:p>
            <a:endParaRPr lang="en-US" dirty="0"/>
          </a:p>
        </p:txBody>
      </p:sp>
    </p:spTree>
    <p:extLst>
      <p:ext uri="{BB962C8B-B14F-4D97-AF65-F5344CB8AC3E}">
        <p14:creationId xmlns:p14="http://schemas.microsoft.com/office/powerpoint/2010/main" val="367842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16F71A-B4FB-836B-32E3-D5CB1F10CFA3}"/>
              </a:ext>
            </a:extLst>
          </p:cNvPr>
          <p:cNvSpPr>
            <a:spLocks noGrp="1"/>
          </p:cNvSpPr>
          <p:nvPr>
            <p:ph type="body" sz="quarter" idx="12"/>
          </p:nvPr>
        </p:nvSpPr>
        <p:spPr/>
        <p:txBody>
          <a:bodyPr/>
          <a:lstStyle/>
          <a:p>
            <a:r>
              <a:rPr lang="en-US" sz="4400" dirty="0"/>
              <a:t>Context of the Organization</a:t>
            </a:r>
          </a:p>
        </p:txBody>
      </p:sp>
      <p:sp>
        <p:nvSpPr>
          <p:cNvPr id="4" name="Picture Placeholder 3">
            <a:extLst>
              <a:ext uri="{FF2B5EF4-FFF2-40B4-BE49-F238E27FC236}">
                <a16:creationId xmlns:a16="http://schemas.microsoft.com/office/drawing/2014/main" id="{37C484AD-2399-8E46-8D1D-68166C8437CB}"/>
              </a:ext>
            </a:extLst>
          </p:cNvPr>
          <p:cNvSpPr>
            <a:spLocks noGrp="1"/>
          </p:cNvSpPr>
          <p:nvPr>
            <p:ph type="pic" sz="quarter" idx="13"/>
          </p:nvPr>
        </p:nvSpPr>
        <p:spPr/>
        <p:txBody>
          <a:bodyPr/>
          <a:lstStyle/>
          <a:p>
            <a:endParaRPr lang="en-US"/>
          </a:p>
        </p:txBody>
      </p:sp>
      <p:sp>
        <p:nvSpPr>
          <p:cNvPr id="5" name="Text Placeholder 4">
            <a:extLst>
              <a:ext uri="{FF2B5EF4-FFF2-40B4-BE49-F238E27FC236}">
                <a16:creationId xmlns:a16="http://schemas.microsoft.com/office/drawing/2014/main" id="{BED12BEB-56B6-D046-D50B-D5D93623AA50}"/>
              </a:ext>
            </a:extLst>
          </p:cNvPr>
          <p:cNvSpPr>
            <a:spLocks noGrp="1"/>
          </p:cNvSpPr>
          <p:nvPr>
            <p:ph type="body" sz="quarter" idx="14"/>
          </p:nvPr>
        </p:nvSpPr>
        <p:spPr/>
        <p:txBody>
          <a:bodyPr/>
          <a:lstStyle/>
          <a:p>
            <a:r>
              <a:rPr lang="en-US" dirty="0"/>
              <a:t>Determine Scope</a:t>
            </a:r>
          </a:p>
          <a:p>
            <a:pPr marL="1257300" lvl="1" indent="-457200"/>
            <a:r>
              <a:rPr lang="en-US" dirty="0"/>
              <a:t>Once defined all activities, products, and services within that scope must be included in the EMS</a:t>
            </a:r>
          </a:p>
          <a:p>
            <a:pPr lvl="1" indent="0">
              <a:buNone/>
            </a:pPr>
            <a:endParaRPr lang="en-US" dirty="0"/>
          </a:p>
          <a:p>
            <a:r>
              <a:rPr lang="en-US" dirty="0"/>
              <a:t>Environmental Management System</a:t>
            </a:r>
          </a:p>
          <a:p>
            <a:pPr marL="1257300" lvl="1" indent="-457200"/>
            <a:r>
              <a:rPr lang="en-US" dirty="0"/>
              <a:t>Establish, implement, maintain and continually improve the EMS, including the processes needed and their interaction.</a:t>
            </a:r>
          </a:p>
          <a:p>
            <a:endParaRPr lang="en-US" dirty="0"/>
          </a:p>
        </p:txBody>
      </p:sp>
    </p:spTree>
    <p:extLst>
      <p:ext uri="{BB962C8B-B14F-4D97-AF65-F5344CB8AC3E}">
        <p14:creationId xmlns:p14="http://schemas.microsoft.com/office/powerpoint/2010/main" val="235409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D87917-41D1-D740-A2B3-CDD3C4A07272}"/>
              </a:ext>
            </a:extLst>
          </p:cNvPr>
          <p:cNvSpPr>
            <a:spLocks noGrp="1"/>
          </p:cNvSpPr>
          <p:nvPr>
            <p:ph type="body" sz="quarter" idx="13"/>
          </p:nvPr>
        </p:nvSpPr>
        <p:spPr/>
        <p:txBody>
          <a:bodyPr/>
          <a:lstStyle/>
          <a:p>
            <a:r>
              <a:rPr lang="en-US" dirty="0"/>
              <a:t>Technical Specialist</a:t>
            </a:r>
          </a:p>
        </p:txBody>
      </p:sp>
      <p:sp>
        <p:nvSpPr>
          <p:cNvPr id="3" name="Text Placeholder 2">
            <a:extLst>
              <a:ext uri="{FF2B5EF4-FFF2-40B4-BE49-F238E27FC236}">
                <a16:creationId xmlns:a16="http://schemas.microsoft.com/office/drawing/2014/main" id="{F320B1DC-FF52-944D-BCEA-32D914D924E7}"/>
              </a:ext>
            </a:extLst>
          </p:cNvPr>
          <p:cNvSpPr>
            <a:spLocks noGrp="1"/>
          </p:cNvSpPr>
          <p:nvPr>
            <p:ph type="body" sz="quarter" idx="11"/>
          </p:nvPr>
        </p:nvSpPr>
        <p:spPr/>
        <p:txBody>
          <a:bodyPr>
            <a:normAutofit lnSpcReduction="10000"/>
          </a:bodyPr>
          <a:lstStyle/>
          <a:p>
            <a:r>
              <a:rPr lang="en-US" dirty="0"/>
              <a:t>Jesse Brady</a:t>
            </a:r>
          </a:p>
        </p:txBody>
      </p:sp>
      <p:pic>
        <p:nvPicPr>
          <p:cNvPr id="8" name="Picture Placeholder 7" descr="A person with a beard&#10;&#10;Description automatically generated with medium confidence">
            <a:extLst>
              <a:ext uri="{FF2B5EF4-FFF2-40B4-BE49-F238E27FC236}">
                <a16:creationId xmlns:a16="http://schemas.microsoft.com/office/drawing/2014/main" id="{6B3E5C87-79C2-4DC5-9E34-DC66E902CDCE}"/>
              </a:ext>
            </a:extLst>
          </p:cNvPr>
          <p:cNvPicPr>
            <a:picLocks noGrp="1" noChangeAspect="1"/>
          </p:cNvPicPr>
          <p:nvPr>
            <p:ph type="pic" sz="quarter" idx="10"/>
          </p:nvPr>
        </p:nvPicPr>
        <p:blipFill>
          <a:blip r:embed="rId2"/>
          <a:srcRect/>
          <a:stretch>
            <a:fillRect/>
          </a:stretch>
        </p:blipFill>
        <p:spPr/>
      </p:pic>
    </p:spTree>
    <p:extLst>
      <p:ext uri="{BB962C8B-B14F-4D97-AF65-F5344CB8AC3E}">
        <p14:creationId xmlns:p14="http://schemas.microsoft.com/office/powerpoint/2010/main" val="207621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33990D-1EBD-44FD-B1B9-D10749324C56}"/>
              </a:ext>
            </a:extLst>
          </p:cNvPr>
          <p:cNvSpPr>
            <a:spLocks noGrp="1"/>
          </p:cNvSpPr>
          <p:nvPr>
            <p:ph type="body" sz="quarter" idx="13"/>
          </p:nvPr>
        </p:nvSpPr>
        <p:spPr/>
        <p:txBody>
          <a:bodyPr/>
          <a:lstStyle/>
          <a:p>
            <a:r>
              <a:rPr lang="en-US" sz="6600" dirty="0">
                <a:solidFill>
                  <a:srgbClr val="B3D335"/>
                </a:solidFill>
              </a:rPr>
              <a:t>Element 5</a:t>
            </a:r>
          </a:p>
          <a:p>
            <a:r>
              <a:rPr lang="en-US" sz="6600" dirty="0"/>
              <a:t>Leadership</a:t>
            </a:r>
          </a:p>
        </p:txBody>
      </p:sp>
    </p:spTree>
    <p:extLst>
      <p:ext uri="{BB962C8B-B14F-4D97-AF65-F5344CB8AC3E}">
        <p14:creationId xmlns:p14="http://schemas.microsoft.com/office/powerpoint/2010/main" val="724605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78292C-9E00-D5B5-5D22-02276596AF70}"/>
              </a:ext>
            </a:extLst>
          </p:cNvPr>
          <p:cNvSpPr>
            <a:spLocks noGrp="1"/>
          </p:cNvSpPr>
          <p:nvPr>
            <p:ph type="body" sz="quarter" idx="12"/>
          </p:nvPr>
        </p:nvSpPr>
        <p:spPr/>
        <p:txBody>
          <a:bodyPr/>
          <a:lstStyle/>
          <a:p>
            <a:r>
              <a:rPr lang="en-US" dirty="0"/>
              <a:t>Leadership</a:t>
            </a:r>
          </a:p>
        </p:txBody>
      </p:sp>
      <p:sp>
        <p:nvSpPr>
          <p:cNvPr id="4" name="Picture Placeholder 3">
            <a:extLst>
              <a:ext uri="{FF2B5EF4-FFF2-40B4-BE49-F238E27FC236}">
                <a16:creationId xmlns:a16="http://schemas.microsoft.com/office/drawing/2014/main" id="{E3682392-EC49-3D81-7F35-1346C8F8D11D}"/>
              </a:ext>
            </a:extLst>
          </p:cNvPr>
          <p:cNvSpPr>
            <a:spLocks noGrp="1"/>
          </p:cNvSpPr>
          <p:nvPr>
            <p:ph type="pic" sz="quarter" idx="13"/>
          </p:nvPr>
        </p:nvSpPr>
        <p:spPr/>
        <p:txBody>
          <a:bodyPr/>
          <a:lstStyle/>
          <a:p>
            <a:endParaRPr lang="en-US"/>
          </a:p>
        </p:txBody>
      </p:sp>
      <p:sp>
        <p:nvSpPr>
          <p:cNvPr id="5" name="Picture Placeholder 4">
            <a:extLst>
              <a:ext uri="{FF2B5EF4-FFF2-40B4-BE49-F238E27FC236}">
                <a16:creationId xmlns:a16="http://schemas.microsoft.com/office/drawing/2014/main" id="{E3F36A5E-00CB-5974-D9B6-68FFF50B3B41}"/>
              </a:ext>
            </a:extLst>
          </p:cNvPr>
          <p:cNvSpPr>
            <a:spLocks noGrp="1"/>
          </p:cNvSpPr>
          <p:nvPr>
            <p:ph type="pic" sz="quarter" idx="14"/>
          </p:nvPr>
        </p:nvSpPr>
        <p:spPr/>
        <p:txBody>
          <a:bodyPr/>
          <a:lstStyle/>
          <a:p>
            <a:endParaRPr lang="en-US"/>
          </a:p>
        </p:txBody>
      </p:sp>
      <p:sp>
        <p:nvSpPr>
          <p:cNvPr id="6" name="Text Placeholder 5">
            <a:extLst>
              <a:ext uri="{FF2B5EF4-FFF2-40B4-BE49-F238E27FC236}">
                <a16:creationId xmlns:a16="http://schemas.microsoft.com/office/drawing/2014/main" id="{FAE674E2-F1E0-24B0-AAEB-AD698F6020E6}"/>
              </a:ext>
            </a:extLst>
          </p:cNvPr>
          <p:cNvSpPr>
            <a:spLocks noGrp="1"/>
          </p:cNvSpPr>
          <p:nvPr>
            <p:ph type="body" sz="quarter" idx="15"/>
          </p:nvPr>
        </p:nvSpPr>
        <p:spPr/>
        <p:txBody>
          <a:bodyPr/>
          <a:lstStyle/>
          <a:p>
            <a:r>
              <a:rPr lang="en-US" dirty="0"/>
              <a:t>Leadership Commitment</a:t>
            </a:r>
          </a:p>
          <a:p>
            <a:pPr marL="1257300" lvl="1" indent="-457200"/>
            <a:r>
              <a:rPr lang="en-US" dirty="0"/>
              <a:t>The buck stops with Leadership.</a:t>
            </a:r>
          </a:p>
          <a:p>
            <a:r>
              <a:rPr lang="en-US" dirty="0"/>
              <a:t>Environmental Policy</a:t>
            </a:r>
          </a:p>
          <a:p>
            <a:pPr marL="1257300" lvl="1" indent="-457200"/>
            <a:r>
              <a:rPr lang="en-US" dirty="0"/>
              <a:t>Protection of the environment</a:t>
            </a:r>
          </a:p>
          <a:p>
            <a:pPr marL="1257300" lvl="1" indent="-457200"/>
            <a:r>
              <a:rPr lang="en-US" dirty="0"/>
              <a:t>Fulfillment of compliance obligations</a:t>
            </a:r>
          </a:p>
          <a:p>
            <a:pPr marL="1257300" lvl="1" indent="-457200"/>
            <a:r>
              <a:rPr lang="en-US" dirty="0"/>
              <a:t>Continuous improvement</a:t>
            </a:r>
          </a:p>
          <a:p>
            <a:r>
              <a:rPr lang="en-US" dirty="0"/>
              <a:t>Roles, Responsibilities &amp; Authorities</a:t>
            </a:r>
          </a:p>
          <a:p>
            <a:pPr marL="1257300" lvl="1" indent="-457200"/>
            <a:r>
              <a:rPr lang="en-US" dirty="0"/>
              <a:t>EMS conforms to requirement</a:t>
            </a:r>
          </a:p>
          <a:p>
            <a:pPr marL="1257300" lvl="1" indent="-457200"/>
            <a:r>
              <a:rPr lang="en-US" dirty="0"/>
              <a:t>Reporting of performance of the EMS</a:t>
            </a:r>
          </a:p>
        </p:txBody>
      </p:sp>
    </p:spTree>
    <p:extLst>
      <p:ext uri="{BB962C8B-B14F-4D97-AF65-F5344CB8AC3E}">
        <p14:creationId xmlns:p14="http://schemas.microsoft.com/office/powerpoint/2010/main" val="2753321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33990D-1EBD-44FD-B1B9-D10749324C56}"/>
              </a:ext>
            </a:extLst>
          </p:cNvPr>
          <p:cNvSpPr>
            <a:spLocks noGrp="1"/>
          </p:cNvSpPr>
          <p:nvPr>
            <p:ph type="body" sz="quarter" idx="13"/>
          </p:nvPr>
        </p:nvSpPr>
        <p:spPr/>
        <p:txBody>
          <a:bodyPr/>
          <a:lstStyle/>
          <a:p>
            <a:r>
              <a:rPr lang="en-US" sz="6600" dirty="0">
                <a:solidFill>
                  <a:srgbClr val="B3D335"/>
                </a:solidFill>
              </a:rPr>
              <a:t>Element 6</a:t>
            </a:r>
          </a:p>
          <a:p>
            <a:r>
              <a:rPr lang="en-US" sz="6600" dirty="0"/>
              <a:t>Planning</a:t>
            </a:r>
          </a:p>
        </p:txBody>
      </p:sp>
    </p:spTree>
    <p:extLst>
      <p:ext uri="{BB962C8B-B14F-4D97-AF65-F5344CB8AC3E}">
        <p14:creationId xmlns:p14="http://schemas.microsoft.com/office/powerpoint/2010/main" val="1748951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00BF27-E7ED-CCBF-B276-97882A88CAD0}"/>
              </a:ext>
            </a:extLst>
          </p:cNvPr>
          <p:cNvSpPr>
            <a:spLocks noGrp="1"/>
          </p:cNvSpPr>
          <p:nvPr>
            <p:ph type="body" sz="quarter" idx="12"/>
          </p:nvPr>
        </p:nvSpPr>
        <p:spPr/>
        <p:txBody>
          <a:bodyPr/>
          <a:lstStyle/>
          <a:p>
            <a:r>
              <a:rPr lang="en-US" dirty="0"/>
              <a:t>Planning</a:t>
            </a:r>
          </a:p>
        </p:txBody>
      </p:sp>
      <p:sp>
        <p:nvSpPr>
          <p:cNvPr id="4" name="Picture Placeholder 3">
            <a:extLst>
              <a:ext uri="{FF2B5EF4-FFF2-40B4-BE49-F238E27FC236}">
                <a16:creationId xmlns:a16="http://schemas.microsoft.com/office/drawing/2014/main" id="{080E26C3-4DB8-FB33-EE34-5B24E5256D56}"/>
              </a:ext>
            </a:extLst>
          </p:cNvPr>
          <p:cNvSpPr>
            <a:spLocks noGrp="1"/>
          </p:cNvSpPr>
          <p:nvPr>
            <p:ph type="pic" sz="quarter" idx="13"/>
          </p:nvPr>
        </p:nvSpPr>
        <p:spPr/>
        <p:txBody>
          <a:bodyPr/>
          <a:lstStyle/>
          <a:p>
            <a:endParaRPr lang="en-US"/>
          </a:p>
        </p:txBody>
      </p:sp>
      <p:sp>
        <p:nvSpPr>
          <p:cNvPr id="5" name="Text Placeholder 4">
            <a:extLst>
              <a:ext uri="{FF2B5EF4-FFF2-40B4-BE49-F238E27FC236}">
                <a16:creationId xmlns:a16="http://schemas.microsoft.com/office/drawing/2014/main" id="{16D7B181-169C-A601-46E0-07BC29A92A5C}"/>
              </a:ext>
            </a:extLst>
          </p:cNvPr>
          <p:cNvSpPr>
            <a:spLocks noGrp="1"/>
          </p:cNvSpPr>
          <p:nvPr>
            <p:ph type="body" sz="quarter" idx="14"/>
          </p:nvPr>
        </p:nvSpPr>
        <p:spPr/>
        <p:txBody>
          <a:bodyPr/>
          <a:lstStyle/>
          <a:p>
            <a:r>
              <a:rPr lang="en-US" dirty="0"/>
              <a:t>Risks &amp; Opportunities</a:t>
            </a:r>
          </a:p>
          <a:p>
            <a:pPr marL="1257300" lvl="1" indent="-457200"/>
            <a:r>
              <a:rPr lang="en-US" dirty="0"/>
              <a:t>Issues in 4.1 and requirement in 4.2</a:t>
            </a:r>
          </a:p>
          <a:p>
            <a:pPr marL="1257300" lvl="1" indent="-457200"/>
            <a:r>
              <a:rPr lang="en-US" dirty="0"/>
              <a:t>Environmental aspects in 6.1.2</a:t>
            </a:r>
          </a:p>
          <a:p>
            <a:pPr marL="1257300" lvl="1" indent="-457200"/>
            <a:r>
              <a:rPr lang="en-US" dirty="0"/>
              <a:t>Compliance obligations in 6.1.3</a:t>
            </a:r>
          </a:p>
          <a:p>
            <a:pPr marL="1257300" lvl="1" indent="-457200"/>
            <a:r>
              <a:rPr lang="en-US" dirty="0"/>
              <a:t>Ex; Risk Register, SWOT Analysis</a:t>
            </a:r>
          </a:p>
          <a:p>
            <a:r>
              <a:rPr lang="en-US" dirty="0"/>
              <a:t>Environmental Aspects</a:t>
            </a:r>
          </a:p>
          <a:p>
            <a:pPr marL="1257300" lvl="1" indent="-457200"/>
            <a:r>
              <a:rPr lang="en-US" dirty="0"/>
              <a:t>Associated impacts of aspects</a:t>
            </a:r>
          </a:p>
          <a:p>
            <a:pPr marL="1257300" lvl="1" indent="-457200"/>
            <a:r>
              <a:rPr lang="en-US" dirty="0"/>
              <a:t>Significance of impacts with criteria</a:t>
            </a:r>
          </a:p>
          <a:p>
            <a:pPr marL="1257300" lvl="1" indent="-457200"/>
            <a:r>
              <a:rPr lang="en-US" dirty="0"/>
              <a:t>Ex; Environmental Aspect Impact Register</a:t>
            </a:r>
          </a:p>
        </p:txBody>
      </p:sp>
    </p:spTree>
    <p:extLst>
      <p:ext uri="{BB962C8B-B14F-4D97-AF65-F5344CB8AC3E}">
        <p14:creationId xmlns:p14="http://schemas.microsoft.com/office/powerpoint/2010/main" val="2465430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00BF27-E7ED-CCBF-B276-97882A88CAD0}"/>
              </a:ext>
            </a:extLst>
          </p:cNvPr>
          <p:cNvSpPr>
            <a:spLocks noGrp="1"/>
          </p:cNvSpPr>
          <p:nvPr>
            <p:ph type="body" sz="quarter" idx="12"/>
          </p:nvPr>
        </p:nvSpPr>
        <p:spPr/>
        <p:txBody>
          <a:bodyPr/>
          <a:lstStyle/>
          <a:p>
            <a:r>
              <a:rPr lang="en-US" dirty="0"/>
              <a:t>Planning</a:t>
            </a:r>
          </a:p>
        </p:txBody>
      </p:sp>
      <p:sp>
        <p:nvSpPr>
          <p:cNvPr id="4" name="Picture Placeholder 3">
            <a:extLst>
              <a:ext uri="{FF2B5EF4-FFF2-40B4-BE49-F238E27FC236}">
                <a16:creationId xmlns:a16="http://schemas.microsoft.com/office/drawing/2014/main" id="{080E26C3-4DB8-FB33-EE34-5B24E5256D56}"/>
              </a:ext>
            </a:extLst>
          </p:cNvPr>
          <p:cNvSpPr>
            <a:spLocks noGrp="1"/>
          </p:cNvSpPr>
          <p:nvPr>
            <p:ph type="pic" sz="quarter" idx="13"/>
          </p:nvPr>
        </p:nvSpPr>
        <p:spPr/>
        <p:txBody>
          <a:bodyPr/>
          <a:lstStyle/>
          <a:p>
            <a:endParaRPr lang="en-US"/>
          </a:p>
        </p:txBody>
      </p:sp>
      <p:sp>
        <p:nvSpPr>
          <p:cNvPr id="5" name="Text Placeholder 4">
            <a:extLst>
              <a:ext uri="{FF2B5EF4-FFF2-40B4-BE49-F238E27FC236}">
                <a16:creationId xmlns:a16="http://schemas.microsoft.com/office/drawing/2014/main" id="{16D7B181-169C-A601-46E0-07BC29A92A5C}"/>
              </a:ext>
            </a:extLst>
          </p:cNvPr>
          <p:cNvSpPr>
            <a:spLocks noGrp="1"/>
          </p:cNvSpPr>
          <p:nvPr>
            <p:ph type="body" sz="quarter" idx="14"/>
          </p:nvPr>
        </p:nvSpPr>
        <p:spPr/>
        <p:txBody>
          <a:bodyPr/>
          <a:lstStyle/>
          <a:p>
            <a:r>
              <a:rPr lang="en-US" dirty="0"/>
              <a:t>Compliance Obligations</a:t>
            </a:r>
          </a:p>
          <a:p>
            <a:pPr marL="1257300" lvl="1" indent="-457200"/>
            <a:r>
              <a:rPr lang="en-US" dirty="0"/>
              <a:t>Related to relevant environmental aspects</a:t>
            </a:r>
          </a:p>
          <a:p>
            <a:endParaRPr lang="en-US" dirty="0"/>
          </a:p>
          <a:p>
            <a:r>
              <a:rPr lang="en-US" dirty="0"/>
              <a:t>Environmental Objectives</a:t>
            </a:r>
          </a:p>
          <a:p>
            <a:pPr marL="1257300" lvl="1" indent="-457200"/>
            <a:r>
              <a:rPr lang="en-US" dirty="0"/>
              <a:t>Measurable</a:t>
            </a:r>
          </a:p>
          <a:p>
            <a:pPr marL="1257300" lvl="1" indent="-457200"/>
            <a:r>
              <a:rPr lang="en-US" dirty="0"/>
              <a:t>Monitored</a:t>
            </a:r>
          </a:p>
          <a:p>
            <a:pPr marL="1257300" lvl="1" indent="-457200"/>
            <a:r>
              <a:rPr lang="en-US" dirty="0"/>
              <a:t>Communicated</a:t>
            </a:r>
          </a:p>
          <a:p>
            <a:pPr marL="1257300" lvl="1" indent="-457200"/>
            <a:r>
              <a:rPr lang="en-US" dirty="0"/>
              <a:t>Updated</a:t>
            </a:r>
          </a:p>
          <a:p>
            <a:pPr marL="1257300" lvl="1" indent="-457200"/>
            <a:r>
              <a:rPr lang="en-US" dirty="0"/>
              <a:t>Ex; Reduce water consumption by X, Recycle X% of waste, </a:t>
            </a:r>
            <a:r>
              <a:rPr lang="en-US" dirty="0" err="1"/>
              <a:t>etc</a:t>
            </a:r>
            <a:endParaRPr lang="en-US" dirty="0"/>
          </a:p>
        </p:txBody>
      </p:sp>
    </p:spTree>
    <p:extLst>
      <p:ext uri="{BB962C8B-B14F-4D97-AF65-F5344CB8AC3E}">
        <p14:creationId xmlns:p14="http://schemas.microsoft.com/office/powerpoint/2010/main" val="115062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33990D-1EBD-44FD-B1B9-D10749324C56}"/>
              </a:ext>
            </a:extLst>
          </p:cNvPr>
          <p:cNvSpPr>
            <a:spLocks noGrp="1"/>
          </p:cNvSpPr>
          <p:nvPr>
            <p:ph type="body" sz="quarter" idx="13"/>
          </p:nvPr>
        </p:nvSpPr>
        <p:spPr/>
        <p:txBody>
          <a:bodyPr/>
          <a:lstStyle/>
          <a:p>
            <a:r>
              <a:rPr lang="en-US" sz="6600" dirty="0">
                <a:solidFill>
                  <a:srgbClr val="B3D335"/>
                </a:solidFill>
              </a:rPr>
              <a:t>Element 7</a:t>
            </a:r>
          </a:p>
          <a:p>
            <a:r>
              <a:rPr lang="en-US" sz="6600" dirty="0"/>
              <a:t>Support</a:t>
            </a:r>
          </a:p>
        </p:txBody>
      </p:sp>
    </p:spTree>
    <p:extLst>
      <p:ext uri="{BB962C8B-B14F-4D97-AF65-F5344CB8AC3E}">
        <p14:creationId xmlns:p14="http://schemas.microsoft.com/office/powerpoint/2010/main" val="2326951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F1CF61-48FC-31DE-04B3-2C2EBE25835F}"/>
              </a:ext>
            </a:extLst>
          </p:cNvPr>
          <p:cNvSpPr>
            <a:spLocks noGrp="1"/>
          </p:cNvSpPr>
          <p:nvPr>
            <p:ph type="body" sz="quarter" idx="12"/>
          </p:nvPr>
        </p:nvSpPr>
        <p:spPr/>
        <p:txBody>
          <a:bodyPr/>
          <a:lstStyle/>
          <a:p>
            <a:r>
              <a:rPr lang="en-US" dirty="0"/>
              <a:t>Support</a:t>
            </a:r>
          </a:p>
        </p:txBody>
      </p:sp>
      <p:sp>
        <p:nvSpPr>
          <p:cNvPr id="4" name="Picture Placeholder 3">
            <a:extLst>
              <a:ext uri="{FF2B5EF4-FFF2-40B4-BE49-F238E27FC236}">
                <a16:creationId xmlns:a16="http://schemas.microsoft.com/office/drawing/2014/main" id="{DBC94D1D-317D-2352-72DD-9640158A1A54}"/>
              </a:ext>
            </a:extLst>
          </p:cNvPr>
          <p:cNvSpPr>
            <a:spLocks noGrp="1"/>
          </p:cNvSpPr>
          <p:nvPr>
            <p:ph type="pic" sz="quarter" idx="13"/>
          </p:nvPr>
        </p:nvSpPr>
        <p:spPr/>
        <p:txBody>
          <a:bodyPr/>
          <a:lstStyle/>
          <a:p>
            <a:endParaRPr lang="en-US"/>
          </a:p>
        </p:txBody>
      </p:sp>
      <p:sp>
        <p:nvSpPr>
          <p:cNvPr id="5" name="Picture Placeholder 4">
            <a:extLst>
              <a:ext uri="{FF2B5EF4-FFF2-40B4-BE49-F238E27FC236}">
                <a16:creationId xmlns:a16="http://schemas.microsoft.com/office/drawing/2014/main" id="{1E020E2E-7F20-C174-F221-0D0F77ED402A}"/>
              </a:ext>
            </a:extLst>
          </p:cNvPr>
          <p:cNvSpPr>
            <a:spLocks noGrp="1"/>
          </p:cNvSpPr>
          <p:nvPr>
            <p:ph type="pic" sz="quarter" idx="14"/>
          </p:nvPr>
        </p:nvSpPr>
        <p:spPr/>
        <p:txBody>
          <a:bodyPr/>
          <a:lstStyle/>
          <a:p>
            <a:endParaRPr lang="en-US"/>
          </a:p>
        </p:txBody>
      </p:sp>
      <p:sp>
        <p:nvSpPr>
          <p:cNvPr id="6" name="Text Placeholder 5">
            <a:extLst>
              <a:ext uri="{FF2B5EF4-FFF2-40B4-BE49-F238E27FC236}">
                <a16:creationId xmlns:a16="http://schemas.microsoft.com/office/drawing/2014/main" id="{8D534DAB-2FB9-8B13-0394-9714E81134FF}"/>
              </a:ext>
            </a:extLst>
          </p:cNvPr>
          <p:cNvSpPr>
            <a:spLocks noGrp="1"/>
          </p:cNvSpPr>
          <p:nvPr>
            <p:ph type="body" sz="quarter" idx="15"/>
          </p:nvPr>
        </p:nvSpPr>
        <p:spPr/>
        <p:txBody>
          <a:bodyPr/>
          <a:lstStyle/>
          <a:p>
            <a:r>
              <a:rPr lang="en-US" dirty="0"/>
              <a:t>Competence</a:t>
            </a:r>
          </a:p>
          <a:p>
            <a:pPr marL="1257300" lvl="1" indent="-457200"/>
            <a:r>
              <a:rPr lang="en-US" dirty="0"/>
              <a:t>Determine competence of persons</a:t>
            </a:r>
          </a:p>
          <a:p>
            <a:pPr marL="1257300" lvl="1" indent="-457200"/>
            <a:r>
              <a:rPr lang="en-US" dirty="0"/>
              <a:t>Training needs associated with environmental aspects</a:t>
            </a:r>
          </a:p>
          <a:p>
            <a:r>
              <a:rPr lang="en-US" dirty="0"/>
              <a:t>Awareness</a:t>
            </a:r>
          </a:p>
          <a:p>
            <a:pPr marL="1257300" lvl="1" indent="-457200"/>
            <a:r>
              <a:rPr lang="en-US" dirty="0"/>
              <a:t>EMS policy</a:t>
            </a:r>
          </a:p>
          <a:p>
            <a:pPr marL="1257300" lvl="1" indent="-457200"/>
            <a:r>
              <a:rPr lang="en-US" dirty="0"/>
              <a:t>Environmental aspects &amp; impacts</a:t>
            </a:r>
          </a:p>
          <a:p>
            <a:pPr marL="1257300" lvl="1" indent="-457200"/>
            <a:r>
              <a:rPr lang="en-US" dirty="0"/>
              <a:t>Contribution to the EMS</a:t>
            </a:r>
          </a:p>
          <a:p>
            <a:pPr marL="1257300" lvl="1" indent="-457200"/>
            <a:r>
              <a:rPr lang="en-US" dirty="0"/>
              <a:t>Implications of not conforming to EMS</a:t>
            </a:r>
          </a:p>
          <a:p>
            <a:endParaRPr lang="en-US" dirty="0"/>
          </a:p>
        </p:txBody>
      </p:sp>
    </p:spTree>
    <p:extLst>
      <p:ext uri="{BB962C8B-B14F-4D97-AF65-F5344CB8AC3E}">
        <p14:creationId xmlns:p14="http://schemas.microsoft.com/office/powerpoint/2010/main" val="2223918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F1CF61-48FC-31DE-04B3-2C2EBE25835F}"/>
              </a:ext>
            </a:extLst>
          </p:cNvPr>
          <p:cNvSpPr>
            <a:spLocks noGrp="1"/>
          </p:cNvSpPr>
          <p:nvPr>
            <p:ph type="body" sz="quarter" idx="12"/>
          </p:nvPr>
        </p:nvSpPr>
        <p:spPr/>
        <p:txBody>
          <a:bodyPr/>
          <a:lstStyle/>
          <a:p>
            <a:r>
              <a:rPr lang="en-US" dirty="0"/>
              <a:t>Support</a:t>
            </a:r>
          </a:p>
        </p:txBody>
      </p:sp>
      <p:sp>
        <p:nvSpPr>
          <p:cNvPr id="4" name="Picture Placeholder 3">
            <a:extLst>
              <a:ext uri="{FF2B5EF4-FFF2-40B4-BE49-F238E27FC236}">
                <a16:creationId xmlns:a16="http://schemas.microsoft.com/office/drawing/2014/main" id="{DBC94D1D-317D-2352-72DD-9640158A1A54}"/>
              </a:ext>
            </a:extLst>
          </p:cNvPr>
          <p:cNvSpPr>
            <a:spLocks noGrp="1"/>
          </p:cNvSpPr>
          <p:nvPr>
            <p:ph type="pic" sz="quarter" idx="13"/>
          </p:nvPr>
        </p:nvSpPr>
        <p:spPr/>
        <p:txBody>
          <a:bodyPr/>
          <a:lstStyle/>
          <a:p>
            <a:endParaRPr lang="en-US"/>
          </a:p>
        </p:txBody>
      </p:sp>
      <p:sp>
        <p:nvSpPr>
          <p:cNvPr id="5" name="Picture Placeholder 4">
            <a:extLst>
              <a:ext uri="{FF2B5EF4-FFF2-40B4-BE49-F238E27FC236}">
                <a16:creationId xmlns:a16="http://schemas.microsoft.com/office/drawing/2014/main" id="{1E020E2E-7F20-C174-F221-0D0F77ED402A}"/>
              </a:ext>
            </a:extLst>
          </p:cNvPr>
          <p:cNvSpPr>
            <a:spLocks noGrp="1"/>
          </p:cNvSpPr>
          <p:nvPr>
            <p:ph type="pic" sz="quarter" idx="14"/>
          </p:nvPr>
        </p:nvSpPr>
        <p:spPr/>
        <p:txBody>
          <a:bodyPr/>
          <a:lstStyle/>
          <a:p>
            <a:endParaRPr lang="en-US"/>
          </a:p>
        </p:txBody>
      </p:sp>
      <p:sp>
        <p:nvSpPr>
          <p:cNvPr id="6" name="Text Placeholder 5">
            <a:extLst>
              <a:ext uri="{FF2B5EF4-FFF2-40B4-BE49-F238E27FC236}">
                <a16:creationId xmlns:a16="http://schemas.microsoft.com/office/drawing/2014/main" id="{8D534DAB-2FB9-8B13-0394-9714E81134FF}"/>
              </a:ext>
            </a:extLst>
          </p:cNvPr>
          <p:cNvSpPr>
            <a:spLocks noGrp="1"/>
          </p:cNvSpPr>
          <p:nvPr>
            <p:ph type="body" sz="quarter" idx="15"/>
          </p:nvPr>
        </p:nvSpPr>
        <p:spPr/>
        <p:txBody>
          <a:bodyPr/>
          <a:lstStyle/>
          <a:p>
            <a:r>
              <a:rPr lang="en-US" dirty="0"/>
              <a:t>Communication</a:t>
            </a:r>
          </a:p>
          <a:p>
            <a:pPr marL="1257300" lvl="1" indent="-457200"/>
            <a:r>
              <a:rPr lang="en-US" dirty="0"/>
              <a:t>Internal</a:t>
            </a:r>
          </a:p>
          <a:p>
            <a:pPr marL="1257300" lvl="1" indent="-457200"/>
            <a:r>
              <a:rPr lang="en-US" dirty="0"/>
              <a:t>External</a:t>
            </a:r>
          </a:p>
          <a:p>
            <a:r>
              <a:rPr lang="en-US" dirty="0"/>
              <a:t>Documented Information</a:t>
            </a:r>
          </a:p>
          <a:p>
            <a:pPr marL="1257300" lvl="1" indent="-457200"/>
            <a:r>
              <a:rPr lang="en-US" dirty="0"/>
              <a:t>15 required documents/records + any documents deemed necessary by the organization</a:t>
            </a:r>
          </a:p>
          <a:p>
            <a:pPr marL="1257300" lvl="1" indent="-457200"/>
            <a:r>
              <a:rPr lang="en-US" dirty="0"/>
              <a:t>Creating &amp; Updating</a:t>
            </a:r>
          </a:p>
          <a:p>
            <a:pPr marL="1714500" lvl="2" indent="-457200"/>
            <a:r>
              <a:rPr lang="en-US" dirty="0"/>
              <a:t>Identification, format, review/approve</a:t>
            </a:r>
          </a:p>
          <a:p>
            <a:pPr marL="1257300" lvl="1" indent="-457200"/>
            <a:r>
              <a:rPr lang="en-US" dirty="0"/>
              <a:t>Control</a:t>
            </a:r>
          </a:p>
          <a:p>
            <a:pPr marL="1714500" lvl="2" indent="-457200"/>
            <a:r>
              <a:rPr lang="en-US" dirty="0"/>
              <a:t>Distribution, access, storage, changes, retention</a:t>
            </a:r>
          </a:p>
        </p:txBody>
      </p:sp>
    </p:spTree>
    <p:extLst>
      <p:ext uri="{BB962C8B-B14F-4D97-AF65-F5344CB8AC3E}">
        <p14:creationId xmlns:p14="http://schemas.microsoft.com/office/powerpoint/2010/main" val="619182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33990D-1EBD-44FD-B1B9-D10749324C56}"/>
              </a:ext>
            </a:extLst>
          </p:cNvPr>
          <p:cNvSpPr>
            <a:spLocks noGrp="1"/>
          </p:cNvSpPr>
          <p:nvPr>
            <p:ph type="body" sz="quarter" idx="13"/>
          </p:nvPr>
        </p:nvSpPr>
        <p:spPr/>
        <p:txBody>
          <a:bodyPr/>
          <a:lstStyle/>
          <a:p>
            <a:r>
              <a:rPr lang="en-US" sz="6600" dirty="0">
                <a:solidFill>
                  <a:srgbClr val="B3D335"/>
                </a:solidFill>
              </a:rPr>
              <a:t>Element 8 </a:t>
            </a:r>
          </a:p>
          <a:p>
            <a:r>
              <a:rPr lang="en-US" sz="6600" dirty="0"/>
              <a:t>Operation</a:t>
            </a:r>
          </a:p>
        </p:txBody>
      </p:sp>
    </p:spTree>
    <p:extLst>
      <p:ext uri="{BB962C8B-B14F-4D97-AF65-F5344CB8AC3E}">
        <p14:creationId xmlns:p14="http://schemas.microsoft.com/office/powerpoint/2010/main" val="309809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98C0CD-81A5-C3BB-62A6-B61465FB6E9B}"/>
              </a:ext>
            </a:extLst>
          </p:cNvPr>
          <p:cNvSpPr>
            <a:spLocks noGrp="1"/>
          </p:cNvSpPr>
          <p:nvPr>
            <p:ph type="body" sz="quarter" idx="12"/>
          </p:nvPr>
        </p:nvSpPr>
        <p:spPr/>
        <p:txBody>
          <a:bodyPr/>
          <a:lstStyle/>
          <a:p>
            <a:r>
              <a:rPr lang="en-US" dirty="0"/>
              <a:t>Operation</a:t>
            </a:r>
          </a:p>
        </p:txBody>
      </p:sp>
      <p:sp>
        <p:nvSpPr>
          <p:cNvPr id="8" name="Picture Placeholder 7">
            <a:extLst>
              <a:ext uri="{FF2B5EF4-FFF2-40B4-BE49-F238E27FC236}">
                <a16:creationId xmlns:a16="http://schemas.microsoft.com/office/drawing/2014/main" id="{1C18AFD3-CBD2-A444-CFB2-22BBCF889DCB}"/>
              </a:ext>
            </a:extLst>
          </p:cNvPr>
          <p:cNvSpPr>
            <a:spLocks noGrp="1"/>
          </p:cNvSpPr>
          <p:nvPr>
            <p:ph type="pic" sz="quarter" idx="13"/>
          </p:nvPr>
        </p:nvSpPr>
        <p:spPr/>
        <p:txBody>
          <a:bodyPr/>
          <a:lstStyle/>
          <a:p>
            <a:endParaRPr lang="en-US"/>
          </a:p>
        </p:txBody>
      </p:sp>
      <p:sp>
        <p:nvSpPr>
          <p:cNvPr id="9" name="Text Placeholder 8">
            <a:extLst>
              <a:ext uri="{FF2B5EF4-FFF2-40B4-BE49-F238E27FC236}">
                <a16:creationId xmlns:a16="http://schemas.microsoft.com/office/drawing/2014/main" id="{FCA11BA7-5FCD-A3F7-8443-53DE72303E9F}"/>
              </a:ext>
            </a:extLst>
          </p:cNvPr>
          <p:cNvSpPr>
            <a:spLocks noGrp="1"/>
          </p:cNvSpPr>
          <p:nvPr>
            <p:ph type="body" sz="quarter" idx="14"/>
          </p:nvPr>
        </p:nvSpPr>
        <p:spPr/>
        <p:txBody>
          <a:bodyPr/>
          <a:lstStyle/>
          <a:p>
            <a:r>
              <a:rPr lang="en-US" dirty="0"/>
              <a:t>Operational Planning &amp; Control</a:t>
            </a:r>
          </a:p>
          <a:p>
            <a:pPr marL="1257300" lvl="1" indent="-457200"/>
            <a:r>
              <a:rPr lang="en-US" dirty="0"/>
              <a:t>Establish criteria for processes</a:t>
            </a:r>
          </a:p>
          <a:p>
            <a:pPr marL="1257300" lvl="1" indent="-457200"/>
            <a:r>
              <a:rPr lang="en-US" dirty="0"/>
              <a:t>Control outsourced processes</a:t>
            </a:r>
          </a:p>
          <a:p>
            <a:pPr marL="1257300" lvl="1" indent="-457200"/>
            <a:r>
              <a:rPr lang="en-US" dirty="0"/>
              <a:t>Life-cycle perspective; environmental controls from design to end-of-life treatment</a:t>
            </a:r>
          </a:p>
          <a:p>
            <a:r>
              <a:rPr lang="en-US" dirty="0"/>
              <a:t>Emergency Preparedness &amp; Response</a:t>
            </a:r>
          </a:p>
          <a:p>
            <a:pPr marL="1257300" lvl="1" indent="-457200"/>
            <a:r>
              <a:rPr lang="en-US" dirty="0"/>
              <a:t>Identify potential emergency situation</a:t>
            </a:r>
          </a:p>
          <a:p>
            <a:pPr marL="1714500" lvl="2" indent="-457200"/>
            <a:r>
              <a:rPr lang="en-US" dirty="0"/>
              <a:t>Plan to take action to respond to emergency</a:t>
            </a:r>
          </a:p>
          <a:p>
            <a:pPr marL="1714500" lvl="2" indent="-457200"/>
            <a:r>
              <a:rPr lang="en-US" dirty="0"/>
              <a:t>Periodically test plan</a:t>
            </a:r>
          </a:p>
          <a:p>
            <a:pPr marL="1714500" lvl="2" indent="-457200"/>
            <a:r>
              <a:rPr lang="en-US" dirty="0"/>
              <a:t>Periodically review and revise plan after the occurrence of an emergency</a:t>
            </a:r>
          </a:p>
          <a:p>
            <a:pPr marL="1714500" lvl="2" indent="-457200"/>
            <a:r>
              <a:rPr lang="en-US" dirty="0"/>
              <a:t>Provide information on preparedness to interested parties and persons to work in EMS</a:t>
            </a:r>
          </a:p>
        </p:txBody>
      </p:sp>
    </p:spTree>
    <p:extLst>
      <p:ext uri="{BB962C8B-B14F-4D97-AF65-F5344CB8AC3E}">
        <p14:creationId xmlns:p14="http://schemas.microsoft.com/office/powerpoint/2010/main" val="1003212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76D27B-9F87-4912-80C0-063379043AAB}"/>
              </a:ext>
            </a:extLst>
          </p:cNvPr>
          <p:cNvSpPr>
            <a:spLocks noGrp="1"/>
          </p:cNvSpPr>
          <p:nvPr>
            <p:ph type="body" sz="quarter" idx="12"/>
          </p:nvPr>
        </p:nvSpPr>
        <p:spPr/>
        <p:txBody>
          <a:bodyPr>
            <a:normAutofit fontScale="92500" lnSpcReduction="20000"/>
          </a:bodyPr>
          <a:lstStyle/>
          <a:p>
            <a:r>
              <a:rPr lang="en-US" dirty="0"/>
              <a:t>Agenda</a:t>
            </a:r>
          </a:p>
        </p:txBody>
      </p:sp>
      <p:sp>
        <p:nvSpPr>
          <p:cNvPr id="3" name="Text Placeholder 2">
            <a:extLst>
              <a:ext uri="{FF2B5EF4-FFF2-40B4-BE49-F238E27FC236}">
                <a16:creationId xmlns:a16="http://schemas.microsoft.com/office/drawing/2014/main" id="{40557CDE-8C5A-49C1-8089-B565352FFA5C}"/>
              </a:ext>
            </a:extLst>
          </p:cNvPr>
          <p:cNvSpPr>
            <a:spLocks noGrp="1"/>
          </p:cNvSpPr>
          <p:nvPr>
            <p:ph type="body" sz="quarter" idx="4294967295"/>
          </p:nvPr>
        </p:nvSpPr>
        <p:spPr>
          <a:xfrm>
            <a:off x="4110038" y="1674813"/>
            <a:ext cx="7527925" cy="4597400"/>
          </a:xfrm>
          <a:prstGeom prst="rect">
            <a:avLst/>
          </a:prstGeom>
        </p:spPr>
        <p:txBody>
          <a:bodyPr/>
          <a:lstStyle/>
          <a:p>
            <a:pPr marL="514350" indent="-514350">
              <a:buAutoNum type="arabicPeriod"/>
            </a:pPr>
            <a:r>
              <a:rPr lang="en-US" dirty="0">
                <a:latin typeface="Avenir Next" panose="020B0503020202020204" pitchFamily="34" charset="0"/>
              </a:rPr>
              <a:t>What is ISO 14001</a:t>
            </a:r>
          </a:p>
          <a:p>
            <a:pPr marL="514350" indent="-514350">
              <a:buAutoNum type="arabicPeriod"/>
            </a:pPr>
            <a:r>
              <a:rPr lang="en-US" dirty="0">
                <a:latin typeface="Avenir Next" panose="020B0503020202020204" pitchFamily="34" charset="0"/>
              </a:rPr>
              <a:t>EMS Terminology</a:t>
            </a:r>
          </a:p>
          <a:p>
            <a:pPr marL="514350" indent="-514350">
              <a:buAutoNum type="arabicPeriod"/>
            </a:pPr>
            <a:r>
              <a:rPr lang="en-US" dirty="0">
                <a:latin typeface="Avenir Next" panose="020B0503020202020204" pitchFamily="34" charset="0"/>
              </a:rPr>
              <a:t>EMS Principles</a:t>
            </a:r>
          </a:p>
          <a:p>
            <a:pPr marL="514350" indent="-514350">
              <a:buAutoNum type="arabicPeriod"/>
            </a:pPr>
            <a:r>
              <a:rPr lang="en-US" dirty="0">
                <a:latin typeface="Avenir Next" panose="020B0503020202020204" pitchFamily="34" charset="0"/>
              </a:rPr>
              <a:t>ISO 14001:2015 Overview</a:t>
            </a:r>
          </a:p>
        </p:txBody>
      </p:sp>
      <p:pic>
        <p:nvPicPr>
          <p:cNvPr id="6" name="Picture Placeholder 5" descr="A picture containing graphical user interface&#10;&#10;Description automatically generated">
            <a:extLst>
              <a:ext uri="{FF2B5EF4-FFF2-40B4-BE49-F238E27FC236}">
                <a16:creationId xmlns:a16="http://schemas.microsoft.com/office/drawing/2014/main" id="{59F07CA6-952C-4D5C-B564-E7DEC4E3F9CF}"/>
              </a:ext>
            </a:extLst>
          </p:cNvPr>
          <p:cNvPicPr>
            <a:picLocks noGrp="1" noChangeAspect="1"/>
          </p:cNvPicPr>
          <p:nvPr>
            <p:ph type="pic" sz="quarter" idx="13"/>
          </p:nvPr>
        </p:nvPicPr>
        <p:blipFill>
          <a:blip r:embed="rId2"/>
          <a:srcRect t="11898" b="11898"/>
          <a:stretch>
            <a:fillRect/>
          </a:stretch>
        </p:blipFill>
        <p:spPr>
          <a:xfrm rot="5400000">
            <a:off x="-1644650" y="1644650"/>
            <a:ext cx="6858000" cy="3568700"/>
          </a:xfrm>
        </p:spPr>
      </p:pic>
    </p:spTree>
    <p:extLst>
      <p:ext uri="{BB962C8B-B14F-4D97-AF65-F5344CB8AC3E}">
        <p14:creationId xmlns:p14="http://schemas.microsoft.com/office/powerpoint/2010/main" val="3600593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33990D-1EBD-44FD-B1B9-D10749324C56}"/>
              </a:ext>
            </a:extLst>
          </p:cNvPr>
          <p:cNvSpPr>
            <a:spLocks noGrp="1"/>
          </p:cNvSpPr>
          <p:nvPr>
            <p:ph type="body" sz="quarter" idx="13"/>
          </p:nvPr>
        </p:nvSpPr>
        <p:spPr/>
        <p:txBody>
          <a:bodyPr/>
          <a:lstStyle/>
          <a:p>
            <a:r>
              <a:rPr lang="en-US" sz="6600" dirty="0">
                <a:solidFill>
                  <a:srgbClr val="B3D335"/>
                </a:solidFill>
              </a:rPr>
              <a:t>Element 9 </a:t>
            </a:r>
          </a:p>
          <a:p>
            <a:r>
              <a:rPr lang="en-US" sz="6600" dirty="0"/>
              <a:t>Performance Evaluation</a:t>
            </a:r>
          </a:p>
        </p:txBody>
      </p:sp>
    </p:spTree>
    <p:extLst>
      <p:ext uri="{BB962C8B-B14F-4D97-AF65-F5344CB8AC3E}">
        <p14:creationId xmlns:p14="http://schemas.microsoft.com/office/powerpoint/2010/main" val="2060536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386E8B-57CE-F581-E41D-83EDA550A82D}"/>
              </a:ext>
            </a:extLst>
          </p:cNvPr>
          <p:cNvSpPr>
            <a:spLocks noGrp="1"/>
          </p:cNvSpPr>
          <p:nvPr>
            <p:ph type="body" sz="quarter" idx="12"/>
          </p:nvPr>
        </p:nvSpPr>
        <p:spPr/>
        <p:txBody>
          <a:bodyPr/>
          <a:lstStyle/>
          <a:p>
            <a:r>
              <a:rPr lang="en-US" sz="5400" dirty="0"/>
              <a:t>Performance Evaluation</a:t>
            </a:r>
          </a:p>
        </p:txBody>
      </p:sp>
      <p:sp>
        <p:nvSpPr>
          <p:cNvPr id="4" name="Picture Placeholder 3">
            <a:extLst>
              <a:ext uri="{FF2B5EF4-FFF2-40B4-BE49-F238E27FC236}">
                <a16:creationId xmlns:a16="http://schemas.microsoft.com/office/drawing/2014/main" id="{42ED0642-9C5D-E21A-D5D0-7827258D95F2}"/>
              </a:ext>
            </a:extLst>
          </p:cNvPr>
          <p:cNvSpPr>
            <a:spLocks noGrp="1"/>
          </p:cNvSpPr>
          <p:nvPr>
            <p:ph type="pic" sz="quarter" idx="13"/>
          </p:nvPr>
        </p:nvSpPr>
        <p:spPr/>
        <p:txBody>
          <a:bodyPr/>
          <a:lstStyle/>
          <a:p>
            <a:endParaRPr lang="en-US"/>
          </a:p>
        </p:txBody>
      </p:sp>
      <p:sp>
        <p:nvSpPr>
          <p:cNvPr id="5" name="Picture Placeholder 4">
            <a:extLst>
              <a:ext uri="{FF2B5EF4-FFF2-40B4-BE49-F238E27FC236}">
                <a16:creationId xmlns:a16="http://schemas.microsoft.com/office/drawing/2014/main" id="{C2341A03-7C8E-4610-BFEF-73B6FA205F16}"/>
              </a:ext>
            </a:extLst>
          </p:cNvPr>
          <p:cNvSpPr>
            <a:spLocks noGrp="1"/>
          </p:cNvSpPr>
          <p:nvPr>
            <p:ph type="pic" sz="quarter" idx="14"/>
          </p:nvPr>
        </p:nvSpPr>
        <p:spPr/>
        <p:txBody>
          <a:bodyPr/>
          <a:lstStyle/>
          <a:p>
            <a:endParaRPr lang="en-US"/>
          </a:p>
        </p:txBody>
      </p:sp>
      <p:sp>
        <p:nvSpPr>
          <p:cNvPr id="6" name="Text Placeholder 5">
            <a:extLst>
              <a:ext uri="{FF2B5EF4-FFF2-40B4-BE49-F238E27FC236}">
                <a16:creationId xmlns:a16="http://schemas.microsoft.com/office/drawing/2014/main" id="{721AA7C3-0C89-BBA6-601A-56624BE6B3BE}"/>
              </a:ext>
            </a:extLst>
          </p:cNvPr>
          <p:cNvSpPr>
            <a:spLocks noGrp="1"/>
          </p:cNvSpPr>
          <p:nvPr>
            <p:ph type="body" sz="quarter" idx="15"/>
          </p:nvPr>
        </p:nvSpPr>
        <p:spPr/>
        <p:txBody>
          <a:bodyPr/>
          <a:lstStyle/>
          <a:p>
            <a:r>
              <a:rPr lang="en-US" dirty="0"/>
              <a:t>Monitoring, Measurement, Analysis &amp; Evaluation</a:t>
            </a:r>
          </a:p>
          <a:p>
            <a:pPr marL="1257300" lvl="1" indent="-457200"/>
            <a:r>
              <a:rPr lang="en-US" dirty="0"/>
              <a:t>Establish criteria to evaluate environmental performance (when, who, how often)</a:t>
            </a:r>
          </a:p>
          <a:p>
            <a:pPr marL="1257300" lvl="1" indent="-457200"/>
            <a:r>
              <a:rPr lang="en-US" dirty="0"/>
              <a:t>Establish process needed to evaluate the fulfillment of compliance obligations</a:t>
            </a:r>
          </a:p>
          <a:p>
            <a:r>
              <a:rPr lang="en-US" dirty="0"/>
              <a:t>Internal Audit</a:t>
            </a:r>
          </a:p>
          <a:p>
            <a:pPr marL="1257300" lvl="1" indent="-457200"/>
            <a:r>
              <a:rPr lang="en-US" dirty="0"/>
              <a:t>Conforming &amp; effectively implemented</a:t>
            </a:r>
          </a:p>
          <a:p>
            <a:pPr marL="1257300" lvl="1" indent="-457200"/>
            <a:r>
              <a:rPr lang="en-US" dirty="0"/>
              <a:t>Establish, implement &amp; maintain an audit program</a:t>
            </a:r>
          </a:p>
        </p:txBody>
      </p:sp>
    </p:spTree>
    <p:extLst>
      <p:ext uri="{BB962C8B-B14F-4D97-AF65-F5344CB8AC3E}">
        <p14:creationId xmlns:p14="http://schemas.microsoft.com/office/powerpoint/2010/main" val="733163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386E8B-57CE-F581-E41D-83EDA550A82D}"/>
              </a:ext>
            </a:extLst>
          </p:cNvPr>
          <p:cNvSpPr>
            <a:spLocks noGrp="1"/>
          </p:cNvSpPr>
          <p:nvPr>
            <p:ph type="body" sz="quarter" idx="12"/>
          </p:nvPr>
        </p:nvSpPr>
        <p:spPr/>
        <p:txBody>
          <a:bodyPr/>
          <a:lstStyle/>
          <a:p>
            <a:r>
              <a:rPr lang="en-US" sz="5400" dirty="0"/>
              <a:t>Performance Evaluation</a:t>
            </a:r>
          </a:p>
        </p:txBody>
      </p:sp>
      <p:sp>
        <p:nvSpPr>
          <p:cNvPr id="4" name="Picture Placeholder 3">
            <a:extLst>
              <a:ext uri="{FF2B5EF4-FFF2-40B4-BE49-F238E27FC236}">
                <a16:creationId xmlns:a16="http://schemas.microsoft.com/office/drawing/2014/main" id="{42ED0642-9C5D-E21A-D5D0-7827258D95F2}"/>
              </a:ext>
            </a:extLst>
          </p:cNvPr>
          <p:cNvSpPr>
            <a:spLocks noGrp="1"/>
          </p:cNvSpPr>
          <p:nvPr>
            <p:ph type="pic" sz="quarter" idx="13"/>
          </p:nvPr>
        </p:nvSpPr>
        <p:spPr/>
        <p:txBody>
          <a:bodyPr/>
          <a:lstStyle/>
          <a:p>
            <a:endParaRPr lang="en-US"/>
          </a:p>
        </p:txBody>
      </p:sp>
      <p:sp>
        <p:nvSpPr>
          <p:cNvPr id="5" name="Picture Placeholder 4">
            <a:extLst>
              <a:ext uri="{FF2B5EF4-FFF2-40B4-BE49-F238E27FC236}">
                <a16:creationId xmlns:a16="http://schemas.microsoft.com/office/drawing/2014/main" id="{C2341A03-7C8E-4610-BFEF-73B6FA205F16}"/>
              </a:ext>
            </a:extLst>
          </p:cNvPr>
          <p:cNvSpPr>
            <a:spLocks noGrp="1"/>
          </p:cNvSpPr>
          <p:nvPr>
            <p:ph type="pic" sz="quarter" idx="14"/>
          </p:nvPr>
        </p:nvSpPr>
        <p:spPr/>
        <p:txBody>
          <a:bodyPr/>
          <a:lstStyle/>
          <a:p>
            <a:endParaRPr lang="en-US"/>
          </a:p>
        </p:txBody>
      </p:sp>
      <p:sp>
        <p:nvSpPr>
          <p:cNvPr id="6" name="Text Placeholder 5">
            <a:extLst>
              <a:ext uri="{FF2B5EF4-FFF2-40B4-BE49-F238E27FC236}">
                <a16:creationId xmlns:a16="http://schemas.microsoft.com/office/drawing/2014/main" id="{721AA7C3-0C89-BBA6-601A-56624BE6B3BE}"/>
              </a:ext>
            </a:extLst>
          </p:cNvPr>
          <p:cNvSpPr>
            <a:spLocks noGrp="1"/>
          </p:cNvSpPr>
          <p:nvPr>
            <p:ph type="body" sz="quarter" idx="15"/>
          </p:nvPr>
        </p:nvSpPr>
        <p:spPr/>
        <p:txBody>
          <a:bodyPr/>
          <a:lstStyle/>
          <a:p>
            <a:r>
              <a:rPr lang="en-US" dirty="0"/>
              <a:t>Management Review (inputs)</a:t>
            </a:r>
          </a:p>
          <a:p>
            <a:pPr marL="1257300" lvl="1" indent="-457200"/>
            <a:r>
              <a:rPr lang="en-US" dirty="0"/>
              <a:t>Status of actions from previous MR</a:t>
            </a:r>
          </a:p>
          <a:p>
            <a:pPr marL="1257300" lvl="1" indent="-457200"/>
            <a:r>
              <a:rPr lang="en-US" dirty="0"/>
              <a:t>Changes in</a:t>
            </a:r>
          </a:p>
          <a:p>
            <a:pPr marL="1714500" lvl="2" indent="-457200"/>
            <a:r>
              <a:rPr lang="en-US" dirty="0"/>
              <a:t>Internal/externa issues</a:t>
            </a:r>
          </a:p>
          <a:p>
            <a:pPr marL="1714500" lvl="2" indent="-457200"/>
            <a:r>
              <a:rPr lang="en-US" dirty="0"/>
              <a:t>Needs/expectations of interested parties</a:t>
            </a:r>
          </a:p>
          <a:p>
            <a:pPr marL="1714500" lvl="2" indent="-457200"/>
            <a:r>
              <a:rPr lang="en-US" dirty="0"/>
              <a:t>Environmental aspects</a:t>
            </a:r>
          </a:p>
          <a:p>
            <a:pPr marL="1714500" lvl="2" indent="-457200"/>
            <a:r>
              <a:rPr lang="en-US" dirty="0"/>
              <a:t>Risks/Opportunities</a:t>
            </a:r>
          </a:p>
          <a:p>
            <a:pPr marL="1143000" lvl="1"/>
            <a:r>
              <a:rPr lang="en-US" dirty="0"/>
              <a:t>Environmental performance (tends)</a:t>
            </a:r>
          </a:p>
          <a:p>
            <a:pPr marL="1600200" lvl="2"/>
            <a:r>
              <a:rPr lang="en-US" dirty="0"/>
              <a:t>Nonconformities/Corrective actions</a:t>
            </a:r>
          </a:p>
          <a:p>
            <a:pPr marL="1600200" lvl="2"/>
            <a:r>
              <a:rPr lang="en-US" dirty="0"/>
              <a:t>Monitoring &amp; measurement results</a:t>
            </a:r>
          </a:p>
          <a:p>
            <a:pPr marL="1600200" lvl="2"/>
            <a:r>
              <a:rPr lang="en-US" dirty="0"/>
              <a:t>Fulfillment of compliance obligations</a:t>
            </a:r>
          </a:p>
          <a:p>
            <a:pPr marL="1600200" lvl="2"/>
            <a:r>
              <a:rPr lang="en-US" dirty="0"/>
              <a:t>Audit results</a:t>
            </a:r>
          </a:p>
        </p:txBody>
      </p:sp>
    </p:spTree>
    <p:extLst>
      <p:ext uri="{BB962C8B-B14F-4D97-AF65-F5344CB8AC3E}">
        <p14:creationId xmlns:p14="http://schemas.microsoft.com/office/powerpoint/2010/main" val="2027834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386E8B-57CE-F581-E41D-83EDA550A82D}"/>
              </a:ext>
            </a:extLst>
          </p:cNvPr>
          <p:cNvSpPr>
            <a:spLocks noGrp="1"/>
          </p:cNvSpPr>
          <p:nvPr>
            <p:ph type="body" sz="quarter" idx="12"/>
          </p:nvPr>
        </p:nvSpPr>
        <p:spPr/>
        <p:txBody>
          <a:bodyPr/>
          <a:lstStyle/>
          <a:p>
            <a:r>
              <a:rPr lang="en-US" sz="5400" dirty="0"/>
              <a:t>Performance Evaluation</a:t>
            </a:r>
          </a:p>
        </p:txBody>
      </p:sp>
      <p:sp>
        <p:nvSpPr>
          <p:cNvPr id="4" name="Picture Placeholder 3">
            <a:extLst>
              <a:ext uri="{FF2B5EF4-FFF2-40B4-BE49-F238E27FC236}">
                <a16:creationId xmlns:a16="http://schemas.microsoft.com/office/drawing/2014/main" id="{42ED0642-9C5D-E21A-D5D0-7827258D95F2}"/>
              </a:ext>
            </a:extLst>
          </p:cNvPr>
          <p:cNvSpPr>
            <a:spLocks noGrp="1"/>
          </p:cNvSpPr>
          <p:nvPr>
            <p:ph type="pic" sz="quarter" idx="13"/>
          </p:nvPr>
        </p:nvSpPr>
        <p:spPr/>
        <p:txBody>
          <a:bodyPr/>
          <a:lstStyle/>
          <a:p>
            <a:endParaRPr lang="en-US"/>
          </a:p>
        </p:txBody>
      </p:sp>
      <p:sp>
        <p:nvSpPr>
          <p:cNvPr id="5" name="Picture Placeholder 4">
            <a:extLst>
              <a:ext uri="{FF2B5EF4-FFF2-40B4-BE49-F238E27FC236}">
                <a16:creationId xmlns:a16="http://schemas.microsoft.com/office/drawing/2014/main" id="{C2341A03-7C8E-4610-BFEF-73B6FA205F16}"/>
              </a:ext>
            </a:extLst>
          </p:cNvPr>
          <p:cNvSpPr>
            <a:spLocks noGrp="1"/>
          </p:cNvSpPr>
          <p:nvPr>
            <p:ph type="pic" sz="quarter" idx="14"/>
          </p:nvPr>
        </p:nvSpPr>
        <p:spPr/>
        <p:txBody>
          <a:bodyPr/>
          <a:lstStyle/>
          <a:p>
            <a:endParaRPr lang="en-US"/>
          </a:p>
        </p:txBody>
      </p:sp>
      <p:sp>
        <p:nvSpPr>
          <p:cNvPr id="6" name="Text Placeholder 5">
            <a:extLst>
              <a:ext uri="{FF2B5EF4-FFF2-40B4-BE49-F238E27FC236}">
                <a16:creationId xmlns:a16="http://schemas.microsoft.com/office/drawing/2014/main" id="{721AA7C3-0C89-BBA6-601A-56624BE6B3BE}"/>
              </a:ext>
            </a:extLst>
          </p:cNvPr>
          <p:cNvSpPr>
            <a:spLocks noGrp="1"/>
          </p:cNvSpPr>
          <p:nvPr>
            <p:ph type="body" sz="quarter" idx="15"/>
          </p:nvPr>
        </p:nvSpPr>
        <p:spPr/>
        <p:txBody>
          <a:bodyPr/>
          <a:lstStyle/>
          <a:p>
            <a:pPr marL="1257300" lvl="1" indent="-457200"/>
            <a:r>
              <a:rPr lang="en-US" dirty="0"/>
              <a:t>Adequacy of resources</a:t>
            </a:r>
          </a:p>
          <a:p>
            <a:pPr marL="1257300" lvl="1" indent="-457200"/>
            <a:r>
              <a:rPr lang="en-US" dirty="0"/>
              <a:t>Communication from interested parties</a:t>
            </a:r>
          </a:p>
          <a:p>
            <a:pPr marL="1257300" lvl="1" indent="-457200"/>
            <a:r>
              <a:rPr lang="en-US" dirty="0"/>
              <a:t>Opportunities for improvement</a:t>
            </a:r>
          </a:p>
          <a:p>
            <a:r>
              <a:rPr lang="en-US" dirty="0"/>
              <a:t>Management Review (outputs)</a:t>
            </a:r>
          </a:p>
          <a:p>
            <a:pPr marL="1257300" lvl="1" indent="-457200"/>
            <a:r>
              <a:rPr lang="en-US" dirty="0"/>
              <a:t>Effectiveness of the EMS</a:t>
            </a:r>
          </a:p>
          <a:p>
            <a:pPr marL="1257300" lvl="1" indent="-457200"/>
            <a:r>
              <a:rPr lang="en-US" dirty="0"/>
              <a:t>Continuous improvement opportunities</a:t>
            </a:r>
          </a:p>
          <a:p>
            <a:pPr marL="1257300" lvl="1" indent="-457200"/>
            <a:r>
              <a:rPr lang="en-US" dirty="0"/>
              <a:t>Any changes to the EMS</a:t>
            </a:r>
          </a:p>
          <a:p>
            <a:pPr marL="1257300" lvl="1" indent="-457200"/>
            <a:r>
              <a:rPr lang="en-US" dirty="0"/>
              <a:t>Actions taken when objectives are not met</a:t>
            </a:r>
          </a:p>
          <a:p>
            <a:pPr marL="1257300" lvl="1" indent="-457200"/>
            <a:r>
              <a:rPr lang="en-US" dirty="0"/>
              <a:t>Integration opportunities with other business processes</a:t>
            </a:r>
          </a:p>
          <a:p>
            <a:pPr marL="1257300" lvl="1" indent="-457200"/>
            <a:r>
              <a:rPr lang="en-US" dirty="0"/>
              <a:t>Changes to the strategic direction</a:t>
            </a:r>
          </a:p>
        </p:txBody>
      </p:sp>
    </p:spTree>
    <p:extLst>
      <p:ext uri="{BB962C8B-B14F-4D97-AF65-F5344CB8AC3E}">
        <p14:creationId xmlns:p14="http://schemas.microsoft.com/office/powerpoint/2010/main" val="3625986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33990D-1EBD-44FD-B1B9-D10749324C56}"/>
              </a:ext>
            </a:extLst>
          </p:cNvPr>
          <p:cNvSpPr>
            <a:spLocks noGrp="1"/>
          </p:cNvSpPr>
          <p:nvPr>
            <p:ph type="body" sz="quarter" idx="13"/>
          </p:nvPr>
        </p:nvSpPr>
        <p:spPr/>
        <p:txBody>
          <a:bodyPr/>
          <a:lstStyle/>
          <a:p>
            <a:r>
              <a:rPr lang="en-US" sz="6600" dirty="0">
                <a:solidFill>
                  <a:srgbClr val="B3D335"/>
                </a:solidFill>
              </a:rPr>
              <a:t>Element 10 </a:t>
            </a:r>
          </a:p>
          <a:p>
            <a:r>
              <a:rPr lang="en-US" sz="6600" dirty="0"/>
              <a:t>Improvement</a:t>
            </a:r>
          </a:p>
        </p:txBody>
      </p:sp>
    </p:spTree>
    <p:extLst>
      <p:ext uri="{BB962C8B-B14F-4D97-AF65-F5344CB8AC3E}">
        <p14:creationId xmlns:p14="http://schemas.microsoft.com/office/powerpoint/2010/main" val="2119246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117AA1-9F06-676F-66D2-49A3D946CE8D}"/>
              </a:ext>
            </a:extLst>
          </p:cNvPr>
          <p:cNvSpPr>
            <a:spLocks noGrp="1"/>
          </p:cNvSpPr>
          <p:nvPr>
            <p:ph type="body" sz="quarter" idx="12"/>
          </p:nvPr>
        </p:nvSpPr>
        <p:spPr/>
        <p:txBody>
          <a:bodyPr/>
          <a:lstStyle/>
          <a:p>
            <a:r>
              <a:rPr lang="en-US" dirty="0"/>
              <a:t>Improvement</a:t>
            </a:r>
          </a:p>
        </p:txBody>
      </p:sp>
      <p:sp>
        <p:nvSpPr>
          <p:cNvPr id="4" name="Picture Placeholder 3">
            <a:extLst>
              <a:ext uri="{FF2B5EF4-FFF2-40B4-BE49-F238E27FC236}">
                <a16:creationId xmlns:a16="http://schemas.microsoft.com/office/drawing/2014/main" id="{C295C740-031C-B459-9166-967C24910A96}"/>
              </a:ext>
            </a:extLst>
          </p:cNvPr>
          <p:cNvSpPr>
            <a:spLocks noGrp="1"/>
          </p:cNvSpPr>
          <p:nvPr>
            <p:ph type="pic" sz="quarter" idx="13"/>
          </p:nvPr>
        </p:nvSpPr>
        <p:spPr/>
        <p:txBody>
          <a:bodyPr/>
          <a:lstStyle/>
          <a:p>
            <a:endParaRPr lang="en-US"/>
          </a:p>
        </p:txBody>
      </p:sp>
      <p:sp>
        <p:nvSpPr>
          <p:cNvPr id="5" name="Text Placeholder 4">
            <a:extLst>
              <a:ext uri="{FF2B5EF4-FFF2-40B4-BE49-F238E27FC236}">
                <a16:creationId xmlns:a16="http://schemas.microsoft.com/office/drawing/2014/main" id="{E9C674F1-C596-8ADB-46ED-CBB9A1E00032}"/>
              </a:ext>
            </a:extLst>
          </p:cNvPr>
          <p:cNvSpPr>
            <a:spLocks noGrp="1"/>
          </p:cNvSpPr>
          <p:nvPr>
            <p:ph type="body" sz="quarter" idx="14"/>
          </p:nvPr>
        </p:nvSpPr>
        <p:spPr/>
        <p:txBody>
          <a:bodyPr/>
          <a:lstStyle/>
          <a:p>
            <a:r>
              <a:rPr lang="en-US" dirty="0"/>
              <a:t>Nonconformity &amp; Corrective Action</a:t>
            </a:r>
          </a:p>
          <a:p>
            <a:pPr marL="1257300" lvl="1" indent="-457200"/>
            <a:r>
              <a:rPr lang="en-US" dirty="0"/>
              <a:t>React to the NC</a:t>
            </a:r>
          </a:p>
          <a:p>
            <a:pPr marL="1257300" lvl="1" indent="-457200"/>
            <a:r>
              <a:rPr lang="en-US" dirty="0"/>
              <a:t>Evaluate need to eliminate causes of NC</a:t>
            </a:r>
          </a:p>
          <a:p>
            <a:pPr marL="1257300" lvl="1" indent="-457200"/>
            <a:r>
              <a:rPr lang="en-US" dirty="0"/>
              <a:t>Implement action</a:t>
            </a:r>
          </a:p>
          <a:p>
            <a:pPr marL="1257300" lvl="1" indent="-457200"/>
            <a:r>
              <a:rPr lang="en-US" dirty="0"/>
              <a:t>Review effectiveness</a:t>
            </a:r>
          </a:p>
          <a:p>
            <a:r>
              <a:rPr lang="en-US" dirty="0"/>
              <a:t>Continual Improvement</a:t>
            </a:r>
          </a:p>
          <a:p>
            <a:pPr marL="1257300" lvl="1" indent="-457200"/>
            <a:r>
              <a:rPr lang="en-US" dirty="0"/>
              <a:t>Continually improve the suitability, adequacy and effectiveness of the EMS</a:t>
            </a:r>
          </a:p>
        </p:txBody>
      </p:sp>
    </p:spTree>
    <p:extLst>
      <p:ext uri="{BB962C8B-B14F-4D97-AF65-F5344CB8AC3E}">
        <p14:creationId xmlns:p14="http://schemas.microsoft.com/office/powerpoint/2010/main" val="3270931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A5C5D-7117-4A4F-B395-F0F5FEE72EE8}"/>
              </a:ext>
            </a:extLst>
          </p:cNvPr>
          <p:cNvSpPr>
            <a:spLocks noGrp="1"/>
          </p:cNvSpPr>
          <p:nvPr>
            <p:ph type="body" sz="quarter" idx="13"/>
          </p:nvPr>
        </p:nvSpPr>
        <p:spPr/>
        <p:txBody>
          <a:bodyPr/>
          <a:lstStyle/>
          <a:p>
            <a:r>
              <a:rPr lang="en-US" dirty="0"/>
              <a:t>Questions?</a:t>
            </a:r>
          </a:p>
        </p:txBody>
      </p:sp>
    </p:spTree>
    <p:extLst>
      <p:ext uri="{BB962C8B-B14F-4D97-AF65-F5344CB8AC3E}">
        <p14:creationId xmlns:p14="http://schemas.microsoft.com/office/powerpoint/2010/main" val="1928549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3A8D7B-2E23-744E-8982-E9F5EC9A9ADE}"/>
              </a:ext>
            </a:extLst>
          </p:cNvPr>
          <p:cNvSpPr>
            <a:spLocks noGrp="1"/>
          </p:cNvSpPr>
          <p:nvPr>
            <p:ph type="body" sz="quarter" idx="12"/>
          </p:nvPr>
        </p:nvSpPr>
        <p:spPr/>
        <p:txBody>
          <a:bodyPr/>
          <a:lstStyle/>
          <a:p>
            <a:r>
              <a:rPr lang="en-US" dirty="0"/>
              <a:t>Thank </a:t>
            </a:r>
          </a:p>
          <a:p>
            <a:r>
              <a:rPr lang="en-US" dirty="0"/>
              <a:t>You!</a:t>
            </a:r>
          </a:p>
        </p:txBody>
      </p:sp>
      <p:sp>
        <p:nvSpPr>
          <p:cNvPr id="3" name="Rectangle 2">
            <a:extLst>
              <a:ext uri="{FF2B5EF4-FFF2-40B4-BE49-F238E27FC236}">
                <a16:creationId xmlns:a16="http://schemas.microsoft.com/office/drawing/2014/main" id="{83355B38-71C3-438F-A67B-C6F7A0C52895}"/>
              </a:ext>
            </a:extLst>
          </p:cNvPr>
          <p:cNvSpPr/>
          <p:nvPr/>
        </p:nvSpPr>
        <p:spPr>
          <a:xfrm>
            <a:off x="973416" y="4302381"/>
            <a:ext cx="6096000" cy="782265"/>
          </a:xfrm>
          <a:prstGeom prst="rect">
            <a:avLst/>
          </a:prstGeom>
        </p:spPr>
        <p:txBody>
          <a:bodyPr>
            <a:spAutoFit/>
          </a:bodyPr>
          <a:lstStyle/>
          <a:p>
            <a:pPr marL="0" indent="0" algn="l">
              <a:lnSpc>
                <a:spcPct val="90000"/>
              </a:lnSpc>
              <a:spcBef>
                <a:spcPts val="1000"/>
              </a:spcBef>
              <a:buNone/>
            </a:pPr>
            <a:r>
              <a:rPr lang="en-US" sz="2000" dirty="0">
                <a:solidFill>
                  <a:schemeClr val="bg1"/>
                </a:solidFill>
                <a:latin typeface="Avenir Next" panose="020B0503020202020204" pitchFamily="34" charset="0"/>
              </a:rPr>
              <a:t>jbrady@IMEC.org</a:t>
            </a:r>
          </a:p>
          <a:p>
            <a:pPr marL="0" indent="0" algn="l">
              <a:lnSpc>
                <a:spcPct val="90000"/>
              </a:lnSpc>
              <a:spcBef>
                <a:spcPts val="1000"/>
              </a:spcBef>
              <a:buNone/>
            </a:pPr>
            <a:r>
              <a:rPr lang="en-US" sz="2000" dirty="0">
                <a:solidFill>
                  <a:schemeClr val="bg1"/>
                </a:solidFill>
                <a:latin typeface="Avenir Next" panose="020B0503020202020204" pitchFamily="34" charset="0"/>
              </a:rPr>
              <a:t>815-252-9385</a:t>
            </a:r>
          </a:p>
        </p:txBody>
      </p:sp>
    </p:spTree>
    <p:extLst>
      <p:ext uri="{BB962C8B-B14F-4D97-AF65-F5344CB8AC3E}">
        <p14:creationId xmlns:p14="http://schemas.microsoft.com/office/powerpoint/2010/main" val="4232341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58289-18AA-9845-B8EC-6072C183FFAE}"/>
              </a:ext>
            </a:extLst>
          </p:cNvPr>
          <p:cNvSpPr>
            <a:spLocks noGrp="1"/>
          </p:cNvSpPr>
          <p:nvPr>
            <p:ph type="body" sz="quarter" idx="13"/>
          </p:nvPr>
        </p:nvSpPr>
        <p:spPr/>
        <p:txBody>
          <a:bodyPr>
            <a:normAutofit fontScale="92500" lnSpcReduction="20000"/>
          </a:bodyPr>
          <a:lstStyle/>
          <a:p>
            <a:r>
              <a:rPr lang="en-US" dirty="0"/>
              <a:t>What is ISO?</a:t>
            </a:r>
          </a:p>
        </p:txBody>
      </p:sp>
      <p:sp>
        <p:nvSpPr>
          <p:cNvPr id="3" name="Text Placeholder 2">
            <a:extLst>
              <a:ext uri="{FF2B5EF4-FFF2-40B4-BE49-F238E27FC236}">
                <a16:creationId xmlns:a16="http://schemas.microsoft.com/office/drawing/2014/main" id="{9AC14FF0-E900-EE48-8036-AFE6368F1C12}"/>
              </a:ext>
            </a:extLst>
          </p:cNvPr>
          <p:cNvSpPr>
            <a:spLocks noGrp="1"/>
          </p:cNvSpPr>
          <p:nvPr>
            <p:ph type="body" sz="quarter" idx="14"/>
          </p:nvPr>
        </p:nvSpPr>
        <p:spPr/>
        <p:txBody>
          <a:bodyPr/>
          <a:lstStyle/>
          <a:p>
            <a:r>
              <a:rPr lang="en-US" sz="2400" b="1" dirty="0">
                <a:latin typeface="Avenir Next Demi Bold" panose="020B0703020202020204" pitchFamily="34" charset="0"/>
              </a:rPr>
              <a:t>ISO</a:t>
            </a:r>
            <a:r>
              <a:rPr lang="en-US" sz="2400" dirty="0"/>
              <a:t> – International Organization for Standardization</a:t>
            </a:r>
          </a:p>
          <a:p>
            <a:r>
              <a:rPr lang="en-US" sz="2000" dirty="0"/>
              <a:t>ISO is an independent, non-governmental international organization with a membership of 170 national standards bodies.</a:t>
            </a:r>
          </a:p>
          <a:p>
            <a:r>
              <a:rPr lang="en-US" sz="2000" dirty="0"/>
              <a:t>ISO was founded with the idea of answering a fundamental question: “what's the best way of doing this?”</a:t>
            </a:r>
          </a:p>
          <a:p>
            <a:r>
              <a:rPr lang="en-US" sz="2000" dirty="0"/>
              <a:t>Currently ISO has 25196 published standards.</a:t>
            </a:r>
          </a:p>
        </p:txBody>
      </p:sp>
    </p:spTree>
    <p:extLst>
      <p:ext uri="{BB962C8B-B14F-4D97-AF65-F5344CB8AC3E}">
        <p14:creationId xmlns:p14="http://schemas.microsoft.com/office/powerpoint/2010/main" val="57751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01475C-74D8-6847-ADC7-1753A643CDC0}"/>
              </a:ext>
            </a:extLst>
          </p:cNvPr>
          <p:cNvSpPr>
            <a:spLocks noGrp="1"/>
          </p:cNvSpPr>
          <p:nvPr>
            <p:ph type="body" sz="quarter" idx="12"/>
          </p:nvPr>
        </p:nvSpPr>
        <p:spPr/>
        <p:txBody>
          <a:bodyPr>
            <a:normAutofit lnSpcReduction="10000"/>
          </a:bodyPr>
          <a:lstStyle/>
          <a:p>
            <a:r>
              <a:rPr lang="en-US" sz="6000" dirty="0"/>
              <a:t>Why ISO 14001:2015</a:t>
            </a:r>
          </a:p>
        </p:txBody>
      </p:sp>
      <p:sp>
        <p:nvSpPr>
          <p:cNvPr id="5" name="Text Placeholder 4">
            <a:extLst>
              <a:ext uri="{FF2B5EF4-FFF2-40B4-BE49-F238E27FC236}">
                <a16:creationId xmlns:a16="http://schemas.microsoft.com/office/drawing/2014/main" id="{7399A68C-F02B-9E4A-80F8-31F9DA842CBA}"/>
              </a:ext>
            </a:extLst>
          </p:cNvPr>
          <p:cNvSpPr>
            <a:spLocks noGrp="1"/>
          </p:cNvSpPr>
          <p:nvPr>
            <p:ph type="body" sz="quarter" idx="4294967295"/>
          </p:nvPr>
        </p:nvSpPr>
        <p:spPr>
          <a:xfrm>
            <a:off x="452438" y="1674813"/>
            <a:ext cx="7527925" cy="4597400"/>
          </a:xfrm>
          <a:prstGeom prst="rect">
            <a:avLst/>
          </a:prstGeom>
        </p:spPr>
        <p:txBody>
          <a:bodyPr/>
          <a:lstStyle/>
          <a:p>
            <a:pPr marL="0" indent="0">
              <a:buNone/>
            </a:pPr>
            <a:r>
              <a:rPr lang="en-US" sz="2400" dirty="0">
                <a:latin typeface="Avenir Next" panose="020B0503020202020204" pitchFamily="34" charset="0"/>
              </a:rPr>
              <a:t>ISO 14001 is an internationally agreed standard that sets out the requirements for an environmental management system. It helps organizations improve their environmental performance through more efficient use of resources and reduction of waste, gaining a competitive advantage and the trust of stakeholders.</a:t>
            </a:r>
          </a:p>
          <a:p>
            <a:r>
              <a:rPr lang="en-US" sz="2400" dirty="0">
                <a:latin typeface="Avenir Next" panose="020B0503020202020204" pitchFamily="34" charset="0"/>
              </a:rPr>
              <a:t>Shows compliance to legislative &amp; regulatory requirements.</a:t>
            </a:r>
          </a:p>
          <a:p>
            <a:r>
              <a:rPr lang="en-US" sz="2400" dirty="0">
                <a:latin typeface="Avenir Next" panose="020B0503020202020204" pitchFamily="34" charset="0"/>
              </a:rPr>
              <a:t>Improved employee morale</a:t>
            </a:r>
          </a:p>
          <a:p>
            <a:r>
              <a:rPr lang="en-US" sz="2400" dirty="0">
                <a:latin typeface="Avenir Next" panose="020B0503020202020204" pitchFamily="34" charset="0"/>
              </a:rPr>
              <a:t>Improved public perception</a:t>
            </a:r>
          </a:p>
          <a:p>
            <a:r>
              <a:rPr lang="en-US" sz="2400" dirty="0">
                <a:latin typeface="Avenir Next" panose="020B0503020202020204" pitchFamily="34" charset="0"/>
              </a:rPr>
              <a:t>Increase profitability(reduction of waste)</a:t>
            </a:r>
          </a:p>
          <a:p>
            <a:endParaRPr lang="en-US" sz="2400" dirty="0">
              <a:latin typeface="Avenir Next" panose="020B0503020202020204" pitchFamily="34" charset="0"/>
            </a:endParaRPr>
          </a:p>
        </p:txBody>
      </p:sp>
    </p:spTree>
    <p:extLst>
      <p:ext uri="{BB962C8B-B14F-4D97-AF65-F5344CB8AC3E}">
        <p14:creationId xmlns:p14="http://schemas.microsoft.com/office/powerpoint/2010/main" val="1922144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3AF690-12C1-407C-B621-7DDE10207C11}"/>
              </a:ext>
            </a:extLst>
          </p:cNvPr>
          <p:cNvSpPr>
            <a:spLocks noGrp="1"/>
          </p:cNvSpPr>
          <p:nvPr>
            <p:ph type="body" sz="quarter" idx="13"/>
          </p:nvPr>
        </p:nvSpPr>
        <p:spPr>
          <a:xfrm>
            <a:off x="608848" y="321068"/>
            <a:ext cx="10744951" cy="960703"/>
          </a:xfrm>
        </p:spPr>
        <p:txBody>
          <a:bodyPr/>
          <a:lstStyle/>
          <a:p>
            <a:r>
              <a:rPr lang="en-US" dirty="0"/>
              <a:t>EMS Terminology</a:t>
            </a:r>
          </a:p>
        </p:txBody>
      </p:sp>
      <p:sp>
        <p:nvSpPr>
          <p:cNvPr id="3" name="Text Placeholder 2">
            <a:extLst>
              <a:ext uri="{FF2B5EF4-FFF2-40B4-BE49-F238E27FC236}">
                <a16:creationId xmlns:a16="http://schemas.microsoft.com/office/drawing/2014/main" id="{A4173BDB-43D1-4930-968D-E2478FFFEF61}"/>
              </a:ext>
            </a:extLst>
          </p:cNvPr>
          <p:cNvSpPr>
            <a:spLocks noGrp="1"/>
          </p:cNvSpPr>
          <p:nvPr>
            <p:ph type="body" sz="quarter" idx="14"/>
          </p:nvPr>
        </p:nvSpPr>
        <p:spPr/>
        <p:txBody>
          <a:bodyPr/>
          <a:lstStyle/>
          <a:p>
            <a:pPr marL="457200" indent="-457200">
              <a:buFont typeface="Arial" panose="020B0604020202020204" pitchFamily="34" charset="0"/>
              <a:buChar char="•"/>
            </a:pPr>
            <a:r>
              <a:rPr lang="en-US" b="1" dirty="0">
                <a:solidFill>
                  <a:srgbClr val="006885"/>
                </a:solidFill>
                <a:latin typeface="Avenir Next Demi Bold" panose="020B0703020202020204" pitchFamily="34" charset="0"/>
              </a:rPr>
              <a:t>Compliance Obligation – </a:t>
            </a:r>
            <a:r>
              <a:rPr lang="en-US" dirty="0">
                <a:latin typeface="Avenir Next Demi Bold" panose="020B0703020202020204" pitchFamily="34" charset="0"/>
              </a:rPr>
              <a:t>Legal requirements that an organization has to comply with and any other requirements that an organization has to or chooses to comply with.</a:t>
            </a:r>
          </a:p>
          <a:p>
            <a:pPr marL="457200" indent="-457200">
              <a:buFont typeface="Arial" panose="020B0604020202020204" pitchFamily="34" charset="0"/>
              <a:buChar char="•"/>
            </a:pPr>
            <a:r>
              <a:rPr lang="en-US" b="1" dirty="0">
                <a:solidFill>
                  <a:srgbClr val="006885"/>
                </a:solidFill>
                <a:latin typeface="Avenir Next Demi Bold" panose="020B0703020202020204" pitchFamily="34" charset="0"/>
              </a:rPr>
              <a:t>Environmental Aspects – </a:t>
            </a:r>
            <a:r>
              <a:rPr lang="en-US" dirty="0">
                <a:latin typeface="Avenir Next Demi Bold" panose="020B0703020202020204" pitchFamily="34" charset="0"/>
              </a:rPr>
              <a:t>The elements of an organization’s activities that interact or can interact with the environment.</a:t>
            </a:r>
            <a:endParaRPr lang="en-US" b="1" dirty="0">
              <a:solidFill>
                <a:srgbClr val="006885"/>
              </a:solidFill>
              <a:latin typeface="Avenir Next Demi Bold" panose="020B0703020202020204" pitchFamily="34" charset="0"/>
            </a:endParaRPr>
          </a:p>
          <a:p>
            <a:pPr marL="457200" indent="-457200">
              <a:buFont typeface="Arial" panose="020B0604020202020204" pitchFamily="34" charset="0"/>
              <a:buChar char="•"/>
            </a:pPr>
            <a:r>
              <a:rPr lang="en-US" b="1" dirty="0">
                <a:solidFill>
                  <a:srgbClr val="006885"/>
                </a:solidFill>
                <a:latin typeface="Avenir Next Demi Bold" panose="020B0703020202020204" pitchFamily="34" charset="0"/>
              </a:rPr>
              <a:t>Environmental Impact – </a:t>
            </a:r>
            <a:r>
              <a:rPr lang="en-US" dirty="0">
                <a:latin typeface="Avenir Next Demi Bold" panose="020B0703020202020204" pitchFamily="34" charset="0"/>
              </a:rPr>
              <a:t>The change to the environment whether adverse or beneficial, wholly or partially, resulting from an organization’s environmental aspects.</a:t>
            </a:r>
          </a:p>
          <a:p>
            <a:pPr marL="457200" indent="-457200">
              <a:buFont typeface="Arial" panose="020B0604020202020204" pitchFamily="34" charset="0"/>
              <a:buChar char="•"/>
            </a:pPr>
            <a:r>
              <a:rPr lang="en-US" b="1" dirty="0">
                <a:solidFill>
                  <a:srgbClr val="006885"/>
                </a:solidFill>
                <a:latin typeface="Avenir Next Demi Bold" panose="020B0703020202020204" pitchFamily="34" charset="0"/>
              </a:rPr>
              <a:t>Life Cycle – </a:t>
            </a:r>
            <a:r>
              <a:rPr lang="en-US" dirty="0">
                <a:latin typeface="Avenir Next Demi Bold" panose="020B0703020202020204" pitchFamily="34" charset="0"/>
              </a:rPr>
              <a:t>The consecutive and interlinked stages for a production system, from raw material acquisition to final disposition.</a:t>
            </a:r>
          </a:p>
        </p:txBody>
      </p:sp>
    </p:spTree>
    <p:extLst>
      <p:ext uri="{BB962C8B-B14F-4D97-AF65-F5344CB8AC3E}">
        <p14:creationId xmlns:p14="http://schemas.microsoft.com/office/powerpoint/2010/main" val="408237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727E8-4847-4370-92A6-04DDB67CEBE7}"/>
              </a:ext>
            </a:extLst>
          </p:cNvPr>
          <p:cNvSpPr>
            <a:spLocks noGrp="1"/>
          </p:cNvSpPr>
          <p:nvPr>
            <p:ph type="body" sz="quarter" idx="13"/>
          </p:nvPr>
        </p:nvSpPr>
        <p:spPr>
          <a:xfrm>
            <a:off x="608848" y="389894"/>
            <a:ext cx="11307849" cy="960703"/>
          </a:xfrm>
        </p:spPr>
        <p:txBody>
          <a:bodyPr/>
          <a:lstStyle/>
          <a:p>
            <a:r>
              <a:rPr lang="en-US" sz="4400" dirty="0"/>
              <a:t>7 Environmental Management Principles</a:t>
            </a:r>
          </a:p>
        </p:txBody>
      </p:sp>
      <p:graphicFrame>
        <p:nvGraphicFramePr>
          <p:cNvPr id="7" name="TextBox 2">
            <a:extLst>
              <a:ext uri="{FF2B5EF4-FFF2-40B4-BE49-F238E27FC236}">
                <a16:creationId xmlns:a16="http://schemas.microsoft.com/office/drawing/2014/main" id="{20268635-E0C3-5413-4626-B78741370E9F}"/>
              </a:ext>
            </a:extLst>
          </p:cNvPr>
          <p:cNvGraphicFramePr/>
          <p:nvPr/>
        </p:nvGraphicFramePr>
        <p:xfrm>
          <a:off x="1001949" y="1926077"/>
          <a:ext cx="8161506" cy="3108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4203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A34066-E051-46F2-9C23-0D9BB29D9B52}"/>
              </a:ext>
            </a:extLst>
          </p:cNvPr>
          <p:cNvSpPr>
            <a:spLocks noGrp="1"/>
          </p:cNvSpPr>
          <p:nvPr>
            <p:ph type="body" sz="quarter" idx="12"/>
          </p:nvPr>
        </p:nvSpPr>
        <p:spPr/>
        <p:txBody>
          <a:bodyPr/>
          <a:lstStyle/>
          <a:p>
            <a:r>
              <a:rPr lang="en-US" dirty="0"/>
              <a:t>Aspects &amp; Impacts</a:t>
            </a:r>
          </a:p>
        </p:txBody>
      </p:sp>
      <p:sp>
        <p:nvSpPr>
          <p:cNvPr id="4" name="Text Placeholder 3">
            <a:extLst>
              <a:ext uri="{FF2B5EF4-FFF2-40B4-BE49-F238E27FC236}">
                <a16:creationId xmlns:a16="http://schemas.microsoft.com/office/drawing/2014/main" id="{ED61B365-EEDA-42D4-8840-43285D2DA4A5}"/>
              </a:ext>
            </a:extLst>
          </p:cNvPr>
          <p:cNvSpPr>
            <a:spLocks noGrp="1"/>
          </p:cNvSpPr>
          <p:nvPr>
            <p:ph type="body" sz="quarter" idx="14"/>
          </p:nvPr>
        </p:nvSpPr>
        <p:spPr/>
        <p:txBody>
          <a:bodyPr/>
          <a:lstStyle/>
          <a:p>
            <a:r>
              <a:rPr lang="en-US" sz="3200" b="1" dirty="0">
                <a:latin typeface="Avenir Next Demi Bold" panose="020B0703020202020204" pitchFamily="34" charset="0"/>
              </a:rPr>
              <a:t>Principle 1</a:t>
            </a:r>
          </a:p>
          <a:p>
            <a:r>
              <a:rPr lang="en-US" dirty="0"/>
              <a:t>An environmental aspect is anything that happens within an organization that interacts with the environment. Once aspects are identified that organization needs to determine what are the environmental impacts (positive or negative) this aspect has on the environment.</a:t>
            </a:r>
          </a:p>
          <a:p>
            <a:endParaRPr lang="en-US" dirty="0"/>
          </a:p>
        </p:txBody>
      </p:sp>
      <p:pic>
        <p:nvPicPr>
          <p:cNvPr id="10" name="Picture 9" descr="A few men in a factory&#10;&#10;Description automatically generated with low confidence">
            <a:extLst>
              <a:ext uri="{FF2B5EF4-FFF2-40B4-BE49-F238E27FC236}">
                <a16:creationId xmlns:a16="http://schemas.microsoft.com/office/drawing/2014/main" id="{A19A84CB-2906-4E77-B437-12CC1CB6A3F6}"/>
              </a:ext>
            </a:extLst>
          </p:cNvPr>
          <p:cNvPicPr>
            <a:picLocks noChangeAspect="1"/>
          </p:cNvPicPr>
          <p:nvPr/>
        </p:nvPicPr>
        <p:blipFill rotWithShape="1">
          <a:blip r:embed="rId2"/>
          <a:srcRect l="14324" r="47130"/>
          <a:stretch/>
        </p:blipFill>
        <p:spPr>
          <a:xfrm>
            <a:off x="0" y="0"/>
            <a:ext cx="3628103" cy="6858000"/>
          </a:xfrm>
          <a:prstGeom prst="rect">
            <a:avLst/>
          </a:prstGeom>
        </p:spPr>
      </p:pic>
    </p:spTree>
    <p:extLst>
      <p:ext uri="{BB962C8B-B14F-4D97-AF65-F5344CB8AC3E}">
        <p14:creationId xmlns:p14="http://schemas.microsoft.com/office/powerpoint/2010/main" val="622198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8AEC14-03C0-4823-96D4-460255B23CAB}"/>
              </a:ext>
            </a:extLst>
          </p:cNvPr>
          <p:cNvSpPr>
            <a:spLocks noGrp="1"/>
          </p:cNvSpPr>
          <p:nvPr>
            <p:ph type="body" sz="quarter" idx="12"/>
          </p:nvPr>
        </p:nvSpPr>
        <p:spPr/>
        <p:txBody>
          <a:bodyPr/>
          <a:lstStyle/>
          <a:p>
            <a:r>
              <a:rPr lang="en-US" dirty="0"/>
              <a:t>Leadership</a:t>
            </a:r>
          </a:p>
        </p:txBody>
      </p:sp>
      <p:pic>
        <p:nvPicPr>
          <p:cNvPr id="7" name="Picture Placeholder 6" descr="A group of people looking at a whiteboard&#10;&#10;Description automatically generated with medium confidence">
            <a:extLst>
              <a:ext uri="{FF2B5EF4-FFF2-40B4-BE49-F238E27FC236}">
                <a16:creationId xmlns:a16="http://schemas.microsoft.com/office/drawing/2014/main" id="{49697EC8-3ED1-410A-8993-0FCA80A3AC90}"/>
              </a:ext>
            </a:extLst>
          </p:cNvPr>
          <p:cNvPicPr>
            <a:picLocks noGrp="1" noChangeAspect="1"/>
          </p:cNvPicPr>
          <p:nvPr>
            <p:ph type="pic" sz="quarter" idx="13"/>
          </p:nvPr>
        </p:nvPicPr>
        <p:blipFill>
          <a:blip r:embed="rId2"/>
          <a:srcRect l="15755" r="15755"/>
          <a:stretch>
            <a:fillRect/>
          </a:stretch>
        </p:blipFill>
        <p:spPr/>
      </p:pic>
      <p:pic>
        <p:nvPicPr>
          <p:cNvPr id="9" name="Picture Placeholder 8" descr="A picture containing person, handcart&#10;&#10;Description automatically generated">
            <a:extLst>
              <a:ext uri="{FF2B5EF4-FFF2-40B4-BE49-F238E27FC236}">
                <a16:creationId xmlns:a16="http://schemas.microsoft.com/office/drawing/2014/main" id="{0A3AB8F8-47FE-43A2-B154-F17E321D6008}"/>
              </a:ext>
            </a:extLst>
          </p:cNvPr>
          <p:cNvPicPr>
            <a:picLocks noGrp="1" noChangeAspect="1"/>
          </p:cNvPicPr>
          <p:nvPr>
            <p:ph type="pic" sz="quarter" idx="14"/>
          </p:nvPr>
        </p:nvPicPr>
        <p:blipFill>
          <a:blip r:embed="rId3"/>
          <a:srcRect l="9369" r="9369"/>
          <a:stretch>
            <a:fillRect/>
          </a:stretch>
        </p:blipFill>
        <p:spPr/>
      </p:pic>
      <p:sp>
        <p:nvSpPr>
          <p:cNvPr id="5" name="Text Placeholder 4">
            <a:extLst>
              <a:ext uri="{FF2B5EF4-FFF2-40B4-BE49-F238E27FC236}">
                <a16:creationId xmlns:a16="http://schemas.microsoft.com/office/drawing/2014/main" id="{11EE630B-9E24-40D0-9DC0-764650404C08}"/>
              </a:ext>
            </a:extLst>
          </p:cNvPr>
          <p:cNvSpPr>
            <a:spLocks noGrp="1"/>
          </p:cNvSpPr>
          <p:nvPr>
            <p:ph type="body" sz="quarter" idx="15"/>
          </p:nvPr>
        </p:nvSpPr>
        <p:spPr/>
        <p:txBody>
          <a:bodyPr/>
          <a:lstStyle/>
          <a:p>
            <a:r>
              <a:rPr lang="en-US" sz="3200" b="1" dirty="0">
                <a:latin typeface="Avenir Next Demi Bold" panose="020B0703020202020204" pitchFamily="34" charset="0"/>
              </a:rPr>
              <a:t>Principle 2 </a:t>
            </a:r>
          </a:p>
          <a:p>
            <a:pPr marL="457200" lvl="1" indent="0">
              <a:buNone/>
            </a:pPr>
            <a:r>
              <a:rPr lang="en-US" sz="3200" i="0" dirty="0"/>
              <a:t>Leaders establish unity of purpose and direction of the organization. They should create and maintain the internal environment in which people can become fully involved in achieving the organization’s objectives. </a:t>
            </a:r>
          </a:p>
          <a:p>
            <a:endParaRPr lang="en-US" dirty="0"/>
          </a:p>
          <a:p>
            <a:endParaRPr lang="en-US" dirty="0"/>
          </a:p>
          <a:p>
            <a:endParaRPr lang="en-US" dirty="0"/>
          </a:p>
        </p:txBody>
      </p:sp>
    </p:spTree>
    <p:extLst>
      <p:ext uri="{BB962C8B-B14F-4D97-AF65-F5344CB8AC3E}">
        <p14:creationId xmlns:p14="http://schemas.microsoft.com/office/powerpoint/2010/main" val="15028170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13032</TotalTime>
  <Words>1128</Words>
  <Application>Microsoft Office PowerPoint</Application>
  <PresentationFormat>Widescreen</PresentationFormat>
  <Paragraphs>212</Paragraphs>
  <Slides>37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 avenir next demi bold</vt:lpstr>
      <vt:lpstr>Arial</vt:lpstr>
      <vt:lpstr>Avenir Next</vt:lpstr>
      <vt:lpstr>Avenir Next Demi Bold</vt:lpstr>
      <vt:lpstr>Avenir Next Heavy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MOVE AHEAD FASTER</dc:title>
  <dc:creator>Heather Ferreria</dc:creator>
  <cp:lastModifiedBy>Jesse Brady</cp:lastModifiedBy>
  <cp:revision>249</cp:revision>
  <dcterms:created xsi:type="dcterms:W3CDTF">2020-12-09T14:52:08Z</dcterms:created>
  <dcterms:modified xsi:type="dcterms:W3CDTF">2024-04-08T18:19:52Z</dcterms:modified>
</cp:coreProperties>
</file>