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91" r:id="rId4"/>
    <p:sldId id="292" r:id="rId5"/>
    <p:sldId id="293" r:id="rId6"/>
    <p:sldId id="294" r:id="rId7"/>
    <p:sldId id="295" r:id="rId8"/>
    <p:sldId id="296" r:id="rId9"/>
    <p:sldId id="29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42AE0A-DBC7-4005-A88A-CF8FDFB33E4D}" v="81" dt="2024-05-15T17:47:28.6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hyperlink" Target="mailto:contact@chrisczarnik.com" TargetMode="External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hyperlink" Target="mailto:contact@chrisczarnik.co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C66843-99AC-45A1-B0B8-9439DC24069D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DA1EEAE-1D70-43FB-8F21-E6A401F3F223}">
      <dgm:prSet custT="1"/>
      <dgm:spPr/>
      <dgm:t>
        <a:bodyPr/>
        <a:lstStyle/>
        <a:p>
          <a:pPr algn="ctr"/>
          <a:r>
            <a:rPr lang="en-US" sz="2800" b="1" dirty="0"/>
            <a:t>Demographic shifts have created a battle for employees</a:t>
          </a:r>
        </a:p>
      </dgm:t>
    </dgm:pt>
    <dgm:pt modelId="{1EA9B52A-7386-4507-A8B2-F6E06EFB45F2}" type="parTrans" cxnId="{3A741DBC-F5CD-46F0-AF82-1D5F4A3E6527}">
      <dgm:prSet/>
      <dgm:spPr/>
      <dgm:t>
        <a:bodyPr/>
        <a:lstStyle/>
        <a:p>
          <a:endParaRPr lang="en-US"/>
        </a:p>
      </dgm:t>
    </dgm:pt>
    <dgm:pt modelId="{B02F5E20-0F80-440A-8B7C-A5C6E559E1A9}" type="sibTrans" cxnId="{3A741DBC-F5CD-46F0-AF82-1D5F4A3E6527}">
      <dgm:prSet/>
      <dgm:spPr/>
      <dgm:t>
        <a:bodyPr/>
        <a:lstStyle/>
        <a:p>
          <a:endParaRPr lang="en-US"/>
        </a:p>
      </dgm:t>
    </dgm:pt>
    <dgm:pt modelId="{AABEED79-982B-4B51-AA71-79E94E70B4B4}">
      <dgm:prSet custT="1"/>
      <dgm:spPr/>
      <dgm:t>
        <a:bodyPr/>
        <a:lstStyle/>
        <a:p>
          <a:pPr algn="ctr"/>
          <a:r>
            <a:rPr lang="en-US" sz="2400" dirty="0"/>
            <a:t>Baby Boomers: 59- 76 years old </a:t>
          </a:r>
        </a:p>
        <a:p>
          <a:pPr algn="ctr"/>
          <a:r>
            <a:rPr lang="en-US" sz="2400" dirty="0">
              <a:solidFill>
                <a:srgbClr val="0070C0"/>
              </a:solidFill>
            </a:rPr>
            <a:t>75.4 million</a:t>
          </a:r>
        </a:p>
        <a:p>
          <a:pPr algn="ctr"/>
          <a:r>
            <a:rPr lang="en-US" sz="2400" dirty="0"/>
            <a:t>Generation X: 41-58 years old </a:t>
          </a:r>
        </a:p>
        <a:p>
          <a:pPr algn="ctr"/>
          <a:r>
            <a:rPr lang="en-US" sz="2400" dirty="0">
              <a:solidFill>
                <a:srgbClr val="0070C0"/>
              </a:solidFill>
            </a:rPr>
            <a:t>65.9 million</a:t>
          </a:r>
        </a:p>
        <a:p>
          <a:pPr algn="ctr"/>
          <a:r>
            <a:rPr lang="en-US" sz="2400" dirty="0">
              <a:solidFill>
                <a:schemeClr val="tx1"/>
              </a:solidFill>
            </a:rPr>
            <a:t>Millennials: 23- 40 years old</a:t>
          </a:r>
        </a:p>
        <a:p>
          <a:pPr algn="ctr"/>
          <a:r>
            <a:rPr lang="en-US" sz="2400" dirty="0">
              <a:solidFill>
                <a:srgbClr val="0070C0"/>
              </a:solidFill>
            </a:rPr>
            <a:t>76.8 million</a:t>
          </a:r>
        </a:p>
        <a:p>
          <a:pPr algn="ctr"/>
          <a:r>
            <a:rPr lang="en-US" sz="2400" dirty="0">
              <a:solidFill>
                <a:schemeClr val="tx1"/>
              </a:solidFill>
            </a:rPr>
            <a:t>Generation Z: up to 23 years old </a:t>
          </a:r>
        </a:p>
        <a:p>
          <a:pPr algn="ctr"/>
          <a:r>
            <a:rPr lang="en-US" sz="2400" dirty="0">
              <a:solidFill>
                <a:srgbClr val="0070C0"/>
              </a:solidFill>
            </a:rPr>
            <a:t>67 Million</a:t>
          </a:r>
        </a:p>
        <a:p>
          <a:pPr algn="ctr"/>
          <a:endParaRPr lang="en-US" sz="2800" dirty="0">
            <a:solidFill>
              <a:srgbClr val="FFFF00"/>
            </a:solidFill>
          </a:endParaRPr>
        </a:p>
      </dgm:t>
    </dgm:pt>
    <dgm:pt modelId="{6D6AD0F9-6062-477C-8182-C4EC7D6C8AF7}" type="parTrans" cxnId="{9533F09B-72A6-4DC8-BE5E-5EF49C808BE5}">
      <dgm:prSet/>
      <dgm:spPr/>
      <dgm:t>
        <a:bodyPr/>
        <a:lstStyle/>
        <a:p>
          <a:endParaRPr lang="en-US"/>
        </a:p>
      </dgm:t>
    </dgm:pt>
    <dgm:pt modelId="{DFEA638D-7C11-4D53-9398-C0635FEA161D}" type="sibTrans" cxnId="{9533F09B-72A6-4DC8-BE5E-5EF49C808BE5}">
      <dgm:prSet/>
      <dgm:spPr/>
      <dgm:t>
        <a:bodyPr/>
        <a:lstStyle/>
        <a:p>
          <a:endParaRPr lang="en-US"/>
        </a:p>
      </dgm:t>
    </dgm:pt>
    <dgm:pt modelId="{985DF332-4F21-4745-97D0-515F001546A8}">
      <dgm:prSet custT="1"/>
      <dgm:spPr/>
      <dgm:t>
        <a:bodyPr/>
        <a:lstStyle/>
        <a:p>
          <a:pPr algn="ctr"/>
          <a:endParaRPr lang="en-US" sz="2400" dirty="0">
            <a:solidFill>
              <a:srgbClr val="0070C0"/>
            </a:solidFill>
          </a:endParaRPr>
        </a:p>
      </dgm:t>
    </dgm:pt>
    <dgm:pt modelId="{E46E476B-A1AD-45C4-A2E0-9DD50F1AA92A}" type="parTrans" cxnId="{2EEF045D-5A27-4FA8-B436-9D5D31516055}">
      <dgm:prSet/>
      <dgm:spPr/>
      <dgm:t>
        <a:bodyPr/>
        <a:lstStyle/>
        <a:p>
          <a:endParaRPr lang="en-US"/>
        </a:p>
      </dgm:t>
    </dgm:pt>
    <dgm:pt modelId="{33611C7E-0415-4FF1-AAC6-7C16AFC787FF}" type="sibTrans" cxnId="{2EEF045D-5A27-4FA8-B436-9D5D31516055}">
      <dgm:prSet/>
      <dgm:spPr/>
      <dgm:t>
        <a:bodyPr/>
        <a:lstStyle/>
        <a:p>
          <a:endParaRPr lang="en-US"/>
        </a:p>
      </dgm:t>
    </dgm:pt>
    <dgm:pt modelId="{F013004D-670E-4150-93A7-454D845DD902}" type="pres">
      <dgm:prSet presAssocID="{3AC66843-99AC-45A1-B0B8-9439DC24069D}" presName="vert0" presStyleCnt="0">
        <dgm:presLayoutVars>
          <dgm:dir/>
          <dgm:animOne val="branch"/>
          <dgm:animLvl val="lvl"/>
        </dgm:presLayoutVars>
      </dgm:prSet>
      <dgm:spPr/>
    </dgm:pt>
    <dgm:pt modelId="{3F839A50-E121-4C76-888C-E6C7CBA9BEF3}" type="pres">
      <dgm:prSet presAssocID="{8DA1EEAE-1D70-43FB-8F21-E6A401F3F223}" presName="thickLine" presStyleLbl="alignNode1" presStyleIdx="0" presStyleCnt="3"/>
      <dgm:spPr/>
    </dgm:pt>
    <dgm:pt modelId="{080F2076-E15F-4410-9B58-471DAE31D1C1}" type="pres">
      <dgm:prSet presAssocID="{8DA1EEAE-1D70-43FB-8F21-E6A401F3F223}" presName="horz1" presStyleCnt="0"/>
      <dgm:spPr/>
    </dgm:pt>
    <dgm:pt modelId="{A3BFE53C-94F1-4B1D-93B2-3D2C2BC73CA7}" type="pres">
      <dgm:prSet presAssocID="{8DA1EEAE-1D70-43FB-8F21-E6A401F3F223}" presName="tx1" presStyleLbl="revTx" presStyleIdx="0" presStyleCnt="3" custScaleY="100911"/>
      <dgm:spPr/>
    </dgm:pt>
    <dgm:pt modelId="{41D0E8BC-D8FB-428E-BBCD-E611E5A5149E}" type="pres">
      <dgm:prSet presAssocID="{8DA1EEAE-1D70-43FB-8F21-E6A401F3F223}" presName="vert1" presStyleCnt="0"/>
      <dgm:spPr/>
    </dgm:pt>
    <dgm:pt modelId="{C12B2E52-19CC-4D30-A47A-8CDF6C51C8EA}" type="pres">
      <dgm:prSet presAssocID="{AABEED79-982B-4B51-AA71-79E94E70B4B4}" presName="thickLine" presStyleLbl="alignNode1" presStyleIdx="1" presStyleCnt="3"/>
      <dgm:spPr/>
    </dgm:pt>
    <dgm:pt modelId="{52700303-45E3-45F5-B30E-36144F0DB59E}" type="pres">
      <dgm:prSet presAssocID="{AABEED79-982B-4B51-AA71-79E94E70B4B4}" presName="horz1" presStyleCnt="0"/>
      <dgm:spPr/>
    </dgm:pt>
    <dgm:pt modelId="{5049FED6-DA21-4CC5-8618-12AF527B7A15}" type="pres">
      <dgm:prSet presAssocID="{AABEED79-982B-4B51-AA71-79E94E70B4B4}" presName="tx1" presStyleLbl="revTx" presStyleIdx="1" presStyleCnt="3" custScaleX="100196" custScaleY="344518"/>
      <dgm:spPr/>
    </dgm:pt>
    <dgm:pt modelId="{E4711A9E-8FC7-4A40-B934-C72DF770456F}" type="pres">
      <dgm:prSet presAssocID="{AABEED79-982B-4B51-AA71-79E94E70B4B4}" presName="vert1" presStyleCnt="0"/>
      <dgm:spPr/>
    </dgm:pt>
    <dgm:pt modelId="{3284548A-FD99-4D7D-9905-319BF5748786}" type="pres">
      <dgm:prSet presAssocID="{985DF332-4F21-4745-97D0-515F001546A8}" presName="thickLine" presStyleLbl="alignNode1" presStyleIdx="2" presStyleCnt="3"/>
      <dgm:spPr/>
    </dgm:pt>
    <dgm:pt modelId="{B933F1C4-A852-4070-B249-E9BED1DF3254}" type="pres">
      <dgm:prSet presAssocID="{985DF332-4F21-4745-97D0-515F001546A8}" presName="horz1" presStyleCnt="0"/>
      <dgm:spPr/>
    </dgm:pt>
    <dgm:pt modelId="{D2AB76DD-4E0C-430C-84CE-A6B179F619A2}" type="pres">
      <dgm:prSet presAssocID="{985DF332-4F21-4745-97D0-515F001546A8}" presName="tx1" presStyleLbl="revTx" presStyleIdx="2" presStyleCnt="3" custFlipVert="1" custScaleY="4024"/>
      <dgm:spPr/>
    </dgm:pt>
    <dgm:pt modelId="{61899532-C6E1-46F5-AE1A-345405407B52}" type="pres">
      <dgm:prSet presAssocID="{985DF332-4F21-4745-97D0-515F001546A8}" presName="vert1" presStyleCnt="0"/>
      <dgm:spPr/>
    </dgm:pt>
  </dgm:ptLst>
  <dgm:cxnLst>
    <dgm:cxn modelId="{E14CCA14-2917-4F9D-9C23-1063720FDDEB}" type="presOf" srcId="{985DF332-4F21-4745-97D0-515F001546A8}" destId="{D2AB76DD-4E0C-430C-84CE-A6B179F619A2}" srcOrd="0" destOrd="0" presId="urn:microsoft.com/office/officeart/2008/layout/LinedList"/>
    <dgm:cxn modelId="{2EEF045D-5A27-4FA8-B436-9D5D31516055}" srcId="{3AC66843-99AC-45A1-B0B8-9439DC24069D}" destId="{985DF332-4F21-4745-97D0-515F001546A8}" srcOrd="2" destOrd="0" parTransId="{E46E476B-A1AD-45C4-A2E0-9DD50F1AA92A}" sibTransId="{33611C7E-0415-4FF1-AAC6-7C16AFC787FF}"/>
    <dgm:cxn modelId="{6C673D82-40A5-4B2F-8F7B-A0703723481E}" type="presOf" srcId="{3AC66843-99AC-45A1-B0B8-9439DC24069D}" destId="{F013004D-670E-4150-93A7-454D845DD902}" srcOrd="0" destOrd="0" presId="urn:microsoft.com/office/officeart/2008/layout/LinedList"/>
    <dgm:cxn modelId="{D5440289-F142-44CD-BB37-196DB0E41FCD}" type="presOf" srcId="{8DA1EEAE-1D70-43FB-8F21-E6A401F3F223}" destId="{A3BFE53C-94F1-4B1D-93B2-3D2C2BC73CA7}" srcOrd="0" destOrd="0" presId="urn:microsoft.com/office/officeart/2008/layout/LinedList"/>
    <dgm:cxn modelId="{EAAB0689-9AC1-4C3A-A9FE-C65D2FE1E9F6}" type="presOf" srcId="{AABEED79-982B-4B51-AA71-79E94E70B4B4}" destId="{5049FED6-DA21-4CC5-8618-12AF527B7A15}" srcOrd="0" destOrd="0" presId="urn:microsoft.com/office/officeart/2008/layout/LinedList"/>
    <dgm:cxn modelId="{9533F09B-72A6-4DC8-BE5E-5EF49C808BE5}" srcId="{3AC66843-99AC-45A1-B0B8-9439DC24069D}" destId="{AABEED79-982B-4B51-AA71-79E94E70B4B4}" srcOrd="1" destOrd="0" parTransId="{6D6AD0F9-6062-477C-8182-C4EC7D6C8AF7}" sibTransId="{DFEA638D-7C11-4D53-9398-C0635FEA161D}"/>
    <dgm:cxn modelId="{3A741DBC-F5CD-46F0-AF82-1D5F4A3E6527}" srcId="{3AC66843-99AC-45A1-B0B8-9439DC24069D}" destId="{8DA1EEAE-1D70-43FB-8F21-E6A401F3F223}" srcOrd="0" destOrd="0" parTransId="{1EA9B52A-7386-4507-A8B2-F6E06EFB45F2}" sibTransId="{B02F5E20-0F80-440A-8B7C-A5C6E559E1A9}"/>
    <dgm:cxn modelId="{2287B67E-0A04-49BA-A86B-369707E20DAC}" type="presParOf" srcId="{F013004D-670E-4150-93A7-454D845DD902}" destId="{3F839A50-E121-4C76-888C-E6C7CBA9BEF3}" srcOrd="0" destOrd="0" presId="urn:microsoft.com/office/officeart/2008/layout/LinedList"/>
    <dgm:cxn modelId="{32483227-2FBF-4F17-8030-3E61B0A361FA}" type="presParOf" srcId="{F013004D-670E-4150-93A7-454D845DD902}" destId="{080F2076-E15F-4410-9B58-471DAE31D1C1}" srcOrd="1" destOrd="0" presId="urn:microsoft.com/office/officeart/2008/layout/LinedList"/>
    <dgm:cxn modelId="{C2848971-C79E-40EF-940D-D4633C0DE676}" type="presParOf" srcId="{080F2076-E15F-4410-9B58-471DAE31D1C1}" destId="{A3BFE53C-94F1-4B1D-93B2-3D2C2BC73CA7}" srcOrd="0" destOrd="0" presId="urn:microsoft.com/office/officeart/2008/layout/LinedList"/>
    <dgm:cxn modelId="{EF05C645-8DB3-4707-9F29-2D95DAE45B73}" type="presParOf" srcId="{080F2076-E15F-4410-9B58-471DAE31D1C1}" destId="{41D0E8BC-D8FB-428E-BBCD-E611E5A5149E}" srcOrd="1" destOrd="0" presId="urn:microsoft.com/office/officeart/2008/layout/LinedList"/>
    <dgm:cxn modelId="{DEA2D2ED-5958-4DA6-8998-C69954D2B7CC}" type="presParOf" srcId="{F013004D-670E-4150-93A7-454D845DD902}" destId="{C12B2E52-19CC-4D30-A47A-8CDF6C51C8EA}" srcOrd="2" destOrd="0" presId="urn:microsoft.com/office/officeart/2008/layout/LinedList"/>
    <dgm:cxn modelId="{BA831C15-1C49-463C-B413-24D955278060}" type="presParOf" srcId="{F013004D-670E-4150-93A7-454D845DD902}" destId="{52700303-45E3-45F5-B30E-36144F0DB59E}" srcOrd="3" destOrd="0" presId="urn:microsoft.com/office/officeart/2008/layout/LinedList"/>
    <dgm:cxn modelId="{7F6F7653-CF8B-45D1-BFA8-DA571D79FC19}" type="presParOf" srcId="{52700303-45E3-45F5-B30E-36144F0DB59E}" destId="{5049FED6-DA21-4CC5-8618-12AF527B7A15}" srcOrd="0" destOrd="0" presId="urn:microsoft.com/office/officeart/2008/layout/LinedList"/>
    <dgm:cxn modelId="{BE37D904-24AB-4D37-9EAF-AA1401062000}" type="presParOf" srcId="{52700303-45E3-45F5-B30E-36144F0DB59E}" destId="{E4711A9E-8FC7-4A40-B934-C72DF770456F}" srcOrd="1" destOrd="0" presId="urn:microsoft.com/office/officeart/2008/layout/LinedList"/>
    <dgm:cxn modelId="{5BB6DD47-F468-4CB2-9572-B27548E49697}" type="presParOf" srcId="{F013004D-670E-4150-93A7-454D845DD902}" destId="{3284548A-FD99-4D7D-9905-319BF5748786}" srcOrd="4" destOrd="0" presId="urn:microsoft.com/office/officeart/2008/layout/LinedList"/>
    <dgm:cxn modelId="{D9FDA571-43BF-48E4-9E53-4BD660F1C635}" type="presParOf" srcId="{F013004D-670E-4150-93A7-454D845DD902}" destId="{B933F1C4-A852-4070-B249-E9BED1DF3254}" srcOrd="5" destOrd="0" presId="urn:microsoft.com/office/officeart/2008/layout/LinedList"/>
    <dgm:cxn modelId="{660CDCB9-B63A-4EA5-99B3-AACAEB8EF408}" type="presParOf" srcId="{B933F1C4-A852-4070-B249-E9BED1DF3254}" destId="{D2AB76DD-4E0C-430C-84CE-A6B179F619A2}" srcOrd="0" destOrd="0" presId="urn:microsoft.com/office/officeart/2008/layout/LinedList"/>
    <dgm:cxn modelId="{6B2A7CED-60CF-457D-B755-E43214D5C409}" type="presParOf" srcId="{B933F1C4-A852-4070-B249-E9BED1DF3254}" destId="{61899532-C6E1-46F5-AE1A-345405407B5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D11EEC-03F8-4031-89BF-29E86F3D700A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602AA60-E9C5-4B20-9DD4-4FE06311C337}">
      <dgm:prSet/>
      <dgm:spPr/>
      <dgm:t>
        <a:bodyPr/>
        <a:lstStyle/>
        <a:p>
          <a:r>
            <a:rPr lang="en-US" dirty="0"/>
            <a:t>Born right after the end of WW II</a:t>
          </a:r>
        </a:p>
      </dgm:t>
    </dgm:pt>
    <dgm:pt modelId="{458FDED7-315B-4871-898F-85609FE6C87B}" type="parTrans" cxnId="{260F02A1-0BC5-470E-8EB7-0E874837B6BD}">
      <dgm:prSet/>
      <dgm:spPr/>
      <dgm:t>
        <a:bodyPr/>
        <a:lstStyle/>
        <a:p>
          <a:endParaRPr lang="en-US"/>
        </a:p>
      </dgm:t>
    </dgm:pt>
    <dgm:pt modelId="{0EE83C58-E800-4DCB-9D02-5F638042D7E8}" type="sibTrans" cxnId="{260F02A1-0BC5-470E-8EB7-0E874837B6BD}">
      <dgm:prSet/>
      <dgm:spPr/>
      <dgm:t>
        <a:bodyPr/>
        <a:lstStyle/>
        <a:p>
          <a:endParaRPr lang="en-US"/>
        </a:p>
      </dgm:t>
    </dgm:pt>
    <dgm:pt modelId="{133C3B88-20FC-408A-B94E-97FF5D187F83}">
      <dgm:prSet/>
      <dgm:spPr/>
      <dgm:t>
        <a:bodyPr/>
        <a:lstStyle/>
        <a:p>
          <a:r>
            <a:rPr lang="en-US" dirty="0"/>
            <a:t>Largest generation of the history of the country at the time</a:t>
          </a:r>
        </a:p>
      </dgm:t>
    </dgm:pt>
    <dgm:pt modelId="{BD772A65-595A-4932-BC55-FEE5BED2F39C}" type="parTrans" cxnId="{7659D0A2-ED9D-4908-A108-51D232F92B1C}">
      <dgm:prSet/>
      <dgm:spPr/>
      <dgm:t>
        <a:bodyPr/>
        <a:lstStyle/>
        <a:p>
          <a:endParaRPr lang="en-US"/>
        </a:p>
      </dgm:t>
    </dgm:pt>
    <dgm:pt modelId="{3272F15A-13DF-4290-B1E5-85786328573C}" type="sibTrans" cxnId="{7659D0A2-ED9D-4908-A108-51D232F92B1C}">
      <dgm:prSet/>
      <dgm:spPr/>
      <dgm:t>
        <a:bodyPr/>
        <a:lstStyle/>
        <a:p>
          <a:endParaRPr lang="en-US"/>
        </a:p>
      </dgm:t>
    </dgm:pt>
    <dgm:pt modelId="{132B8EA1-DAF8-4F18-B9F1-6AFC153D7C64}">
      <dgm:prSet/>
      <dgm:spPr/>
      <dgm:t>
        <a:bodyPr/>
        <a:lstStyle/>
        <a:p>
          <a:r>
            <a:rPr lang="en-US" dirty="0"/>
            <a:t>Lots of competition for money and employment</a:t>
          </a:r>
        </a:p>
      </dgm:t>
    </dgm:pt>
    <dgm:pt modelId="{04EF37F1-20CB-48E1-AA11-E3F1E9D6571E}" type="parTrans" cxnId="{157C3315-C71F-467E-ABDB-BA72F135A3C7}">
      <dgm:prSet/>
      <dgm:spPr/>
      <dgm:t>
        <a:bodyPr/>
        <a:lstStyle/>
        <a:p>
          <a:endParaRPr lang="en-US"/>
        </a:p>
      </dgm:t>
    </dgm:pt>
    <dgm:pt modelId="{4910AF5B-C5A6-45DF-B029-11C64B0CF3DF}" type="sibTrans" cxnId="{157C3315-C71F-467E-ABDB-BA72F135A3C7}">
      <dgm:prSet/>
      <dgm:spPr/>
      <dgm:t>
        <a:bodyPr/>
        <a:lstStyle/>
        <a:p>
          <a:endParaRPr lang="en-US"/>
        </a:p>
      </dgm:t>
    </dgm:pt>
    <dgm:pt modelId="{7C2DA972-2B65-4AEC-99C5-34C447AC1D13}">
      <dgm:prSet/>
      <dgm:spPr/>
      <dgm:t>
        <a:bodyPr/>
        <a:lstStyle/>
        <a:p>
          <a:r>
            <a:rPr lang="en-US" dirty="0"/>
            <a:t>Raised by parents who were familiar with the Great Depression</a:t>
          </a:r>
        </a:p>
      </dgm:t>
    </dgm:pt>
    <dgm:pt modelId="{F5517384-8365-4698-B008-59A40BCAD6D7}" type="parTrans" cxnId="{9078083E-2DA4-449F-B9E4-4075673A7564}">
      <dgm:prSet/>
      <dgm:spPr/>
      <dgm:t>
        <a:bodyPr/>
        <a:lstStyle/>
        <a:p>
          <a:endParaRPr lang="en-US"/>
        </a:p>
      </dgm:t>
    </dgm:pt>
    <dgm:pt modelId="{8D4BD96B-5997-426C-BA60-60F1856EA414}" type="sibTrans" cxnId="{9078083E-2DA4-449F-B9E4-4075673A7564}">
      <dgm:prSet/>
      <dgm:spPr/>
      <dgm:t>
        <a:bodyPr/>
        <a:lstStyle/>
        <a:p>
          <a:endParaRPr lang="en-US"/>
        </a:p>
      </dgm:t>
    </dgm:pt>
    <dgm:pt modelId="{4C06927C-13FA-4773-84E0-E48463B4A031}">
      <dgm:prSet/>
      <dgm:spPr/>
      <dgm:t>
        <a:bodyPr/>
        <a:lstStyle/>
        <a:p>
          <a:r>
            <a:rPr lang="en-US" dirty="0"/>
            <a:t>Lived in an era of very limited access to information </a:t>
          </a:r>
        </a:p>
      </dgm:t>
    </dgm:pt>
    <dgm:pt modelId="{2FF57D21-09FE-44C9-ACDF-EF51A1CC9A63}" type="parTrans" cxnId="{A49E33A0-1B9E-4279-B18D-4A32C77E5AC3}">
      <dgm:prSet/>
      <dgm:spPr/>
      <dgm:t>
        <a:bodyPr/>
        <a:lstStyle/>
        <a:p>
          <a:endParaRPr lang="en-US"/>
        </a:p>
      </dgm:t>
    </dgm:pt>
    <dgm:pt modelId="{352F9A8E-D464-42B4-AAFB-28CE1ED207ED}" type="sibTrans" cxnId="{A49E33A0-1B9E-4279-B18D-4A32C77E5AC3}">
      <dgm:prSet/>
      <dgm:spPr/>
      <dgm:t>
        <a:bodyPr/>
        <a:lstStyle/>
        <a:p>
          <a:endParaRPr lang="en-US"/>
        </a:p>
      </dgm:t>
    </dgm:pt>
    <dgm:pt modelId="{0E334999-4271-45AD-9DD3-F2082E53333D}" type="pres">
      <dgm:prSet presAssocID="{16D11EEC-03F8-4031-89BF-29E86F3D700A}" presName="linear" presStyleCnt="0">
        <dgm:presLayoutVars>
          <dgm:animLvl val="lvl"/>
          <dgm:resizeHandles val="exact"/>
        </dgm:presLayoutVars>
      </dgm:prSet>
      <dgm:spPr/>
    </dgm:pt>
    <dgm:pt modelId="{9684E774-9E26-46C7-A3DD-0096354B7990}" type="pres">
      <dgm:prSet presAssocID="{9602AA60-E9C5-4B20-9DD4-4FE06311C33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8E70B8F-2389-4637-B32B-E0F31DDE1F75}" type="pres">
      <dgm:prSet presAssocID="{0EE83C58-E800-4DCB-9D02-5F638042D7E8}" presName="spacer" presStyleCnt="0"/>
      <dgm:spPr/>
    </dgm:pt>
    <dgm:pt modelId="{DFA4C4A2-4EAF-474F-A83B-3A20837494D9}" type="pres">
      <dgm:prSet presAssocID="{133C3B88-20FC-408A-B94E-97FF5D187F8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1C264A5-0BC9-46F4-A504-FB9497F9EBF9}" type="pres">
      <dgm:prSet presAssocID="{3272F15A-13DF-4290-B1E5-85786328573C}" presName="spacer" presStyleCnt="0"/>
      <dgm:spPr/>
    </dgm:pt>
    <dgm:pt modelId="{127979E3-2CBA-4D0C-A380-6DDA93B5C46A}" type="pres">
      <dgm:prSet presAssocID="{132B8EA1-DAF8-4F18-B9F1-6AFC153D7C6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1DFD7CB-EDD9-4360-8042-A4F38CD74524}" type="pres">
      <dgm:prSet presAssocID="{4910AF5B-C5A6-45DF-B029-11C64B0CF3DF}" presName="spacer" presStyleCnt="0"/>
      <dgm:spPr/>
    </dgm:pt>
    <dgm:pt modelId="{E49ED95D-EA4D-4537-A32E-D5A45FE195DD}" type="pres">
      <dgm:prSet presAssocID="{7C2DA972-2B65-4AEC-99C5-34C447AC1D1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C72F6D1-0062-4325-BFE0-5A9B5DE25B07}" type="pres">
      <dgm:prSet presAssocID="{8D4BD96B-5997-426C-BA60-60F1856EA414}" presName="spacer" presStyleCnt="0"/>
      <dgm:spPr/>
    </dgm:pt>
    <dgm:pt modelId="{DD376839-0FB6-4547-9101-ECCAABF6F3EE}" type="pres">
      <dgm:prSet presAssocID="{4C06927C-13FA-4773-84E0-E48463B4A03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57C3315-C71F-467E-ABDB-BA72F135A3C7}" srcId="{16D11EEC-03F8-4031-89BF-29E86F3D700A}" destId="{132B8EA1-DAF8-4F18-B9F1-6AFC153D7C64}" srcOrd="2" destOrd="0" parTransId="{04EF37F1-20CB-48E1-AA11-E3F1E9D6571E}" sibTransId="{4910AF5B-C5A6-45DF-B029-11C64B0CF3DF}"/>
    <dgm:cxn modelId="{9078083E-2DA4-449F-B9E4-4075673A7564}" srcId="{16D11EEC-03F8-4031-89BF-29E86F3D700A}" destId="{7C2DA972-2B65-4AEC-99C5-34C447AC1D13}" srcOrd="3" destOrd="0" parTransId="{F5517384-8365-4698-B008-59A40BCAD6D7}" sibTransId="{8D4BD96B-5997-426C-BA60-60F1856EA414}"/>
    <dgm:cxn modelId="{3DF7DB5E-D246-42B9-B00C-D9DAF1C05A69}" type="presOf" srcId="{9602AA60-E9C5-4B20-9DD4-4FE06311C337}" destId="{9684E774-9E26-46C7-A3DD-0096354B7990}" srcOrd="0" destOrd="0" presId="urn:microsoft.com/office/officeart/2005/8/layout/vList2"/>
    <dgm:cxn modelId="{E1EA5C91-1CEC-4C7D-AEC4-7CBB3C0C96F5}" type="presOf" srcId="{4C06927C-13FA-4773-84E0-E48463B4A031}" destId="{DD376839-0FB6-4547-9101-ECCAABF6F3EE}" srcOrd="0" destOrd="0" presId="urn:microsoft.com/office/officeart/2005/8/layout/vList2"/>
    <dgm:cxn modelId="{4C9F2A94-7C42-4636-B925-3C02AEE54D09}" type="presOf" srcId="{133C3B88-20FC-408A-B94E-97FF5D187F83}" destId="{DFA4C4A2-4EAF-474F-A83B-3A20837494D9}" srcOrd="0" destOrd="0" presId="urn:microsoft.com/office/officeart/2005/8/layout/vList2"/>
    <dgm:cxn modelId="{02B97D9A-AB51-44D9-AF88-1B4A0D4112B2}" type="presOf" srcId="{132B8EA1-DAF8-4F18-B9F1-6AFC153D7C64}" destId="{127979E3-2CBA-4D0C-A380-6DDA93B5C46A}" srcOrd="0" destOrd="0" presId="urn:microsoft.com/office/officeart/2005/8/layout/vList2"/>
    <dgm:cxn modelId="{C5178F9F-DC54-47DE-B481-FF70E98536FB}" type="presOf" srcId="{16D11EEC-03F8-4031-89BF-29E86F3D700A}" destId="{0E334999-4271-45AD-9DD3-F2082E53333D}" srcOrd="0" destOrd="0" presId="urn:microsoft.com/office/officeart/2005/8/layout/vList2"/>
    <dgm:cxn modelId="{A49E33A0-1B9E-4279-B18D-4A32C77E5AC3}" srcId="{16D11EEC-03F8-4031-89BF-29E86F3D700A}" destId="{4C06927C-13FA-4773-84E0-E48463B4A031}" srcOrd="4" destOrd="0" parTransId="{2FF57D21-09FE-44C9-ACDF-EF51A1CC9A63}" sibTransId="{352F9A8E-D464-42B4-AAFB-28CE1ED207ED}"/>
    <dgm:cxn modelId="{260F02A1-0BC5-470E-8EB7-0E874837B6BD}" srcId="{16D11EEC-03F8-4031-89BF-29E86F3D700A}" destId="{9602AA60-E9C5-4B20-9DD4-4FE06311C337}" srcOrd="0" destOrd="0" parTransId="{458FDED7-315B-4871-898F-85609FE6C87B}" sibTransId="{0EE83C58-E800-4DCB-9D02-5F638042D7E8}"/>
    <dgm:cxn modelId="{7659D0A2-ED9D-4908-A108-51D232F92B1C}" srcId="{16D11EEC-03F8-4031-89BF-29E86F3D700A}" destId="{133C3B88-20FC-408A-B94E-97FF5D187F83}" srcOrd="1" destOrd="0" parTransId="{BD772A65-595A-4932-BC55-FEE5BED2F39C}" sibTransId="{3272F15A-13DF-4290-B1E5-85786328573C}"/>
    <dgm:cxn modelId="{38B0DDD9-16D0-4C0C-B8CF-69E4FDB3BFA5}" type="presOf" srcId="{7C2DA972-2B65-4AEC-99C5-34C447AC1D13}" destId="{E49ED95D-EA4D-4537-A32E-D5A45FE195DD}" srcOrd="0" destOrd="0" presId="urn:microsoft.com/office/officeart/2005/8/layout/vList2"/>
    <dgm:cxn modelId="{1D2745C8-BF9E-4EFA-8FB5-1FB6B46B44C1}" type="presParOf" srcId="{0E334999-4271-45AD-9DD3-F2082E53333D}" destId="{9684E774-9E26-46C7-A3DD-0096354B7990}" srcOrd="0" destOrd="0" presId="urn:microsoft.com/office/officeart/2005/8/layout/vList2"/>
    <dgm:cxn modelId="{948E730A-C25C-4D9A-84D0-A45A474FF1D2}" type="presParOf" srcId="{0E334999-4271-45AD-9DD3-F2082E53333D}" destId="{B8E70B8F-2389-4637-B32B-E0F31DDE1F75}" srcOrd="1" destOrd="0" presId="urn:microsoft.com/office/officeart/2005/8/layout/vList2"/>
    <dgm:cxn modelId="{DB4C4978-E9EB-4E2D-8AB7-2D3304E51352}" type="presParOf" srcId="{0E334999-4271-45AD-9DD3-F2082E53333D}" destId="{DFA4C4A2-4EAF-474F-A83B-3A20837494D9}" srcOrd="2" destOrd="0" presId="urn:microsoft.com/office/officeart/2005/8/layout/vList2"/>
    <dgm:cxn modelId="{59FE3D23-DC42-4C80-8A73-1CB777190CB2}" type="presParOf" srcId="{0E334999-4271-45AD-9DD3-F2082E53333D}" destId="{E1C264A5-0BC9-46F4-A504-FB9497F9EBF9}" srcOrd="3" destOrd="0" presId="urn:microsoft.com/office/officeart/2005/8/layout/vList2"/>
    <dgm:cxn modelId="{48CC73ED-4962-4811-A3DC-F5D56FE29C06}" type="presParOf" srcId="{0E334999-4271-45AD-9DD3-F2082E53333D}" destId="{127979E3-2CBA-4D0C-A380-6DDA93B5C46A}" srcOrd="4" destOrd="0" presId="urn:microsoft.com/office/officeart/2005/8/layout/vList2"/>
    <dgm:cxn modelId="{5E389FA6-0AB1-4E13-B40E-7E4E4E41DD45}" type="presParOf" srcId="{0E334999-4271-45AD-9DD3-F2082E53333D}" destId="{A1DFD7CB-EDD9-4360-8042-A4F38CD74524}" srcOrd="5" destOrd="0" presId="urn:microsoft.com/office/officeart/2005/8/layout/vList2"/>
    <dgm:cxn modelId="{53F948FD-F8C7-424D-B7B9-B48E69D6E460}" type="presParOf" srcId="{0E334999-4271-45AD-9DD3-F2082E53333D}" destId="{E49ED95D-EA4D-4537-A32E-D5A45FE195DD}" srcOrd="6" destOrd="0" presId="urn:microsoft.com/office/officeart/2005/8/layout/vList2"/>
    <dgm:cxn modelId="{F3D271E0-0B94-4214-9A70-CD25EC7692CB}" type="presParOf" srcId="{0E334999-4271-45AD-9DD3-F2082E53333D}" destId="{CC72F6D1-0062-4325-BFE0-5A9B5DE25B07}" srcOrd="7" destOrd="0" presId="urn:microsoft.com/office/officeart/2005/8/layout/vList2"/>
    <dgm:cxn modelId="{BC7E0287-39AA-455F-8601-C2048F35A447}" type="presParOf" srcId="{0E334999-4271-45AD-9DD3-F2082E53333D}" destId="{DD376839-0FB6-4547-9101-ECCAABF6F3E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46B05B-C306-42DD-B064-ED05ABA641E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DEF7799-3ED9-49CE-984F-AEEE36D6AF81}">
      <dgm:prSet/>
      <dgm:spPr/>
      <dgm:t>
        <a:bodyPr/>
        <a:lstStyle/>
        <a:p>
          <a:r>
            <a:rPr lang="en-US" dirty="0"/>
            <a:t>First generation raised mainly by households with two working parents</a:t>
          </a:r>
        </a:p>
      </dgm:t>
    </dgm:pt>
    <dgm:pt modelId="{28383643-1034-49D2-B839-B234020775F9}" type="parTrans" cxnId="{B927AFE4-C942-4873-A9D8-1C618DB3CAAF}">
      <dgm:prSet/>
      <dgm:spPr/>
      <dgm:t>
        <a:bodyPr/>
        <a:lstStyle/>
        <a:p>
          <a:endParaRPr lang="en-US"/>
        </a:p>
      </dgm:t>
    </dgm:pt>
    <dgm:pt modelId="{B50A2BD8-D54F-4B54-B7B9-4BE2ED072983}" type="sibTrans" cxnId="{B927AFE4-C942-4873-A9D8-1C618DB3CAAF}">
      <dgm:prSet/>
      <dgm:spPr/>
      <dgm:t>
        <a:bodyPr/>
        <a:lstStyle/>
        <a:p>
          <a:endParaRPr lang="en-US"/>
        </a:p>
      </dgm:t>
    </dgm:pt>
    <dgm:pt modelId="{75C036B0-F715-4EEB-A3CB-913C195B462D}">
      <dgm:prSet/>
      <dgm:spPr/>
      <dgm:t>
        <a:bodyPr/>
        <a:lstStyle/>
        <a:p>
          <a:r>
            <a:rPr lang="en-US" dirty="0"/>
            <a:t>The “latchkey kids”</a:t>
          </a:r>
        </a:p>
      </dgm:t>
    </dgm:pt>
    <dgm:pt modelId="{FD50B6FC-3C00-47F1-B6D1-C08FFBE6D829}" type="parTrans" cxnId="{455B1EC1-E7A1-44AF-A577-5A4DB5791DB5}">
      <dgm:prSet/>
      <dgm:spPr/>
      <dgm:t>
        <a:bodyPr/>
        <a:lstStyle/>
        <a:p>
          <a:endParaRPr lang="en-US"/>
        </a:p>
      </dgm:t>
    </dgm:pt>
    <dgm:pt modelId="{84965CAE-B87D-49A6-9EC2-9801C836F267}" type="sibTrans" cxnId="{455B1EC1-E7A1-44AF-A577-5A4DB5791DB5}">
      <dgm:prSet/>
      <dgm:spPr/>
      <dgm:t>
        <a:bodyPr/>
        <a:lstStyle/>
        <a:p>
          <a:endParaRPr lang="en-US"/>
        </a:p>
      </dgm:t>
    </dgm:pt>
    <dgm:pt modelId="{DCEC7E79-0786-43BE-988F-981271289E21}">
      <dgm:prSet/>
      <dgm:spPr/>
      <dgm:t>
        <a:bodyPr/>
        <a:lstStyle/>
        <a:p>
          <a:r>
            <a:rPr lang="en-US" dirty="0"/>
            <a:t>Everybody gets a trophy</a:t>
          </a:r>
        </a:p>
      </dgm:t>
    </dgm:pt>
    <dgm:pt modelId="{8191979F-4BF5-4397-AD87-738BC1CFCCC2}" type="parTrans" cxnId="{2F5DA815-02DF-4C36-BC7E-9C27E2B55A82}">
      <dgm:prSet/>
      <dgm:spPr/>
      <dgm:t>
        <a:bodyPr/>
        <a:lstStyle/>
        <a:p>
          <a:endParaRPr lang="en-US"/>
        </a:p>
      </dgm:t>
    </dgm:pt>
    <dgm:pt modelId="{749357E5-1584-42DC-8C45-A68853339C21}" type="sibTrans" cxnId="{2F5DA815-02DF-4C36-BC7E-9C27E2B55A82}">
      <dgm:prSet/>
      <dgm:spPr/>
      <dgm:t>
        <a:bodyPr/>
        <a:lstStyle/>
        <a:p>
          <a:endParaRPr lang="en-US"/>
        </a:p>
      </dgm:t>
    </dgm:pt>
    <dgm:pt modelId="{0BE568AC-B26A-4F9F-A819-203B3CFA50B5}">
      <dgm:prSet/>
      <dgm:spPr/>
      <dgm:t>
        <a:bodyPr/>
        <a:lstStyle/>
        <a:p>
          <a:r>
            <a:rPr lang="en-US" dirty="0"/>
            <a:t>1980s focus on money, wealth and fame (Lifestyles of the Rich and Famous)</a:t>
          </a:r>
        </a:p>
      </dgm:t>
    </dgm:pt>
    <dgm:pt modelId="{94B52DA6-6572-4090-A919-AABA28E35D03}" type="parTrans" cxnId="{0B62DBD1-F110-438B-9A15-F421D20D16E4}">
      <dgm:prSet/>
      <dgm:spPr/>
      <dgm:t>
        <a:bodyPr/>
        <a:lstStyle/>
        <a:p>
          <a:endParaRPr lang="en-US"/>
        </a:p>
      </dgm:t>
    </dgm:pt>
    <dgm:pt modelId="{003C3835-E74F-44AE-91A0-A01700D68ECF}" type="sibTrans" cxnId="{0B62DBD1-F110-438B-9A15-F421D20D16E4}">
      <dgm:prSet/>
      <dgm:spPr/>
      <dgm:t>
        <a:bodyPr/>
        <a:lstStyle/>
        <a:p>
          <a:endParaRPr lang="en-US"/>
        </a:p>
      </dgm:t>
    </dgm:pt>
    <dgm:pt modelId="{39292FE8-5865-4AE6-94E5-B5BAB90EF226}" type="pres">
      <dgm:prSet presAssocID="{8D46B05B-C306-42DD-B064-ED05ABA641E5}" presName="linear" presStyleCnt="0">
        <dgm:presLayoutVars>
          <dgm:animLvl val="lvl"/>
          <dgm:resizeHandles val="exact"/>
        </dgm:presLayoutVars>
      </dgm:prSet>
      <dgm:spPr/>
    </dgm:pt>
    <dgm:pt modelId="{2AB2812A-F6F9-489A-95F9-931B4D01C5FB}" type="pres">
      <dgm:prSet presAssocID="{5DEF7799-3ED9-49CE-984F-AEEE36D6AF8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926FD0F-3C71-441C-BB32-E35B9AEA87EB}" type="pres">
      <dgm:prSet presAssocID="{B50A2BD8-D54F-4B54-B7B9-4BE2ED072983}" presName="spacer" presStyleCnt="0"/>
      <dgm:spPr/>
    </dgm:pt>
    <dgm:pt modelId="{4529507C-E405-4B2E-A53E-198A7BAA832B}" type="pres">
      <dgm:prSet presAssocID="{75C036B0-F715-4EEB-A3CB-913C195B462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6A326A7-6DDB-49D4-86D8-74989CC04F16}" type="pres">
      <dgm:prSet presAssocID="{84965CAE-B87D-49A6-9EC2-9801C836F267}" presName="spacer" presStyleCnt="0"/>
      <dgm:spPr/>
    </dgm:pt>
    <dgm:pt modelId="{243820F6-6037-4E3F-8EB9-B403DC9D55AE}" type="pres">
      <dgm:prSet presAssocID="{DCEC7E79-0786-43BE-988F-981271289E2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261B2C9-30E2-436E-A08F-389541B4E4D3}" type="pres">
      <dgm:prSet presAssocID="{749357E5-1584-42DC-8C45-A68853339C21}" presName="spacer" presStyleCnt="0"/>
      <dgm:spPr/>
    </dgm:pt>
    <dgm:pt modelId="{4E8D1621-1212-4029-9350-C809B06792C7}" type="pres">
      <dgm:prSet presAssocID="{0BE568AC-B26A-4F9F-A819-203B3CFA50B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F5DA815-02DF-4C36-BC7E-9C27E2B55A82}" srcId="{8D46B05B-C306-42DD-B064-ED05ABA641E5}" destId="{DCEC7E79-0786-43BE-988F-981271289E21}" srcOrd="2" destOrd="0" parTransId="{8191979F-4BF5-4397-AD87-738BC1CFCCC2}" sibTransId="{749357E5-1584-42DC-8C45-A68853339C21}"/>
    <dgm:cxn modelId="{08828D2D-44E9-4F56-BFB7-5E8A5290F5C8}" type="presOf" srcId="{75C036B0-F715-4EEB-A3CB-913C195B462D}" destId="{4529507C-E405-4B2E-A53E-198A7BAA832B}" srcOrd="0" destOrd="0" presId="urn:microsoft.com/office/officeart/2005/8/layout/vList2"/>
    <dgm:cxn modelId="{F550F161-9464-424D-93D1-EEBB95098750}" type="presOf" srcId="{0BE568AC-B26A-4F9F-A819-203B3CFA50B5}" destId="{4E8D1621-1212-4029-9350-C809B06792C7}" srcOrd="0" destOrd="0" presId="urn:microsoft.com/office/officeart/2005/8/layout/vList2"/>
    <dgm:cxn modelId="{455B1EC1-E7A1-44AF-A577-5A4DB5791DB5}" srcId="{8D46B05B-C306-42DD-B064-ED05ABA641E5}" destId="{75C036B0-F715-4EEB-A3CB-913C195B462D}" srcOrd="1" destOrd="0" parTransId="{FD50B6FC-3C00-47F1-B6D1-C08FFBE6D829}" sibTransId="{84965CAE-B87D-49A6-9EC2-9801C836F267}"/>
    <dgm:cxn modelId="{0B62DBD1-F110-438B-9A15-F421D20D16E4}" srcId="{8D46B05B-C306-42DD-B064-ED05ABA641E5}" destId="{0BE568AC-B26A-4F9F-A819-203B3CFA50B5}" srcOrd="3" destOrd="0" parTransId="{94B52DA6-6572-4090-A919-AABA28E35D03}" sibTransId="{003C3835-E74F-44AE-91A0-A01700D68ECF}"/>
    <dgm:cxn modelId="{065174D6-8CD2-4273-8B7D-DC19F551B467}" type="presOf" srcId="{DCEC7E79-0786-43BE-988F-981271289E21}" destId="{243820F6-6037-4E3F-8EB9-B403DC9D55AE}" srcOrd="0" destOrd="0" presId="urn:microsoft.com/office/officeart/2005/8/layout/vList2"/>
    <dgm:cxn modelId="{B927AFE4-C942-4873-A9D8-1C618DB3CAAF}" srcId="{8D46B05B-C306-42DD-B064-ED05ABA641E5}" destId="{5DEF7799-3ED9-49CE-984F-AEEE36D6AF81}" srcOrd="0" destOrd="0" parTransId="{28383643-1034-49D2-B839-B234020775F9}" sibTransId="{B50A2BD8-D54F-4B54-B7B9-4BE2ED072983}"/>
    <dgm:cxn modelId="{5F09C6EF-4078-40D5-9DB5-2E476F9B8B4D}" type="presOf" srcId="{8D46B05B-C306-42DD-B064-ED05ABA641E5}" destId="{39292FE8-5865-4AE6-94E5-B5BAB90EF226}" srcOrd="0" destOrd="0" presId="urn:microsoft.com/office/officeart/2005/8/layout/vList2"/>
    <dgm:cxn modelId="{0426BEF9-84B5-42AC-BB3C-536F557CE62B}" type="presOf" srcId="{5DEF7799-3ED9-49CE-984F-AEEE36D6AF81}" destId="{2AB2812A-F6F9-489A-95F9-931B4D01C5FB}" srcOrd="0" destOrd="0" presId="urn:microsoft.com/office/officeart/2005/8/layout/vList2"/>
    <dgm:cxn modelId="{B02A4C52-D9BA-41C9-8314-F6C2E136ECB9}" type="presParOf" srcId="{39292FE8-5865-4AE6-94E5-B5BAB90EF226}" destId="{2AB2812A-F6F9-489A-95F9-931B4D01C5FB}" srcOrd="0" destOrd="0" presId="urn:microsoft.com/office/officeart/2005/8/layout/vList2"/>
    <dgm:cxn modelId="{265C2E89-A706-47EE-A317-79CFA07CC8AA}" type="presParOf" srcId="{39292FE8-5865-4AE6-94E5-B5BAB90EF226}" destId="{F926FD0F-3C71-441C-BB32-E35B9AEA87EB}" srcOrd="1" destOrd="0" presId="urn:microsoft.com/office/officeart/2005/8/layout/vList2"/>
    <dgm:cxn modelId="{2F1DE29D-8B9F-4252-8E94-6F992DA53F56}" type="presParOf" srcId="{39292FE8-5865-4AE6-94E5-B5BAB90EF226}" destId="{4529507C-E405-4B2E-A53E-198A7BAA832B}" srcOrd="2" destOrd="0" presId="urn:microsoft.com/office/officeart/2005/8/layout/vList2"/>
    <dgm:cxn modelId="{0A21F20E-2976-4E66-BD56-244D43526FA0}" type="presParOf" srcId="{39292FE8-5865-4AE6-94E5-B5BAB90EF226}" destId="{56A326A7-6DDB-49D4-86D8-74989CC04F16}" srcOrd="3" destOrd="0" presId="urn:microsoft.com/office/officeart/2005/8/layout/vList2"/>
    <dgm:cxn modelId="{C7857906-EFF4-411F-8F31-C635BCAF3F7C}" type="presParOf" srcId="{39292FE8-5865-4AE6-94E5-B5BAB90EF226}" destId="{243820F6-6037-4E3F-8EB9-B403DC9D55AE}" srcOrd="4" destOrd="0" presId="urn:microsoft.com/office/officeart/2005/8/layout/vList2"/>
    <dgm:cxn modelId="{5E14A0B8-9BFE-4146-9031-230A9463BBD9}" type="presParOf" srcId="{39292FE8-5865-4AE6-94E5-B5BAB90EF226}" destId="{2261B2C9-30E2-436E-A08F-389541B4E4D3}" srcOrd="5" destOrd="0" presId="urn:microsoft.com/office/officeart/2005/8/layout/vList2"/>
    <dgm:cxn modelId="{829FF1EB-A889-483C-8CCE-961028DE9FF1}" type="presParOf" srcId="{39292FE8-5865-4AE6-94E5-B5BAB90EF226}" destId="{4E8D1621-1212-4029-9350-C809B06792C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5BC406-B357-4BA2-9A7B-AD924B47D67B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2B08F6E-40B0-4CE3-A2BA-FD296B446B29}">
      <dgm:prSet/>
      <dgm:spPr/>
      <dgm:t>
        <a:bodyPr/>
        <a:lstStyle/>
        <a:p>
          <a:r>
            <a:rPr lang="en-US" dirty="0"/>
            <a:t>Largest generation in the history of the country</a:t>
          </a:r>
        </a:p>
      </dgm:t>
    </dgm:pt>
    <dgm:pt modelId="{AF7A6DC2-3991-4D62-9037-B274599E6B1A}" type="parTrans" cxnId="{3B59EFE4-5ABE-4B84-80CE-208A98944080}">
      <dgm:prSet/>
      <dgm:spPr/>
      <dgm:t>
        <a:bodyPr/>
        <a:lstStyle/>
        <a:p>
          <a:endParaRPr lang="en-US"/>
        </a:p>
      </dgm:t>
    </dgm:pt>
    <dgm:pt modelId="{B4C19F96-7DC7-4A24-AE4F-455210E54527}" type="sibTrans" cxnId="{3B59EFE4-5ABE-4B84-80CE-208A98944080}">
      <dgm:prSet/>
      <dgm:spPr/>
      <dgm:t>
        <a:bodyPr/>
        <a:lstStyle/>
        <a:p>
          <a:endParaRPr lang="en-US" dirty="0"/>
        </a:p>
      </dgm:t>
    </dgm:pt>
    <dgm:pt modelId="{4FD75302-A36B-4A7F-9E10-ED6ABC1E15DA}">
      <dgm:prSet/>
      <dgm:spPr/>
      <dgm:t>
        <a:bodyPr/>
        <a:lstStyle/>
        <a:p>
          <a:r>
            <a:rPr lang="en-US" dirty="0"/>
            <a:t>First generation to access to the combined knowledge of the history of the world since they were 5 (the internet)</a:t>
          </a:r>
        </a:p>
      </dgm:t>
    </dgm:pt>
    <dgm:pt modelId="{4938E062-E3B2-478F-A452-7BAADC71BC17}" type="parTrans" cxnId="{88AAAF7F-74C2-4F64-9E6C-6F01E158D8DC}">
      <dgm:prSet/>
      <dgm:spPr/>
      <dgm:t>
        <a:bodyPr/>
        <a:lstStyle/>
        <a:p>
          <a:endParaRPr lang="en-US"/>
        </a:p>
      </dgm:t>
    </dgm:pt>
    <dgm:pt modelId="{2E996CE7-EAE8-4C6A-879F-69424D6D0672}" type="sibTrans" cxnId="{88AAAF7F-74C2-4F64-9E6C-6F01E158D8DC}">
      <dgm:prSet/>
      <dgm:spPr/>
      <dgm:t>
        <a:bodyPr/>
        <a:lstStyle/>
        <a:p>
          <a:endParaRPr lang="en-US" dirty="0"/>
        </a:p>
      </dgm:t>
    </dgm:pt>
    <dgm:pt modelId="{37DD6B06-867B-4FB8-B55E-FCF0B345E4E4}">
      <dgm:prSet/>
      <dgm:spPr/>
      <dgm:t>
        <a:bodyPr/>
        <a:lstStyle/>
        <a:p>
          <a:r>
            <a:rPr lang="en-US" dirty="0"/>
            <a:t>Want the Freedom to solve problems with creative solutions</a:t>
          </a:r>
        </a:p>
      </dgm:t>
    </dgm:pt>
    <dgm:pt modelId="{80144853-1A1E-46E3-95D5-C6E0905B3382}" type="parTrans" cxnId="{B941C578-0B66-4D61-A959-B7F1D6503099}">
      <dgm:prSet/>
      <dgm:spPr/>
      <dgm:t>
        <a:bodyPr/>
        <a:lstStyle/>
        <a:p>
          <a:endParaRPr lang="en-US"/>
        </a:p>
      </dgm:t>
    </dgm:pt>
    <dgm:pt modelId="{F3E2FBEC-D259-464D-BB34-1D361EAFCE09}" type="sibTrans" cxnId="{B941C578-0B66-4D61-A959-B7F1D6503099}">
      <dgm:prSet/>
      <dgm:spPr/>
      <dgm:t>
        <a:bodyPr/>
        <a:lstStyle/>
        <a:p>
          <a:endParaRPr lang="en-US" dirty="0"/>
        </a:p>
      </dgm:t>
    </dgm:pt>
    <dgm:pt modelId="{85F08B40-1C19-4A94-962D-11A1F2ECC2A9}">
      <dgm:prSet/>
      <dgm:spPr/>
      <dgm:t>
        <a:bodyPr/>
        <a:lstStyle/>
        <a:p>
          <a:r>
            <a:rPr lang="en-US" dirty="0"/>
            <a:t>Don’t tell them WHAT to do, explain WHY it needs to be done</a:t>
          </a:r>
        </a:p>
      </dgm:t>
    </dgm:pt>
    <dgm:pt modelId="{726E378A-111B-4F40-BD99-DA2DADB28601}" type="parTrans" cxnId="{318E1149-AAC4-40F7-84BD-95F88AE8263E}">
      <dgm:prSet/>
      <dgm:spPr/>
      <dgm:t>
        <a:bodyPr/>
        <a:lstStyle/>
        <a:p>
          <a:endParaRPr lang="en-US"/>
        </a:p>
      </dgm:t>
    </dgm:pt>
    <dgm:pt modelId="{EBE9F10C-CB7E-4E2B-B0D5-9710E032E045}" type="sibTrans" cxnId="{318E1149-AAC4-40F7-84BD-95F88AE8263E}">
      <dgm:prSet/>
      <dgm:spPr/>
      <dgm:t>
        <a:bodyPr/>
        <a:lstStyle/>
        <a:p>
          <a:endParaRPr lang="en-US"/>
        </a:p>
      </dgm:t>
    </dgm:pt>
    <dgm:pt modelId="{2FA6BB4C-3640-493F-98CB-8131147DC039}" type="pres">
      <dgm:prSet presAssocID="{225BC406-B357-4BA2-9A7B-AD924B47D67B}" presName="outerComposite" presStyleCnt="0">
        <dgm:presLayoutVars>
          <dgm:chMax val="5"/>
          <dgm:dir/>
          <dgm:resizeHandles val="exact"/>
        </dgm:presLayoutVars>
      </dgm:prSet>
      <dgm:spPr/>
    </dgm:pt>
    <dgm:pt modelId="{D1B0BC6F-D4A0-43A5-BDA3-FB37B214D28E}" type="pres">
      <dgm:prSet presAssocID="{225BC406-B357-4BA2-9A7B-AD924B47D67B}" presName="dummyMaxCanvas" presStyleCnt="0">
        <dgm:presLayoutVars/>
      </dgm:prSet>
      <dgm:spPr/>
    </dgm:pt>
    <dgm:pt modelId="{47AEBD28-C970-4614-B97F-6F4DBC235EB2}" type="pres">
      <dgm:prSet presAssocID="{225BC406-B357-4BA2-9A7B-AD924B47D67B}" presName="FourNodes_1" presStyleLbl="node1" presStyleIdx="0" presStyleCnt="4">
        <dgm:presLayoutVars>
          <dgm:bulletEnabled val="1"/>
        </dgm:presLayoutVars>
      </dgm:prSet>
      <dgm:spPr/>
    </dgm:pt>
    <dgm:pt modelId="{2F8A54F3-1CF6-4E0F-A8D9-AAACE628DD75}" type="pres">
      <dgm:prSet presAssocID="{225BC406-B357-4BA2-9A7B-AD924B47D67B}" presName="FourNodes_2" presStyleLbl="node1" presStyleIdx="1" presStyleCnt="4">
        <dgm:presLayoutVars>
          <dgm:bulletEnabled val="1"/>
        </dgm:presLayoutVars>
      </dgm:prSet>
      <dgm:spPr/>
    </dgm:pt>
    <dgm:pt modelId="{B5BDE548-5CF6-4957-8C66-3A9E9D2FA06A}" type="pres">
      <dgm:prSet presAssocID="{225BC406-B357-4BA2-9A7B-AD924B47D67B}" presName="FourNodes_3" presStyleLbl="node1" presStyleIdx="2" presStyleCnt="4">
        <dgm:presLayoutVars>
          <dgm:bulletEnabled val="1"/>
        </dgm:presLayoutVars>
      </dgm:prSet>
      <dgm:spPr/>
    </dgm:pt>
    <dgm:pt modelId="{6BF314FA-655A-4892-86B5-E4287A932F08}" type="pres">
      <dgm:prSet presAssocID="{225BC406-B357-4BA2-9A7B-AD924B47D67B}" presName="FourNodes_4" presStyleLbl="node1" presStyleIdx="3" presStyleCnt="4">
        <dgm:presLayoutVars>
          <dgm:bulletEnabled val="1"/>
        </dgm:presLayoutVars>
      </dgm:prSet>
      <dgm:spPr/>
    </dgm:pt>
    <dgm:pt modelId="{0B8544A8-6F6D-4FE4-90D0-8E1D511ADEA9}" type="pres">
      <dgm:prSet presAssocID="{225BC406-B357-4BA2-9A7B-AD924B47D67B}" presName="FourConn_1-2" presStyleLbl="fgAccFollowNode1" presStyleIdx="0" presStyleCnt="3">
        <dgm:presLayoutVars>
          <dgm:bulletEnabled val="1"/>
        </dgm:presLayoutVars>
      </dgm:prSet>
      <dgm:spPr/>
    </dgm:pt>
    <dgm:pt modelId="{8847CE88-A5EE-44D8-A619-ADF764A55501}" type="pres">
      <dgm:prSet presAssocID="{225BC406-B357-4BA2-9A7B-AD924B47D67B}" presName="FourConn_2-3" presStyleLbl="fgAccFollowNode1" presStyleIdx="1" presStyleCnt="3">
        <dgm:presLayoutVars>
          <dgm:bulletEnabled val="1"/>
        </dgm:presLayoutVars>
      </dgm:prSet>
      <dgm:spPr/>
    </dgm:pt>
    <dgm:pt modelId="{2C5D93E7-4EDE-46CA-9258-70C7AEB2518C}" type="pres">
      <dgm:prSet presAssocID="{225BC406-B357-4BA2-9A7B-AD924B47D67B}" presName="FourConn_3-4" presStyleLbl="fgAccFollowNode1" presStyleIdx="2" presStyleCnt="3">
        <dgm:presLayoutVars>
          <dgm:bulletEnabled val="1"/>
        </dgm:presLayoutVars>
      </dgm:prSet>
      <dgm:spPr/>
    </dgm:pt>
    <dgm:pt modelId="{69B754B9-26E7-4DEB-9578-61186B6B8008}" type="pres">
      <dgm:prSet presAssocID="{225BC406-B357-4BA2-9A7B-AD924B47D67B}" presName="FourNodes_1_text" presStyleLbl="node1" presStyleIdx="3" presStyleCnt="4">
        <dgm:presLayoutVars>
          <dgm:bulletEnabled val="1"/>
        </dgm:presLayoutVars>
      </dgm:prSet>
      <dgm:spPr/>
    </dgm:pt>
    <dgm:pt modelId="{3EEF8B2B-0ECE-4C47-8EFE-CCB69E90DF29}" type="pres">
      <dgm:prSet presAssocID="{225BC406-B357-4BA2-9A7B-AD924B47D67B}" presName="FourNodes_2_text" presStyleLbl="node1" presStyleIdx="3" presStyleCnt="4">
        <dgm:presLayoutVars>
          <dgm:bulletEnabled val="1"/>
        </dgm:presLayoutVars>
      </dgm:prSet>
      <dgm:spPr/>
    </dgm:pt>
    <dgm:pt modelId="{E6F812E2-5962-4677-A127-8FEEB6ED1D97}" type="pres">
      <dgm:prSet presAssocID="{225BC406-B357-4BA2-9A7B-AD924B47D67B}" presName="FourNodes_3_text" presStyleLbl="node1" presStyleIdx="3" presStyleCnt="4">
        <dgm:presLayoutVars>
          <dgm:bulletEnabled val="1"/>
        </dgm:presLayoutVars>
      </dgm:prSet>
      <dgm:spPr/>
    </dgm:pt>
    <dgm:pt modelId="{FCC80130-BF7C-4FB9-9FDD-45C13BB4C79B}" type="pres">
      <dgm:prSet presAssocID="{225BC406-B357-4BA2-9A7B-AD924B47D67B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78FF7519-B084-4451-AD41-C6CFC57C71DC}" type="presOf" srcId="{B4C19F96-7DC7-4A24-AE4F-455210E54527}" destId="{0B8544A8-6F6D-4FE4-90D0-8E1D511ADEA9}" srcOrd="0" destOrd="0" presId="urn:microsoft.com/office/officeart/2005/8/layout/vProcess5"/>
    <dgm:cxn modelId="{05449C24-D877-4EA5-9CE7-EF8240B7E646}" type="presOf" srcId="{85F08B40-1C19-4A94-962D-11A1F2ECC2A9}" destId="{6BF314FA-655A-4892-86B5-E4287A932F08}" srcOrd="0" destOrd="0" presId="urn:microsoft.com/office/officeart/2005/8/layout/vProcess5"/>
    <dgm:cxn modelId="{0AF8062E-B85E-43DD-B70D-7ABB7DC54293}" type="presOf" srcId="{22B08F6E-40B0-4CE3-A2BA-FD296B446B29}" destId="{69B754B9-26E7-4DEB-9578-61186B6B8008}" srcOrd="1" destOrd="0" presId="urn:microsoft.com/office/officeart/2005/8/layout/vProcess5"/>
    <dgm:cxn modelId="{E6EDEF65-A192-42FE-8EC7-2239B935F050}" type="presOf" srcId="{225BC406-B357-4BA2-9A7B-AD924B47D67B}" destId="{2FA6BB4C-3640-493F-98CB-8131147DC039}" srcOrd="0" destOrd="0" presId="urn:microsoft.com/office/officeart/2005/8/layout/vProcess5"/>
    <dgm:cxn modelId="{318E1149-AAC4-40F7-84BD-95F88AE8263E}" srcId="{225BC406-B357-4BA2-9A7B-AD924B47D67B}" destId="{85F08B40-1C19-4A94-962D-11A1F2ECC2A9}" srcOrd="3" destOrd="0" parTransId="{726E378A-111B-4F40-BD99-DA2DADB28601}" sibTransId="{EBE9F10C-CB7E-4E2B-B0D5-9710E032E045}"/>
    <dgm:cxn modelId="{9993D171-F04A-4126-A96A-524A82453EBD}" type="presOf" srcId="{37DD6B06-867B-4FB8-B55E-FCF0B345E4E4}" destId="{E6F812E2-5962-4677-A127-8FEEB6ED1D97}" srcOrd="1" destOrd="0" presId="urn:microsoft.com/office/officeart/2005/8/layout/vProcess5"/>
    <dgm:cxn modelId="{B941C578-0B66-4D61-A959-B7F1D6503099}" srcId="{225BC406-B357-4BA2-9A7B-AD924B47D67B}" destId="{37DD6B06-867B-4FB8-B55E-FCF0B345E4E4}" srcOrd="2" destOrd="0" parTransId="{80144853-1A1E-46E3-95D5-C6E0905B3382}" sibTransId="{F3E2FBEC-D259-464D-BB34-1D361EAFCE09}"/>
    <dgm:cxn modelId="{88AAAF7F-74C2-4F64-9E6C-6F01E158D8DC}" srcId="{225BC406-B357-4BA2-9A7B-AD924B47D67B}" destId="{4FD75302-A36B-4A7F-9E10-ED6ABC1E15DA}" srcOrd="1" destOrd="0" parTransId="{4938E062-E3B2-478F-A452-7BAADC71BC17}" sibTransId="{2E996CE7-EAE8-4C6A-879F-69424D6D0672}"/>
    <dgm:cxn modelId="{17D34982-AC06-4E92-8A09-A586BBF1A76A}" type="presOf" srcId="{2E996CE7-EAE8-4C6A-879F-69424D6D0672}" destId="{8847CE88-A5EE-44D8-A619-ADF764A55501}" srcOrd="0" destOrd="0" presId="urn:microsoft.com/office/officeart/2005/8/layout/vProcess5"/>
    <dgm:cxn modelId="{D4325B83-60C4-479A-ACE6-62D169327309}" type="presOf" srcId="{85F08B40-1C19-4A94-962D-11A1F2ECC2A9}" destId="{FCC80130-BF7C-4FB9-9FDD-45C13BB4C79B}" srcOrd="1" destOrd="0" presId="urn:microsoft.com/office/officeart/2005/8/layout/vProcess5"/>
    <dgm:cxn modelId="{0C7C8D88-F79D-4AC4-882F-00693DA227A7}" type="presOf" srcId="{4FD75302-A36B-4A7F-9E10-ED6ABC1E15DA}" destId="{3EEF8B2B-0ECE-4C47-8EFE-CCB69E90DF29}" srcOrd="1" destOrd="0" presId="urn:microsoft.com/office/officeart/2005/8/layout/vProcess5"/>
    <dgm:cxn modelId="{16F363D9-282F-40C1-98D6-2B7E2825B687}" type="presOf" srcId="{4FD75302-A36B-4A7F-9E10-ED6ABC1E15DA}" destId="{2F8A54F3-1CF6-4E0F-A8D9-AAACE628DD75}" srcOrd="0" destOrd="0" presId="urn:microsoft.com/office/officeart/2005/8/layout/vProcess5"/>
    <dgm:cxn modelId="{D6C304DD-7410-4B9C-8798-CAD3E13019C9}" type="presOf" srcId="{37DD6B06-867B-4FB8-B55E-FCF0B345E4E4}" destId="{B5BDE548-5CF6-4957-8C66-3A9E9D2FA06A}" srcOrd="0" destOrd="0" presId="urn:microsoft.com/office/officeart/2005/8/layout/vProcess5"/>
    <dgm:cxn modelId="{3B59EFE4-5ABE-4B84-80CE-208A98944080}" srcId="{225BC406-B357-4BA2-9A7B-AD924B47D67B}" destId="{22B08F6E-40B0-4CE3-A2BA-FD296B446B29}" srcOrd="0" destOrd="0" parTransId="{AF7A6DC2-3991-4D62-9037-B274599E6B1A}" sibTransId="{B4C19F96-7DC7-4A24-AE4F-455210E54527}"/>
    <dgm:cxn modelId="{68D96EEB-5BE1-42FF-A3E1-07205E41A410}" type="presOf" srcId="{22B08F6E-40B0-4CE3-A2BA-FD296B446B29}" destId="{47AEBD28-C970-4614-B97F-6F4DBC235EB2}" srcOrd="0" destOrd="0" presId="urn:microsoft.com/office/officeart/2005/8/layout/vProcess5"/>
    <dgm:cxn modelId="{CD6DBCFF-4BD2-47FD-BE73-59241A7BBE3F}" type="presOf" srcId="{F3E2FBEC-D259-464D-BB34-1D361EAFCE09}" destId="{2C5D93E7-4EDE-46CA-9258-70C7AEB2518C}" srcOrd="0" destOrd="0" presId="urn:microsoft.com/office/officeart/2005/8/layout/vProcess5"/>
    <dgm:cxn modelId="{A3BA447B-E659-4065-A01C-E63A73E3326F}" type="presParOf" srcId="{2FA6BB4C-3640-493F-98CB-8131147DC039}" destId="{D1B0BC6F-D4A0-43A5-BDA3-FB37B214D28E}" srcOrd="0" destOrd="0" presId="urn:microsoft.com/office/officeart/2005/8/layout/vProcess5"/>
    <dgm:cxn modelId="{9B7F6D00-4A87-4EB5-BD81-18BC972C7A28}" type="presParOf" srcId="{2FA6BB4C-3640-493F-98CB-8131147DC039}" destId="{47AEBD28-C970-4614-B97F-6F4DBC235EB2}" srcOrd="1" destOrd="0" presId="urn:microsoft.com/office/officeart/2005/8/layout/vProcess5"/>
    <dgm:cxn modelId="{F8BBAD6D-069A-4DF6-922D-85CC5C4E5659}" type="presParOf" srcId="{2FA6BB4C-3640-493F-98CB-8131147DC039}" destId="{2F8A54F3-1CF6-4E0F-A8D9-AAACE628DD75}" srcOrd="2" destOrd="0" presId="urn:microsoft.com/office/officeart/2005/8/layout/vProcess5"/>
    <dgm:cxn modelId="{C4D318C3-9477-4EB8-83BB-D5E31A047A71}" type="presParOf" srcId="{2FA6BB4C-3640-493F-98CB-8131147DC039}" destId="{B5BDE548-5CF6-4957-8C66-3A9E9D2FA06A}" srcOrd="3" destOrd="0" presId="urn:microsoft.com/office/officeart/2005/8/layout/vProcess5"/>
    <dgm:cxn modelId="{A57DF98E-6BB6-4C1C-B10F-24C361C69B45}" type="presParOf" srcId="{2FA6BB4C-3640-493F-98CB-8131147DC039}" destId="{6BF314FA-655A-4892-86B5-E4287A932F08}" srcOrd="4" destOrd="0" presId="urn:microsoft.com/office/officeart/2005/8/layout/vProcess5"/>
    <dgm:cxn modelId="{A494BE94-27C4-4B04-833E-3A3C4EBB4BC6}" type="presParOf" srcId="{2FA6BB4C-3640-493F-98CB-8131147DC039}" destId="{0B8544A8-6F6D-4FE4-90D0-8E1D511ADEA9}" srcOrd="5" destOrd="0" presId="urn:microsoft.com/office/officeart/2005/8/layout/vProcess5"/>
    <dgm:cxn modelId="{1632F55D-7C11-4AEE-8794-9452D11332CF}" type="presParOf" srcId="{2FA6BB4C-3640-493F-98CB-8131147DC039}" destId="{8847CE88-A5EE-44D8-A619-ADF764A55501}" srcOrd="6" destOrd="0" presId="urn:microsoft.com/office/officeart/2005/8/layout/vProcess5"/>
    <dgm:cxn modelId="{0F02AE5B-0030-4CF8-AF7D-39EA18561AC5}" type="presParOf" srcId="{2FA6BB4C-3640-493F-98CB-8131147DC039}" destId="{2C5D93E7-4EDE-46CA-9258-70C7AEB2518C}" srcOrd="7" destOrd="0" presId="urn:microsoft.com/office/officeart/2005/8/layout/vProcess5"/>
    <dgm:cxn modelId="{6952DC57-642E-40D7-BC7E-8BFB2652D4A7}" type="presParOf" srcId="{2FA6BB4C-3640-493F-98CB-8131147DC039}" destId="{69B754B9-26E7-4DEB-9578-61186B6B8008}" srcOrd="8" destOrd="0" presId="urn:microsoft.com/office/officeart/2005/8/layout/vProcess5"/>
    <dgm:cxn modelId="{02B02EB6-56C0-4D6D-BEFB-C2437CB9BCFB}" type="presParOf" srcId="{2FA6BB4C-3640-493F-98CB-8131147DC039}" destId="{3EEF8B2B-0ECE-4C47-8EFE-CCB69E90DF29}" srcOrd="9" destOrd="0" presId="urn:microsoft.com/office/officeart/2005/8/layout/vProcess5"/>
    <dgm:cxn modelId="{679CF986-DDC2-413B-AC1D-22E5EFE188A4}" type="presParOf" srcId="{2FA6BB4C-3640-493F-98CB-8131147DC039}" destId="{E6F812E2-5962-4677-A127-8FEEB6ED1D97}" srcOrd="10" destOrd="0" presId="urn:microsoft.com/office/officeart/2005/8/layout/vProcess5"/>
    <dgm:cxn modelId="{0E54B866-55F6-4A58-9550-4BC2C6B96412}" type="presParOf" srcId="{2FA6BB4C-3640-493F-98CB-8131147DC039}" destId="{FCC80130-BF7C-4FB9-9FDD-45C13BB4C79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491976A-009B-4453-83E8-AD9781A3748E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09FF8CD-99B9-4C94-AB6A-08F82119B13B}">
      <dgm:prSet/>
      <dgm:spPr/>
      <dgm:t>
        <a:bodyPr/>
        <a:lstStyle/>
        <a:p>
          <a:r>
            <a:rPr lang="en-US" dirty="0"/>
            <a:t>The internet and social media are a major part of every day</a:t>
          </a:r>
        </a:p>
      </dgm:t>
    </dgm:pt>
    <dgm:pt modelId="{8FEEA3DD-8BF4-4AED-AD8B-F70956792D0D}" type="parTrans" cxnId="{88C8DF68-0BA2-4441-8465-A2663AF9A323}">
      <dgm:prSet/>
      <dgm:spPr/>
      <dgm:t>
        <a:bodyPr/>
        <a:lstStyle/>
        <a:p>
          <a:endParaRPr lang="en-US"/>
        </a:p>
      </dgm:t>
    </dgm:pt>
    <dgm:pt modelId="{D691C394-11B5-41A2-A0D1-1E0E9D16BB70}" type="sibTrans" cxnId="{88C8DF68-0BA2-4441-8465-A2663AF9A323}">
      <dgm:prSet/>
      <dgm:spPr/>
      <dgm:t>
        <a:bodyPr/>
        <a:lstStyle/>
        <a:p>
          <a:endParaRPr lang="en-US" dirty="0"/>
        </a:p>
      </dgm:t>
    </dgm:pt>
    <dgm:pt modelId="{6AD932A8-89E0-4B36-9B8C-4AAB115D4326}">
      <dgm:prSet/>
      <dgm:spPr/>
      <dgm:t>
        <a:bodyPr/>
        <a:lstStyle/>
        <a:p>
          <a:r>
            <a:rPr lang="en-US" dirty="0"/>
            <a:t>They are learning entities and expect it of themselves and their employment</a:t>
          </a:r>
        </a:p>
      </dgm:t>
    </dgm:pt>
    <dgm:pt modelId="{A6643DDC-5C94-4CBD-8B7A-43B388C9020A}" type="parTrans" cxnId="{C1D7E120-D33A-4E74-BC72-207136B256D0}">
      <dgm:prSet/>
      <dgm:spPr/>
      <dgm:t>
        <a:bodyPr/>
        <a:lstStyle/>
        <a:p>
          <a:endParaRPr lang="en-US"/>
        </a:p>
      </dgm:t>
    </dgm:pt>
    <dgm:pt modelId="{FAE1E6A2-50FE-48CF-9E9C-2D4233939E74}" type="sibTrans" cxnId="{C1D7E120-D33A-4E74-BC72-207136B256D0}">
      <dgm:prSet/>
      <dgm:spPr/>
      <dgm:t>
        <a:bodyPr/>
        <a:lstStyle/>
        <a:p>
          <a:endParaRPr lang="en-US" dirty="0"/>
        </a:p>
      </dgm:t>
    </dgm:pt>
    <dgm:pt modelId="{1442B772-4554-4CDC-89BB-9C032444F59B}">
      <dgm:prSet/>
      <dgm:spPr/>
      <dgm:t>
        <a:bodyPr/>
        <a:lstStyle/>
        <a:p>
          <a:r>
            <a:rPr lang="en-US" dirty="0"/>
            <a:t>How does my work impact other people or the world in a positive way?</a:t>
          </a:r>
        </a:p>
      </dgm:t>
    </dgm:pt>
    <dgm:pt modelId="{576A613A-5FE2-4A89-8840-5F2277F58012}" type="parTrans" cxnId="{857EC09F-D168-4192-A6FD-CCECFC2AB6DD}">
      <dgm:prSet/>
      <dgm:spPr/>
      <dgm:t>
        <a:bodyPr/>
        <a:lstStyle/>
        <a:p>
          <a:endParaRPr lang="en-US"/>
        </a:p>
      </dgm:t>
    </dgm:pt>
    <dgm:pt modelId="{F724B94F-A4D7-497E-9A03-B7D0F1E739C5}" type="sibTrans" cxnId="{857EC09F-D168-4192-A6FD-CCECFC2AB6DD}">
      <dgm:prSet/>
      <dgm:spPr/>
      <dgm:t>
        <a:bodyPr/>
        <a:lstStyle/>
        <a:p>
          <a:endParaRPr lang="en-US" dirty="0"/>
        </a:p>
      </dgm:t>
    </dgm:pt>
    <dgm:pt modelId="{2073AE62-0253-4CEE-BD22-F50339A1094F}">
      <dgm:prSet/>
      <dgm:spPr/>
      <dgm:t>
        <a:bodyPr/>
        <a:lstStyle/>
        <a:p>
          <a:r>
            <a:rPr lang="en-US" dirty="0"/>
            <a:t>Would I proudly tout my work on my social media sites?</a:t>
          </a:r>
        </a:p>
      </dgm:t>
    </dgm:pt>
    <dgm:pt modelId="{2FB34CC5-694C-4B91-9280-BA322FBD6056}" type="parTrans" cxnId="{535BBD29-E7C3-4AAB-8417-89A52F1A15F7}">
      <dgm:prSet/>
      <dgm:spPr/>
      <dgm:t>
        <a:bodyPr/>
        <a:lstStyle/>
        <a:p>
          <a:endParaRPr lang="en-US"/>
        </a:p>
      </dgm:t>
    </dgm:pt>
    <dgm:pt modelId="{5EF4F661-F14B-466B-8C60-2651E76B579B}" type="sibTrans" cxnId="{535BBD29-E7C3-4AAB-8417-89A52F1A15F7}">
      <dgm:prSet/>
      <dgm:spPr/>
      <dgm:t>
        <a:bodyPr/>
        <a:lstStyle/>
        <a:p>
          <a:endParaRPr lang="en-US"/>
        </a:p>
      </dgm:t>
    </dgm:pt>
    <dgm:pt modelId="{CD82E600-1E66-443B-967D-F7CFF67DB466}" type="pres">
      <dgm:prSet presAssocID="{9491976A-009B-4453-83E8-AD9781A3748E}" presName="outerComposite" presStyleCnt="0">
        <dgm:presLayoutVars>
          <dgm:chMax val="5"/>
          <dgm:dir/>
          <dgm:resizeHandles val="exact"/>
        </dgm:presLayoutVars>
      </dgm:prSet>
      <dgm:spPr/>
    </dgm:pt>
    <dgm:pt modelId="{18AFB466-8FB3-4FC0-9CAA-72299A4BEF32}" type="pres">
      <dgm:prSet presAssocID="{9491976A-009B-4453-83E8-AD9781A3748E}" presName="dummyMaxCanvas" presStyleCnt="0">
        <dgm:presLayoutVars/>
      </dgm:prSet>
      <dgm:spPr/>
    </dgm:pt>
    <dgm:pt modelId="{0D5CE3A4-B890-4F32-8E5F-5C55994660B6}" type="pres">
      <dgm:prSet presAssocID="{9491976A-009B-4453-83E8-AD9781A3748E}" presName="FourNodes_1" presStyleLbl="node1" presStyleIdx="0" presStyleCnt="4">
        <dgm:presLayoutVars>
          <dgm:bulletEnabled val="1"/>
        </dgm:presLayoutVars>
      </dgm:prSet>
      <dgm:spPr/>
    </dgm:pt>
    <dgm:pt modelId="{339ABA3D-029D-4463-8C2E-9C7CA82033B9}" type="pres">
      <dgm:prSet presAssocID="{9491976A-009B-4453-83E8-AD9781A3748E}" presName="FourNodes_2" presStyleLbl="node1" presStyleIdx="1" presStyleCnt="4" custScaleX="103145">
        <dgm:presLayoutVars>
          <dgm:bulletEnabled val="1"/>
        </dgm:presLayoutVars>
      </dgm:prSet>
      <dgm:spPr/>
    </dgm:pt>
    <dgm:pt modelId="{71518BFE-00F3-4B1B-A847-F402C86D4A6D}" type="pres">
      <dgm:prSet presAssocID="{9491976A-009B-4453-83E8-AD9781A3748E}" presName="FourNodes_3" presStyleLbl="node1" presStyleIdx="2" presStyleCnt="4">
        <dgm:presLayoutVars>
          <dgm:bulletEnabled val="1"/>
        </dgm:presLayoutVars>
      </dgm:prSet>
      <dgm:spPr/>
    </dgm:pt>
    <dgm:pt modelId="{3B544861-4C29-4BD7-9A1B-A32B720B10F2}" type="pres">
      <dgm:prSet presAssocID="{9491976A-009B-4453-83E8-AD9781A3748E}" presName="FourNodes_4" presStyleLbl="node1" presStyleIdx="3" presStyleCnt="4">
        <dgm:presLayoutVars>
          <dgm:bulletEnabled val="1"/>
        </dgm:presLayoutVars>
      </dgm:prSet>
      <dgm:spPr/>
    </dgm:pt>
    <dgm:pt modelId="{912E1F64-3298-474E-B8B0-503B4FEA1C00}" type="pres">
      <dgm:prSet presAssocID="{9491976A-009B-4453-83E8-AD9781A3748E}" presName="FourConn_1-2" presStyleLbl="fgAccFollowNode1" presStyleIdx="0" presStyleCnt="3">
        <dgm:presLayoutVars>
          <dgm:bulletEnabled val="1"/>
        </dgm:presLayoutVars>
      </dgm:prSet>
      <dgm:spPr/>
    </dgm:pt>
    <dgm:pt modelId="{BAAB704F-9E73-4CC8-9CFF-C37EB7FF2010}" type="pres">
      <dgm:prSet presAssocID="{9491976A-009B-4453-83E8-AD9781A3748E}" presName="FourConn_2-3" presStyleLbl="fgAccFollowNode1" presStyleIdx="1" presStyleCnt="3">
        <dgm:presLayoutVars>
          <dgm:bulletEnabled val="1"/>
        </dgm:presLayoutVars>
      </dgm:prSet>
      <dgm:spPr/>
    </dgm:pt>
    <dgm:pt modelId="{6E3083C5-E91D-4CEB-A5B8-984E80089774}" type="pres">
      <dgm:prSet presAssocID="{9491976A-009B-4453-83E8-AD9781A3748E}" presName="FourConn_3-4" presStyleLbl="fgAccFollowNode1" presStyleIdx="2" presStyleCnt="3">
        <dgm:presLayoutVars>
          <dgm:bulletEnabled val="1"/>
        </dgm:presLayoutVars>
      </dgm:prSet>
      <dgm:spPr/>
    </dgm:pt>
    <dgm:pt modelId="{3F98920B-E942-413B-BD98-91141177D1F9}" type="pres">
      <dgm:prSet presAssocID="{9491976A-009B-4453-83E8-AD9781A3748E}" presName="FourNodes_1_text" presStyleLbl="node1" presStyleIdx="3" presStyleCnt="4">
        <dgm:presLayoutVars>
          <dgm:bulletEnabled val="1"/>
        </dgm:presLayoutVars>
      </dgm:prSet>
      <dgm:spPr/>
    </dgm:pt>
    <dgm:pt modelId="{9FC6D528-D882-4047-9586-863A8F64476E}" type="pres">
      <dgm:prSet presAssocID="{9491976A-009B-4453-83E8-AD9781A3748E}" presName="FourNodes_2_text" presStyleLbl="node1" presStyleIdx="3" presStyleCnt="4">
        <dgm:presLayoutVars>
          <dgm:bulletEnabled val="1"/>
        </dgm:presLayoutVars>
      </dgm:prSet>
      <dgm:spPr/>
    </dgm:pt>
    <dgm:pt modelId="{2C0B8556-1067-4C4D-B516-14294370A23B}" type="pres">
      <dgm:prSet presAssocID="{9491976A-009B-4453-83E8-AD9781A3748E}" presName="FourNodes_3_text" presStyleLbl="node1" presStyleIdx="3" presStyleCnt="4">
        <dgm:presLayoutVars>
          <dgm:bulletEnabled val="1"/>
        </dgm:presLayoutVars>
      </dgm:prSet>
      <dgm:spPr/>
    </dgm:pt>
    <dgm:pt modelId="{7CA585C1-A3D1-4E93-86CA-9483B5E9C67B}" type="pres">
      <dgm:prSet presAssocID="{9491976A-009B-4453-83E8-AD9781A3748E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C1D7E120-D33A-4E74-BC72-207136B256D0}" srcId="{9491976A-009B-4453-83E8-AD9781A3748E}" destId="{6AD932A8-89E0-4B36-9B8C-4AAB115D4326}" srcOrd="1" destOrd="0" parTransId="{A6643DDC-5C94-4CBD-8B7A-43B388C9020A}" sibTransId="{FAE1E6A2-50FE-48CF-9E9C-2D4233939E74}"/>
    <dgm:cxn modelId="{535BBD29-E7C3-4AAB-8417-89A52F1A15F7}" srcId="{9491976A-009B-4453-83E8-AD9781A3748E}" destId="{2073AE62-0253-4CEE-BD22-F50339A1094F}" srcOrd="3" destOrd="0" parTransId="{2FB34CC5-694C-4B91-9280-BA322FBD6056}" sibTransId="{5EF4F661-F14B-466B-8C60-2651E76B579B}"/>
    <dgm:cxn modelId="{492DB83A-47DC-48F2-9F03-F30036FECAD5}" type="presOf" srcId="{9491976A-009B-4453-83E8-AD9781A3748E}" destId="{CD82E600-1E66-443B-967D-F7CFF67DB466}" srcOrd="0" destOrd="0" presId="urn:microsoft.com/office/officeart/2005/8/layout/vProcess5"/>
    <dgm:cxn modelId="{88C8DF68-0BA2-4441-8465-A2663AF9A323}" srcId="{9491976A-009B-4453-83E8-AD9781A3748E}" destId="{609FF8CD-99B9-4C94-AB6A-08F82119B13B}" srcOrd="0" destOrd="0" parTransId="{8FEEA3DD-8BF4-4AED-AD8B-F70956792D0D}" sibTransId="{D691C394-11B5-41A2-A0D1-1E0E9D16BB70}"/>
    <dgm:cxn modelId="{84D9C36D-21E4-494E-9283-D7E7B51B12CC}" type="presOf" srcId="{F724B94F-A4D7-497E-9A03-B7D0F1E739C5}" destId="{6E3083C5-E91D-4CEB-A5B8-984E80089774}" srcOrd="0" destOrd="0" presId="urn:microsoft.com/office/officeart/2005/8/layout/vProcess5"/>
    <dgm:cxn modelId="{C28C534F-0F70-4915-9D38-3C650D16B350}" type="presOf" srcId="{1442B772-4554-4CDC-89BB-9C032444F59B}" destId="{71518BFE-00F3-4B1B-A847-F402C86D4A6D}" srcOrd="0" destOrd="0" presId="urn:microsoft.com/office/officeart/2005/8/layout/vProcess5"/>
    <dgm:cxn modelId="{D8389D54-B50B-41AD-A25E-7ACC9E3D58AF}" type="presOf" srcId="{2073AE62-0253-4CEE-BD22-F50339A1094F}" destId="{7CA585C1-A3D1-4E93-86CA-9483B5E9C67B}" srcOrd="1" destOrd="0" presId="urn:microsoft.com/office/officeart/2005/8/layout/vProcess5"/>
    <dgm:cxn modelId="{EEB25390-A751-430A-90F4-C4D5A0FCF8F8}" type="presOf" srcId="{1442B772-4554-4CDC-89BB-9C032444F59B}" destId="{2C0B8556-1067-4C4D-B516-14294370A23B}" srcOrd="1" destOrd="0" presId="urn:microsoft.com/office/officeart/2005/8/layout/vProcess5"/>
    <dgm:cxn modelId="{857EC09F-D168-4192-A6FD-CCECFC2AB6DD}" srcId="{9491976A-009B-4453-83E8-AD9781A3748E}" destId="{1442B772-4554-4CDC-89BB-9C032444F59B}" srcOrd="2" destOrd="0" parTransId="{576A613A-5FE2-4A89-8840-5F2277F58012}" sibTransId="{F724B94F-A4D7-497E-9A03-B7D0F1E739C5}"/>
    <dgm:cxn modelId="{540F99A0-91AA-4E36-95A1-00033F630C45}" type="presOf" srcId="{609FF8CD-99B9-4C94-AB6A-08F82119B13B}" destId="{3F98920B-E942-413B-BD98-91141177D1F9}" srcOrd="1" destOrd="0" presId="urn:microsoft.com/office/officeart/2005/8/layout/vProcess5"/>
    <dgm:cxn modelId="{C335F7A5-D018-4935-8644-5726C9B6C970}" type="presOf" srcId="{6AD932A8-89E0-4B36-9B8C-4AAB115D4326}" destId="{9FC6D528-D882-4047-9586-863A8F64476E}" srcOrd="1" destOrd="0" presId="urn:microsoft.com/office/officeart/2005/8/layout/vProcess5"/>
    <dgm:cxn modelId="{7290B6AD-1B54-45A9-8F35-291F37464D93}" type="presOf" srcId="{2073AE62-0253-4CEE-BD22-F50339A1094F}" destId="{3B544861-4C29-4BD7-9A1B-A32B720B10F2}" srcOrd="0" destOrd="0" presId="urn:microsoft.com/office/officeart/2005/8/layout/vProcess5"/>
    <dgm:cxn modelId="{B5AC08BD-2FAC-4C2C-859B-FEFE4F033D0A}" type="presOf" srcId="{FAE1E6A2-50FE-48CF-9E9C-2D4233939E74}" destId="{BAAB704F-9E73-4CC8-9CFF-C37EB7FF2010}" srcOrd="0" destOrd="0" presId="urn:microsoft.com/office/officeart/2005/8/layout/vProcess5"/>
    <dgm:cxn modelId="{92282DBF-45B6-48E0-AB28-5E925BC37F5D}" type="presOf" srcId="{6AD932A8-89E0-4B36-9B8C-4AAB115D4326}" destId="{339ABA3D-029D-4463-8C2E-9C7CA82033B9}" srcOrd="0" destOrd="0" presId="urn:microsoft.com/office/officeart/2005/8/layout/vProcess5"/>
    <dgm:cxn modelId="{7233C1D4-92A4-479E-B875-79AE61443ADB}" type="presOf" srcId="{609FF8CD-99B9-4C94-AB6A-08F82119B13B}" destId="{0D5CE3A4-B890-4F32-8E5F-5C55994660B6}" srcOrd="0" destOrd="0" presId="urn:microsoft.com/office/officeart/2005/8/layout/vProcess5"/>
    <dgm:cxn modelId="{B6C73BDC-5FFC-4407-A625-6EC90B2FDA33}" type="presOf" srcId="{D691C394-11B5-41A2-A0D1-1E0E9D16BB70}" destId="{912E1F64-3298-474E-B8B0-503B4FEA1C00}" srcOrd="0" destOrd="0" presId="urn:microsoft.com/office/officeart/2005/8/layout/vProcess5"/>
    <dgm:cxn modelId="{B6AE302E-0842-4340-8427-E9E8F2E98D83}" type="presParOf" srcId="{CD82E600-1E66-443B-967D-F7CFF67DB466}" destId="{18AFB466-8FB3-4FC0-9CAA-72299A4BEF32}" srcOrd="0" destOrd="0" presId="urn:microsoft.com/office/officeart/2005/8/layout/vProcess5"/>
    <dgm:cxn modelId="{8182308C-4845-4753-A5EA-97944D841E1E}" type="presParOf" srcId="{CD82E600-1E66-443B-967D-F7CFF67DB466}" destId="{0D5CE3A4-B890-4F32-8E5F-5C55994660B6}" srcOrd="1" destOrd="0" presId="urn:microsoft.com/office/officeart/2005/8/layout/vProcess5"/>
    <dgm:cxn modelId="{CCAE49D2-F9C5-4DF4-8EF7-23067F72DAC2}" type="presParOf" srcId="{CD82E600-1E66-443B-967D-F7CFF67DB466}" destId="{339ABA3D-029D-4463-8C2E-9C7CA82033B9}" srcOrd="2" destOrd="0" presId="urn:microsoft.com/office/officeart/2005/8/layout/vProcess5"/>
    <dgm:cxn modelId="{62448A59-7A31-4A7B-9012-ECFD2C81663E}" type="presParOf" srcId="{CD82E600-1E66-443B-967D-F7CFF67DB466}" destId="{71518BFE-00F3-4B1B-A847-F402C86D4A6D}" srcOrd="3" destOrd="0" presId="urn:microsoft.com/office/officeart/2005/8/layout/vProcess5"/>
    <dgm:cxn modelId="{5589558F-53F5-43A3-8971-263C31227131}" type="presParOf" srcId="{CD82E600-1E66-443B-967D-F7CFF67DB466}" destId="{3B544861-4C29-4BD7-9A1B-A32B720B10F2}" srcOrd="4" destOrd="0" presId="urn:microsoft.com/office/officeart/2005/8/layout/vProcess5"/>
    <dgm:cxn modelId="{A77AC575-B86D-4197-8701-672C5369EF66}" type="presParOf" srcId="{CD82E600-1E66-443B-967D-F7CFF67DB466}" destId="{912E1F64-3298-474E-B8B0-503B4FEA1C00}" srcOrd="5" destOrd="0" presId="urn:microsoft.com/office/officeart/2005/8/layout/vProcess5"/>
    <dgm:cxn modelId="{182103E1-4787-43CD-8EC5-AF4905428154}" type="presParOf" srcId="{CD82E600-1E66-443B-967D-F7CFF67DB466}" destId="{BAAB704F-9E73-4CC8-9CFF-C37EB7FF2010}" srcOrd="6" destOrd="0" presId="urn:microsoft.com/office/officeart/2005/8/layout/vProcess5"/>
    <dgm:cxn modelId="{52816303-B468-4764-83DC-2A5F72181426}" type="presParOf" srcId="{CD82E600-1E66-443B-967D-F7CFF67DB466}" destId="{6E3083C5-E91D-4CEB-A5B8-984E80089774}" srcOrd="7" destOrd="0" presId="urn:microsoft.com/office/officeart/2005/8/layout/vProcess5"/>
    <dgm:cxn modelId="{791B0941-D3A2-458F-AFDE-E187085FD999}" type="presParOf" srcId="{CD82E600-1E66-443B-967D-F7CFF67DB466}" destId="{3F98920B-E942-413B-BD98-91141177D1F9}" srcOrd="8" destOrd="0" presId="urn:microsoft.com/office/officeart/2005/8/layout/vProcess5"/>
    <dgm:cxn modelId="{46D7C8F5-B3EB-4C48-A4CC-E303D8C8DAC2}" type="presParOf" srcId="{CD82E600-1E66-443B-967D-F7CFF67DB466}" destId="{9FC6D528-D882-4047-9586-863A8F64476E}" srcOrd="9" destOrd="0" presId="urn:microsoft.com/office/officeart/2005/8/layout/vProcess5"/>
    <dgm:cxn modelId="{FBE56BD8-7097-42C9-8B9F-4B54F63303FF}" type="presParOf" srcId="{CD82E600-1E66-443B-967D-F7CFF67DB466}" destId="{2C0B8556-1067-4C4D-B516-14294370A23B}" srcOrd="10" destOrd="0" presId="urn:microsoft.com/office/officeart/2005/8/layout/vProcess5"/>
    <dgm:cxn modelId="{782637C4-FBF3-4B9B-8768-63BABD081304}" type="presParOf" srcId="{CD82E600-1E66-443B-967D-F7CFF67DB466}" destId="{7CA585C1-A3D1-4E93-86CA-9483B5E9C67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E8FF8F8-C379-4D00-A64F-BE63159092C6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B99A910-7955-460E-9368-FC7F1D78CE5C}">
      <dgm:prSet/>
      <dgm:spPr/>
      <dgm:t>
        <a:bodyPr/>
        <a:lstStyle/>
        <a:p>
          <a:r>
            <a:rPr lang="en-US" dirty="0"/>
            <a:t>Connect with me online at:</a:t>
          </a:r>
        </a:p>
      </dgm:t>
    </dgm:pt>
    <dgm:pt modelId="{CC8EA651-63AF-4A89-96D5-D40FD7C3F488}" type="parTrans" cxnId="{21E77114-DD67-40E5-92F6-03C1C8868EC3}">
      <dgm:prSet/>
      <dgm:spPr/>
      <dgm:t>
        <a:bodyPr/>
        <a:lstStyle/>
        <a:p>
          <a:endParaRPr lang="en-US"/>
        </a:p>
      </dgm:t>
    </dgm:pt>
    <dgm:pt modelId="{B28F3F31-8548-4925-A1C2-01C490EBA940}" type="sibTrans" cxnId="{21E77114-DD67-40E5-92F6-03C1C8868EC3}">
      <dgm:prSet/>
      <dgm:spPr/>
      <dgm:t>
        <a:bodyPr/>
        <a:lstStyle/>
        <a:p>
          <a:endParaRPr lang="en-US"/>
        </a:p>
      </dgm:t>
    </dgm:pt>
    <dgm:pt modelId="{3956E908-2396-48C3-9112-216C735212A8}">
      <dgm:prSet/>
      <dgm:spPr/>
      <dgm:t>
        <a:bodyPr/>
        <a:lstStyle/>
        <a:p>
          <a:r>
            <a:rPr lang="en-US" dirty="0"/>
            <a:t>Chrisczarnik.com</a:t>
          </a:r>
        </a:p>
      </dgm:t>
    </dgm:pt>
    <dgm:pt modelId="{5252A661-2BCD-412B-B28F-0D1F20434603}" type="parTrans" cxnId="{1B88114E-A9B7-4C64-BE8B-342395FF48C8}">
      <dgm:prSet/>
      <dgm:spPr/>
      <dgm:t>
        <a:bodyPr/>
        <a:lstStyle/>
        <a:p>
          <a:endParaRPr lang="en-US"/>
        </a:p>
      </dgm:t>
    </dgm:pt>
    <dgm:pt modelId="{3FC7CEEF-1CE3-43F2-B451-B66310E8C765}" type="sibTrans" cxnId="{1B88114E-A9B7-4C64-BE8B-342395FF48C8}">
      <dgm:prSet/>
      <dgm:spPr/>
      <dgm:t>
        <a:bodyPr/>
        <a:lstStyle/>
        <a:p>
          <a:endParaRPr lang="en-US"/>
        </a:p>
      </dgm:t>
    </dgm:pt>
    <dgm:pt modelId="{118C1B3F-2D66-478F-A95F-396075462656}">
      <dgm:prSet/>
      <dgm:spPr/>
      <dgm:t>
        <a:bodyPr/>
        <a:lstStyle/>
        <a:p>
          <a:r>
            <a:rPr lang="en-US" dirty="0">
              <a:hlinkClick xmlns:r="http://schemas.openxmlformats.org/officeDocument/2006/relationships" r:id="rId1"/>
            </a:rPr>
            <a:t>contact@chrisczarnik.com</a:t>
          </a:r>
          <a:endParaRPr lang="en-US" dirty="0"/>
        </a:p>
      </dgm:t>
    </dgm:pt>
    <dgm:pt modelId="{CC10446B-5310-46AA-AA27-6FDD89F13BE7}" type="parTrans" cxnId="{C623C676-BC1C-4342-8CAB-C56B8A32D5AD}">
      <dgm:prSet/>
      <dgm:spPr/>
      <dgm:t>
        <a:bodyPr/>
        <a:lstStyle/>
        <a:p>
          <a:endParaRPr lang="en-US"/>
        </a:p>
      </dgm:t>
    </dgm:pt>
    <dgm:pt modelId="{D2303389-E534-4315-A2AF-499BCA8D29B0}" type="sibTrans" cxnId="{C623C676-BC1C-4342-8CAB-C56B8A32D5AD}">
      <dgm:prSet/>
      <dgm:spPr/>
      <dgm:t>
        <a:bodyPr/>
        <a:lstStyle/>
        <a:p>
          <a:endParaRPr lang="en-US"/>
        </a:p>
      </dgm:t>
    </dgm:pt>
    <dgm:pt modelId="{A8D16FA3-93E8-4A33-86EB-4D3CB32A474B}">
      <dgm:prSet/>
      <dgm:spPr/>
      <dgm:t>
        <a:bodyPr/>
        <a:lstStyle/>
        <a:p>
          <a:r>
            <a:rPr lang="en-US" dirty="0"/>
            <a:t>LinkedIn: Chris Czarnik</a:t>
          </a:r>
        </a:p>
      </dgm:t>
    </dgm:pt>
    <dgm:pt modelId="{32BB6620-60B3-4571-85E5-FF7BCF3C428B}" type="parTrans" cxnId="{2EE32310-E2A5-4C57-AADD-400269EECA33}">
      <dgm:prSet/>
      <dgm:spPr/>
      <dgm:t>
        <a:bodyPr/>
        <a:lstStyle/>
        <a:p>
          <a:endParaRPr lang="en-US"/>
        </a:p>
      </dgm:t>
    </dgm:pt>
    <dgm:pt modelId="{9CF1667D-C4AB-48E9-BBCA-33AD4971C09A}" type="sibTrans" cxnId="{2EE32310-E2A5-4C57-AADD-400269EECA33}">
      <dgm:prSet/>
      <dgm:spPr/>
      <dgm:t>
        <a:bodyPr/>
        <a:lstStyle/>
        <a:p>
          <a:endParaRPr lang="en-US"/>
        </a:p>
      </dgm:t>
    </dgm:pt>
    <dgm:pt modelId="{D70E7243-3B7B-470C-9B40-2097FC55B4ED}" type="pres">
      <dgm:prSet presAssocID="{5E8FF8F8-C379-4D00-A64F-BE63159092C6}" presName="linear" presStyleCnt="0">
        <dgm:presLayoutVars>
          <dgm:animLvl val="lvl"/>
          <dgm:resizeHandles val="exact"/>
        </dgm:presLayoutVars>
      </dgm:prSet>
      <dgm:spPr/>
    </dgm:pt>
    <dgm:pt modelId="{088BB740-223F-4B88-A6AD-5D97DE11AE56}" type="pres">
      <dgm:prSet presAssocID="{8B99A910-7955-460E-9368-FC7F1D78CE5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BE55B13-FBE7-4695-8D89-C468CB1BE767}" type="pres">
      <dgm:prSet presAssocID="{B28F3F31-8548-4925-A1C2-01C490EBA940}" presName="spacer" presStyleCnt="0"/>
      <dgm:spPr/>
    </dgm:pt>
    <dgm:pt modelId="{8B49D1E4-978A-41AD-A500-D80765EB0903}" type="pres">
      <dgm:prSet presAssocID="{3956E908-2396-48C3-9112-216C735212A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B11F215-2119-4994-B984-DAACDEF5F255}" type="pres">
      <dgm:prSet presAssocID="{3FC7CEEF-1CE3-43F2-B451-B66310E8C765}" presName="spacer" presStyleCnt="0"/>
      <dgm:spPr/>
    </dgm:pt>
    <dgm:pt modelId="{D16297FA-4746-475E-8114-D7F99FE1B0DD}" type="pres">
      <dgm:prSet presAssocID="{118C1B3F-2D66-478F-A95F-39607546265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E94BD29-2A22-43E8-A684-1BC24AD7DE47}" type="pres">
      <dgm:prSet presAssocID="{D2303389-E534-4315-A2AF-499BCA8D29B0}" presName="spacer" presStyleCnt="0"/>
      <dgm:spPr/>
    </dgm:pt>
    <dgm:pt modelId="{03A15D90-21A4-4E55-87D4-D9153FE06AD7}" type="pres">
      <dgm:prSet presAssocID="{A8D16FA3-93E8-4A33-86EB-4D3CB32A474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EE32310-E2A5-4C57-AADD-400269EECA33}" srcId="{5E8FF8F8-C379-4D00-A64F-BE63159092C6}" destId="{A8D16FA3-93E8-4A33-86EB-4D3CB32A474B}" srcOrd="3" destOrd="0" parTransId="{32BB6620-60B3-4571-85E5-FF7BCF3C428B}" sibTransId="{9CF1667D-C4AB-48E9-BBCA-33AD4971C09A}"/>
    <dgm:cxn modelId="{21E77114-DD67-40E5-92F6-03C1C8868EC3}" srcId="{5E8FF8F8-C379-4D00-A64F-BE63159092C6}" destId="{8B99A910-7955-460E-9368-FC7F1D78CE5C}" srcOrd="0" destOrd="0" parTransId="{CC8EA651-63AF-4A89-96D5-D40FD7C3F488}" sibTransId="{B28F3F31-8548-4925-A1C2-01C490EBA940}"/>
    <dgm:cxn modelId="{1B88114E-A9B7-4C64-BE8B-342395FF48C8}" srcId="{5E8FF8F8-C379-4D00-A64F-BE63159092C6}" destId="{3956E908-2396-48C3-9112-216C735212A8}" srcOrd="1" destOrd="0" parTransId="{5252A661-2BCD-412B-B28F-0D1F20434603}" sibTransId="{3FC7CEEF-1CE3-43F2-B451-B66310E8C765}"/>
    <dgm:cxn modelId="{3AA8A874-2C5A-45A2-A6D1-D507DDFE0DDB}" type="presOf" srcId="{118C1B3F-2D66-478F-A95F-396075462656}" destId="{D16297FA-4746-475E-8114-D7F99FE1B0DD}" srcOrd="0" destOrd="0" presId="urn:microsoft.com/office/officeart/2005/8/layout/vList2"/>
    <dgm:cxn modelId="{C623C676-BC1C-4342-8CAB-C56B8A32D5AD}" srcId="{5E8FF8F8-C379-4D00-A64F-BE63159092C6}" destId="{118C1B3F-2D66-478F-A95F-396075462656}" srcOrd="2" destOrd="0" parTransId="{CC10446B-5310-46AA-AA27-6FDD89F13BE7}" sibTransId="{D2303389-E534-4315-A2AF-499BCA8D29B0}"/>
    <dgm:cxn modelId="{B2261D89-BE1C-4D10-BA84-85AD04D97D90}" type="presOf" srcId="{A8D16FA3-93E8-4A33-86EB-4D3CB32A474B}" destId="{03A15D90-21A4-4E55-87D4-D9153FE06AD7}" srcOrd="0" destOrd="0" presId="urn:microsoft.com/office/officeart/2005/8/layout/vList2"/>
    <dgm:cxn modelId="{6A4480AC-37F4-40D1-B1FB-E769BCEF310D}" type="presOf" srcId="{5E8FF8F8-C379-4D00-A64F-BE63159092C6}" destId="{D70E7243-3B7B-470C-9B40-2097FC55B4ED}" srcOrd="0" destOrd="0" presId="urn:microsoft.com/office/officeart/2005/8/layout/vList2"/>
    <dgm:cxn modelId="{4DC327D1-DC13-42AC-82BA-50BEF85BDEE9}" type="presOf" srcId="{8B99A910-7955-460E-9368-FC7F1D78CE5C}" destId="{088BB740-223F-4B88-A6AD-5D97DE11AE56}" srcOrd="0" destOrd="0" presId="urn:microsoft.com/office/officeart/2005/8/layout/vList2"/>
    <dgm:cxn modelId="{9E039BF0-8215-45ED-8CC4-DC50E899BBE1}" type="presOf" srcId="{3956E908-2396-48C3-9112-216C735212A8}" destId="{8B49D1E4-978A-41AD-A500-D80765EB0903}" srcOrd="0" destOrd="0" presId="urn:microsoft.com/office/officeart/2005/8/layout/vList2"/>
    <dgm:cxn modelId="{0C617A34-120C-47E6-8E69-5593A41F744D}" type="presParOf" srcId="{D70E7243-3B7B-470C-9B40-2097FC55B4ED}" destId="{088BB740-223F-4B88-A6AD-5D97DE11AE56}" srcOrd="0" destOrd="0" presId="urn:microsoft.com/office/officeart/2005/8/layout/vList2"/>
    <dgm:cxn modelId="{3EDA6CF8-FB36-4EAF-A92E-7E294EC80721}" type="presParOf" srcId="{D70E7243-3B7B-470C-9B40-2097FC55B4ED}" destId="{8BE55B13-FBE7-4695-8D89-C468CB1BE767}" srcOrd="1" destOrd="0" presId="urn:microsoft.com/office/officeart/2005/8/layout/vList2"/>
    <dgm:cxn modelId="{7E04CD9A-205A-49FD-817D-070FE2D3B573}" type="presParOf" srcId="{D70E7243-3B7B-470C-9B40-2097FC55B4ED}" destId="{8B49D1E4-978A-41AD-A500-D80765EB0903}" srcOrd="2" destOrd="0" presId="urn:microsoft.com/office/officeart/2005/8/layout/vList2"/>
    <dgm:cxn modelId="{231E87E6-AF62-4565-B6C4-03526DCC85D7}" type="presParOf" srcId="{D70E7243-3B7B-470C-9B40-2097FC55B4ED}" destId="{5B11F215-2119-4994-B984-DAACDEF5F255}" srcOrd="3" destOrd="0" presId="urn:microsoft.com/office/officeart/2005/8/layout/vList2"/>
    <dgm:cxn modelId="{69F00DB7-78A2-4DD2-BAA1-DA669224CAD0}" type="presParOf" srcId="{D70E7243-3B7B-470C-9B40-2097FC55B4ED}" destId="{D16297FA-4746-475E-8114-D7F99FE1B0DD}" srcOrd="4" destOrd="0" presId="urn:microsoft.com/office/officeart/2005/8/layout/vList2"/>
    <dgm:cxn modelId="{B47BF503-8E3B-4CFB-A783-E95A10637285}" type="presParOf" srcId="{D70E7243-3B7B-470C-9B40-2097FC55B4ED}" destId="{AE94BD29-2A22-43E8-A684-1BC24AD7DE47}" srcOrd="5" destOrd="0" presId="urn:microsoft.com/office/officeart/2005/8/layout/vList2"/>
    <dgm:cxn modelId="{0489DC0D-274F-4526-832D-4A28C4ACB584}" type="presParOf" srcId="{D70E7243-3B7B-470C-9B40-2097FC55B4ED}" destId="{03A15D90-21A4-4E55-87D4-D9153FE06AD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839A50-E121-4C76-888C-E6C7CBA9BEF3}">
      <dsp:nvSpPr>
        <dsp:cNvPr id="0" name=""/>
        <dsp:cNvSpPr/>
      </dsp:nvSpPr>
      <dsp:spPr>
        <a:xfrm>
          <a:off x="0" y="1163"/>
          <a:ext cx="51841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FE53C-94F1-4B1D-93B2-3D2C2BC73CA7}">
      <dsp:nvSpPr>
        <dsp:cNvPr id="0" name=""/>
        <dsp:cNvSpPr/>
      </dsp:nvSpPr>
      <dsp:spPr>
        <a:xfrm>
          <a:off x="0" y="1163"/>
          <a:ext cx="5179121" cy="1442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Demographic shifts have created a battle for employees</a:t>
          </a:r>
        </a:p>
      </dsp:txBody>
      <dsp:txXfrm>
        <a:off x="0" y="1163"/>
        <a:ext cx="5179121" cy="1442533"/>
      </dsp:txXfrm>
    </dsp:sp>
    <dsp:sp modelId="{C12B2E52-19CC-4D30-A47A-8CDF6C51C8EA}">
      <dsp:nvSpPr>
        <dsp:cNvPr id="0" name=""/>
        <dsp:cNvSpPr/>
      </dsp:nvSpPr>
      <dsp:spPr>
        <a:xfrm>
          <a:off x="0" y="1443696"/>
          <a:ext cx="5184184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49FED6-DA21-4CC5-8618-12AF527B7A15}">
      <dsp:nvSpPr>
        <dsp:cNvPr id="0" name=""/>
        <dsp:cNvSpPr/>
      </dsp:nvSpPr>
      <dsp:spPr>
        <a:xfrm>
          <a:off x="0" y="1443696"/>
          <a:ext cx="5179127" cy="4924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Baby Boomers: 59- 76 years old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0070C0"/>
              </a:solidFill>
            </a:rPr>
            <a:t>75.4 million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Generation X: 41-58 years old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0070C0"/>
              </a:solidFill>
            </a:rPr>
            <a:t>65.9 million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Millennials: 23- 40 years old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0070C0"/>
              </a:solidFill>
            </a:rPr>
            <a:t>76.8 million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Generation Z: up to 23 years old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0070C0"/>
              </a:solidFill>
            </a:rPr>
            <a:t>67 Million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rgbClr val="FFFF00"/>
            </a:solidFill>
          </a:endParaRPr>
        </a:p>
      </dsp:txBody>
      <dsp:txXfrm>
        <a:off x="0" y="1443696"/>
        <a:ext cx="5179127" cy="4924920"/>
      </dsp:txXfrm>
    </dsp:sp>
    <dsp:sp modelId="{3284548A-FD99-4D7D-9905-319BF5748786}">
      <dsp:nvSpPr>
        <dsp:cNvPr id="0" name=""/>
        <dsp:cNvSpPr/>
      </dsp:nvSpPr>
      <dsp:spPr>
        <a:xfrm>
          <a:off x="0" y="6368616"/>
          <a:ext cx="5184184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AB76DD-4E0C-430C-84CE-A6B179F619A2}">
      <dsp:nvSpPr>
        <dsp:cNvPr id="0" name=""/>
        <dsp:cNvSpPr/>
      </dsp:nvSpPr>
      <dsp:spPr>
        <a:xfrm flipV="1">
          <a:off x="0" y="6368616"/>
          <a:ext cx="5184184" cy="575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>
            <a:solidFill>
              <a:srgbClr val="0070C0"/>
            </a:solidFill>
          </a:endParaRPr>
        </a:p>
      </dsp:txBody>
      <dsp:txXfrm rot="10800000">
        <a:off x="0" y="6368616"/>
        <a:ext cx="5184184" cy="575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84E774-9E26-46C7-A3DD-0096354B7990}">
      <dsp:nvSpPr>
        <dsp:cNvPr id="0" name=""/>
        <dsp:cNvSpPr/>
      </dsp:nvSpPr>
      <dsp:spPr>
        <a:xfrm>
          <a:off x="0" y="100137"/>
          <a:ext cx="6666833" cy="99312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Born right after the end of WW II</a:t>
          </a:r>
        </a:p>
      </dsp:txBody>
      <dsp:txXfrm>
        <a:off x="48481" y="148618"/>
        <a:ext cx="6569871" cy="896166"/>
      </dsp:txXfrm>
    </dsp:sp>
    <dsp:sp modelId="{DFA4C4A2-4EAF-474F-A83B-3A20837494D9}">
      <dsp:nvSpPr>
        <dsp:cNvPr id="0" name=""/>
        <dsp:cNvSpPr/>
      </dsp:nvSpPr>
      <dsp:spPr>
        <a:xfrm>
          <a:off x="0" y="1165266"/>
          <a:ext cx="6666833" cy="993128"/>
        </a:xfrm>
        <a:prstGeom prst="roundRect">
          <a:avLst/>
        </a:prstGeom>
        <a:gradFill rotWithShape="0">
          <a:gsLst>
            <a:gs pos="0">
              <a:schemeClr val="accent5">
                <a:hueOff val="-1689636"/>
                <a:satOff val="-4355"/>
                <a:lumOff val="-29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689636"/>
                <a:satOff val="-4355"/>
                <a:lumOff val="-29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689636"/>
                <a:satOff val="-4355"/>
                <a:lumOff val="-29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Largest generation of the history of the country at the time</a:t>
          </a:r>
        </a:p>
      </dsp:txBody>
      <dsp:txXfrm>
        <a:off x="48481" y="1213747"/>
        <a:ext cx="6569871" cy="896166"/>
      </dsp:txXfrm>
    </dsp:sp>
    <dsp:sp modelId="{127979E3-2CBA-4D0C-A380-6DDA93B5C46A}">
      <dsp:nvSpPr>
        <dsp:cNvPr id="0" name=""/>
        <dsp:cNvSpPr/>
      </dsp:nvSpPr>
      <dsp:spPr>
        <a:xfrm>
          <a:off x="0" y="2230395"/>
          <a:ext cx="6666833" cy="993128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Lots of competition for money and employment</a:t>
          </a:r>
        </a:p>
      </dsp:txBody>
      <dsp:txXfrm>
        <a:off x="48481" y="2278876"/>
        <a:ext cx="6569871" cy="896166"/>
      </dsp:txXfrm>
    </dsp:sp>
    <dsp:sp modelId="{E49ED95D-EA4D-4537-A32E-D5A45FE195DD}">
      <dsp:nvSpPr>
        <dsp:cNvPr id="0" name=""/>
        <dsp:cNvSpPr/>
      </dsp:nvSpPr>
      <dsp:spPr>
        <a:xfrm>
          <a:off x="0" y="3295524"/>
          <a:ext cx="6666833" cy="993128"/>
        </a:xfrm>
        <a:prstGeom prst="roundRect">
          <a:avLst/>
        </a:prstGeom>
        <a:gradFill rotWithShape="0">
          <a:gsLst>
            <a:gs pos="0">
              <a:schemeClr val="accent5">
                <a:hueOff val="-5068907"/>
                <a:satOff val="-13064"/>
                <a:lumOff val="-8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068907"/>
                <a:satOff val="-13064"/>
                <a:lumOff val="-8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068907"/>
                <a:satOff val="-13064"/>
                <a:lumOff val="-8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Raised by parents who were familiar with the Great Depression</a:t>
          </a:r>
        </a:p>
      </dsp:txBody>
      <dsp:txXfrm>
        <a:off x="48481" y="3344005"/>
        <a:ext cx="6569871" cy="896166"/>
      </dsp:txXfrm>
    </dsp:sp>
    <dsp:sp modelId="{DD376839-0FB6-4547-9101-ECCAABF6F3EE}">
      <dsp:nvSpPr>
        <dsp:cNvPr id="0" name=""/>
        <dsp:cNvSpPr/>
      </dsp:nvSpPr>
      <dsp:spPr>
        <a:xfrm>
          <a:off x="0" y="4360653"/>
          <a:ext cx="6666833" cy="993128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Lived in an era of very limited access to information </a:t>
          </a:r>
        </a:p>
      </dsp:txBody>
      <dsp:txXfrm>
        <a:off x="48481" y="4409134"/>
        <a:ext cx="6569871" cy="8961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B2812A-F6F9-489A-95F9-931B4D01C5FB}">
      <dsp:nvSpPr>
        <dsp:cNvPr id="0" name=""/>
        <dsp:cNvSpPr/>
      </dsp:nvSpPr>
      <dsp:spPr>
        <a:xfrm>
          <a:off x="0" y="210559"/>
          <a:ext cx="6666833" cy="1193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First generation raised mainly by households with two working parents</a:t>
          </a:r>
        </a:p>
      </dsp:txBody>
      <dsp:txXfrm>
        <a:off x="58257" y="268816"/>
        <a:ext cx="6550319" cy="1076886"/>
      </dsp:txXfrm>
    </dsp:sp>
    <dsp:sp modelId="{4529507C-E405-4B2E-A53E-198A7BAA832B}">
      <dsp:nvSpPr>
        <dsp:cNvPr id="0" name=""/>
        <dsp:cNvSpPr/>
      </dsp:nvSpPr>
      <dsp:spPr>
        <a:xfrm>
          <a:off x="0" y="1490359"/>
          <a:ext cx="6666833" cy="1193400"/>
        </a:xfrm>
        <a:prstGeom prst="roundRect">
          <a:avLst/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The “latchkey kids”</a:t>
          </a:r>
        </a:p>
      </dsp:txBody>
      <dsp:txXfrm>
        <a:off x="58257" y="1548616"/>
        <a:ext cx="6550319" cy="1076886"/>
      </dsp:txXfrm>
    </dsp:sp>
    <dsp:sp modelId="{243820F6-6037-4E3F-8EB9-B403DC9D55AE}">
      <dsp:nvSpPr>
        <dsp:cNvPr id="0" name=""/>
        <dsp:cNvSpPr/>
      </dsp:nvSpPr>
      <dsp:spPr>
        <a:xfrm>
          <a:off x="0" y="2770159"/>
          <a:ext cx="6666833" cy="1193400"/>
        </a:xfrm>
        <a:prstGeom prst="roundRect">
          <a:avLst/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Everybody gets a trophy</a:t>
          </a:r>
        </a:p>
      </dsp:txBody>
      <dsp:txXfrm>
        <a:off x="58257" y="2828416"/>
        <a:ext cx="6550319" cy="1076886"/>
      </dsp:txXfrm>
    </dsp:sp>
    <dsp:sp modelId="{4E8D1621-1212-4029-9350-C809B06792C7}">
      <dsp:nvSpPr>
        <dsp:cNvPr id="0" name=""/>
        <dsp:cNvSpPr/>
      </dsp:nvSpPr>
      <dsp:spPr>
        <a:xfrm>
          <a:off x="0" y="4049960"/>
          <a:ext cx="6666833" cy="119340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1980s focus on money, wealth and fame (Lifestyles of the Rich and Famous)</a:t>
          </a:r>
        </a:p>
      </dsp:txBody>
      <dsp:txXfrm>
        <a:off x="58257" y="4108217"/>
        <a:ext cx="6550319" cy="10768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AEBD28-C970-4614-B97F-6F4DBC235EB2}">
      <dsp:nvSpPr>
        <dsp:cNvPr id="0" name=""/>
        <dsp:cNvSpPr/>
      </dsp:nvSpPr>
      <dsp:spPr>
        <a:xfrm>
          <a:off x="0" y="0"/>
          <a:ext cx="8742263" cy="8116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Largest generation in the history of the country</a:t>
          </a:r>
        </a:p>
      </dsp:txBody>
      <dsp:txXfrm>
        <a:off x="23773" y="23773"/>
        <a:ext cx="7797822" cy="764123"/>
      </dsp:txXfrm>
    </dsp:sp>
    <dsp:sp modelId="{2F8A54F3-1CF6-4E0F-A8D9-AAACE628DD75}">
      <dsp:nvSpPr>
        <dsp:cNvPr id="0" name=""/>
        <dsp:cNvSpPr/>
      </dsp:nvSpPr>
      <dsp:spPr>
        <a:xfrm>
          <a:off x="732164" y="959245"/>
          <a:ext cx="8742263" cy="81166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First generation to access to the combined knowledge of the history of the world since they were 5 (the internet)</a:t>
          </a:r>
        </a:p>
      </dsp:txBody>
      <dsp:txXfrm>
        <a:off x="755937" y="983018"/>
        <a:ext cx="7434967" cy="764123"/>
      </dsp:txXfrm>
    </dsp:sp>
    <dsp:sp modelId="{B5BDE548-5CF6-4957-8C66-3A9E9D2FA06A}">
      <dsp:nvSpPr>
        <dsp:cNvPr id="0" name=""/>
        <dsp:cNvSpPr/>
      </dsp:nvSpPr>
      <dsp:spPr>
        <a:xfrm>
          <a:off x="1453401" y="1918490"/>
          <a:ext cx="8742263" cy="81166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Want the Freedom to solve problems with creative solutions</a:t>
          </a:r>
        </a:p>
      </dsp:txBody>
      <dsp:txXfrm>
        <a:off x="1477174" y="1942263"/>
        <a:ext cx="7445895" cy="764123"/>
      </dsp:txXfrm>
    </dsp:sp>
    <dsp:sp modelId="{6BF314FA-655A-4892-86B5-E4287A932F08}">
      <dsp:nvSpPr>
        <dsp:cNvPr id="0" name=""/>
        <dsp:cNvSpPr/>
      </dsp:nvSpPr>
      <dsp:spPr>
        <a:xfrm>
          <a:off x="2185565" y="2877735"/>
          <a:ext cx="8742263" cy="81166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Don’t tell them WHAT to do, explain WHY it needs to be done</a:t>
          </a:r>
        </a:p>
      </dsp:txBody>
      <dsp:txXfrm>
        <a:off x="2209338" y="2901508"/>
        <a:ext cx="7434967" cy="764123"/>
      </dsp:txXfrm>
    </dsp:sp>
    <dsp:sp modelId="{0B8544A8-6F6D-4FE4-90D0-8E1D511ADEA9}">
      <dsp:nvSpPr>
        <dsp:cNvPr id="0" name=""/>
        <dsp:cNvSpPr/>
      </dsp:nvSpPr>
      <dsp:spPr>
        <a:xfrm>
          <a:off x="8214678" y="621664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8333384" y="621664"/>
        <a:ext cx="290172" cy="397007"/>
      </dsp:txXfrm>
    </dsp:sp>
    <dsp:sp modelId="{8847CE88-A5EE-44D8-A619-ADF764A55501}">
      <dsp:nvSpPr>
        <dsp:cNvPr id="0" name=""/>
        <dsp:cNvSpPr/>
      </dsp:nvSpPr>
      <dsp:spPr>
        <a:xfrm>
          <a:off x="8946842" y="1580910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9065548" y="1580910"/>
        <a:ext cx="290172" cy="397007"/>
      </dsp:txXfrm>
    </dsp:sp>
    <dsp:sp modelId="{2C5D93E7-4EDE-46CA-9258-70C7AEB2518C}">
      <dsp:nvSpPr>
        <dsp:cNvPr id="0" name=""/>
        <dsp:cNvSpPr/>
      </dsp:nvSpPr>
      <dsp:spPr>
        <a:xfrm>
          <a:off x="9668079" y="2540155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9786785" y="2540155"/>
        <a:ext cx="290172" cy="3970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5CE3A4-B890-4F32-8E5F-5C55994660B6}">
      <dsp:nvSpPr>
        <dsp:cNvPr id="0" name=""/>
        <dsp:cNvSpPr/>
      </dsp:nvSpPr>
      <dsp:spPr>
        <a:xfrm>
          <a:off x="0" y="0"/>
          <a:ext cx="8796414" cy="778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The internet and social media are a major part of every day</a:t>
          </a:r>
        </a:p>
      </dsp:txBody>
      <dsp:txXfrm>
        <a:off x="22791" y="22791"/>
        <a:ext cx="7890988" cy="732557"/>
      </dsp:txXfrm>
    </dsp:sp>
    <dsp:sp modelId="{339ABA3D-029D-4463-8C2E-9C7CA82033B9}">
      <dsp:nvSpPr>
        <dsp:cNvPr id="0" name=""/>
        <dsp:cNvSpPr/>
      </dsp:nvSpPr>
      <dsp:spPr>
        <a:xfrm>
          <a:off x="598376" y="919619"/>
          <a:ext cx="9073061" cy="778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They are learning entities and expect it of themselves and their employment</a:t>
          </a:r>
        </a:p>
      </dsp:txBody>
      <dsp:txXfrm>
        <a:off x="621167" y="942410"/>
        <a:ext cx="7745912" cy="732557"/>
      </dsp:txXfrm>
    </dsp:sp>
    <dsp:sp modelId="{71518BFE-00F3-4B1B-A847-F402C86D4A6D}">
      <dsp:nvSpPr>
        <dsp:cNvPr id="0" name=""/>
        <dsp:cNvSpPr/>
      </dsp:nvSpPr>
      <dsp:spPr>
        <a:xfrm>
          <a:off x="1462403" y="1839238"/>
          <a:ext cx="8796414" cy="778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How does my work impact other people or the world in a positive way?</a:t>
          </a:r>
        </a:p>
      </dsp:txBody>
      <dsp:txXfrm>
        <a:off x="1485194" y="1862029"/>
        <a:ext cx="7519337" cy="732557"/>
      </dsp:txXfrm>
    </dsp:sp>
    <dsp:sp modelId="{3B544861-4C29-4BD7-9A1B-A32B720B10F2}">
      <dsp:nvSpPr>
        <dsp:cNvPr id="0" name=""/>
        <dsp:cNvSpPr/>
      </dsp:nvSpPr>
      <dsp:spPr>
        <a:xfrm>
          <a:off x="2199103" y="2758858"/>
          <a:ext cx="8796414" cy="77813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Would I proudly tout my work on my social media sites?</a:t>
          </a:r>
        </a:p>
      </dsp:txBody>
      <dsp:txXfrm>
        <a:off x="2221894" y="2781649"/>
        <a:ext cx="7508341" cy="732557"/>
      </dsp:txXfrm>
    </dsp:sp>
    <dsp:sp modelId="{912E1F64-3298-474E-B8B0-503B4FEA1C00}">
      <dsp:nvSpPr>
        <dsp:cNvPr id="0" name=""/>
        <dsp:cNvSpPr/>
      </dsp:nvSpPr>
      <dsp:spPr>
        <a:xfrm>
          <a:off x="8290623" y="595984"/>
          <a:ext cx="505790" cy="50579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</dsp:txBody>
      <dsp:txXfrm>
        <a:off x="8404426" y="595984"/>
        <a:ext cx="278184" cy="380607"/>
      </dsp:txXfrm>
    </dsp:sp>
    <dsp:sp modelId="{BAAB704F-9E73-4CC8-9CFF-C37EB7FF2010}">
      <dsp:nvSpPr>
        <dsp:cNvPr id="0" name=""/>
        <dsp:cNvSpPr/>
      </dsp:nvSpPr>
      <dsp:spPr>
        <a:xfrm>
          <a:off x="9027323" y="1515603"/>
          <a:ext cx="505790" cy="50579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</dsp:txBody>
      <dsp:txXfrm>
        <a:off x="9141126" y="1515603"/>
        <a:ext cx="278184" cy="380607"/>
      </dsp:txXfrm>
    </dsp:sp>
    <dsp:sp modelId="{6E3083C5-E91D-4CEB-A5B8-984E80089774}">
      <dsp:nvSpPr>
        <dsp:cNvPr id="0" name=""/>
        <dsp:cNvSpPr/>
      </dsp:nvSpPr>
      <dsp:spPr>
        <a:xfrm>
          <a:off x="9753027" y="2435223"/>
          <a:ext cx="505790" cy="50579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</dsp:txBody>
      <dsp:txXfrm>
        <a:off x="9866830" y="2435223"/>
        <a:ext cx="278184" cy="38060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BB740-223F-4B88-A6AD-5D97DE11AE56}">
      <dsp:nvSpPr>
        <dsp:cNvPr id="0" name=""/>
        <dsp:cNvSpPr/>
      </dsp:nvSpPr>
      <dsp:spPr>
        <a:xfrm>
          <a:off x="0" y="426199"/>
          <a:ext cx="6666833" cy="10553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Connect with me online at:</a:t>
          </a:r>
        </a:p>
      </dsp:txBody>
      <dsp:txXfrm>
        <a:off x="51517" y="477716"/>
        <a:ext cx="6563799" cy="952306"/>
      </dsp:txXfrm>
    </dsp:sp>
    <dsp:sp modelId="{8B49D1E4-978A-41AD-A500-D80765EB0903}">
      <dsp:nvSpPr>
        <dsp:cNvPr id="0" name=""/>
        <dsp:cNvSpPr/>
      </dsp:nvSpPr>
      <dsp:spPr>
        <a:xfrm>
          <a:off x="0" y="1608259"/>
          <a:ext cx="6666833" cy="1055340"/>
        </a:xfrm>
        <a:prstGeom prst="round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Chrisczarnik.com</a:t>
          </a:r>
        </a:p>
      </dsp:txBody>
      <dsp:txXfrm>
        <a:off x="51517" y="1659776"/>
        <a:ext cx="6563799" cy="952306"/>
      </dsp:txXfrm>
    </dsp:sp>
    <dsp:sp modelId="{D16297FA-4746-475E-8114-D7F99FE1B0DD}">
      <dsp:nvSpPr>
        <dsp:cNvPr id="0" name=""/>
        <dsp:cNvSpPr/>
      </dsp:nvSpPr>
      <dsp:spPr>
        <a:xfrm>
          <a:off x="0" y="2790320"/>
          <a:ext cx="6666833" cy="1055340"/>
        </a:xfrm>
        <a:prstGeom prst="round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>
              <a:hlinkClick xmlns:r="http://schemas.openxmlformats.org/officeDocument/2006/relationships" r:id="rId1"/>
            </a:rPr>
            <a:t>contact@chrisczarnik.com</a:t>
          </a:r>
          <a:endParaRPr lang="en-US" sz="4400" kern="1200" dirty="0"/>
        </a:p>
      </dsp:txBody>
      <dsp:txXfrm>
        <a:off x="51517" y="2841837"/>
        <a:ext cx="6563799" cy="952306"/>
      </dsp:txXfrm>
    </dsp:sp>
    <dsp:sp modelId="{03A15D90-21A4-4E55-87D4-D9153FE06AD7}">
      <dsp:nvSpPr>
        <dsp:cNvPr id="0" name=""/>
        <dsp:cNvSpPr/>
      </dsp:nvSpPr>
      <dsp:spPr>
        <a:xfrm>
          <a:off x="0" y="3972380"/>
          <a:ext cx="6666833" cy="105534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LinkedIn: Chris Czarnik</a:t>
          </a:r>
        </a:p>
      </dsp:txBody>
      <dsp:txXfrm>
        <a:off x="51517" y="4023897"/>
        <a:ext cx="6563799" cy="9523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6978B-496D-43AD-A215-36F703D87BC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95E5F-C1C3-4577-A9F2-C8C23F7F7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112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0BF1C-9286-3C48-842E-BEC5FD13F3A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832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C64F8-31A0-A784-8297-8F2A2A26E4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573AF4-ECA2-02CA-F131-28082A77F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EC9C8-D2E3-B2F8-BA99-3DDF36475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C68-77A3-47F3-BB07-071E9BB49FEA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4BF77-BF37-2E36-CC82-D393B281E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C7DFD-52D9-5E4A-C969-B8BF7F2D6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0D671-F9CB-45F0-AEE0-5DC27DDD8A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58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F308B-AF12-9FA9-8E8F-A9207F233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BAE970-C023-D162-BD40-049B26920C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56C55-453E-79B7-F7DB-711BB30D5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C68-77A3-47F3-BB07-071E9BB49FEA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722F6-1E07-D39C-8B81-7A4F45AAB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EABDF-E91B-9C9C-F851-010DF58C9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0D671-F9CB-45F0-AEE0-5DC27DDD8A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595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BC8EDA-5C29-289C-3DD6-CE4C96EE0F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772D9C-471D-2126-DB79-E257A85F8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05D28-EF5D-2475-9516-3F7E08843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C68-77A3-47F3-BB07-071E9BB49FEA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7B6E5-F8EF-0023-BE63-43D846747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14DF-4B82-2AF9-A0D8-11D2E19A4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0D671-F9CB-45F0-AEE0-5DC27DDD8A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676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9554E-76E8-A535-3447-101B78A3A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3970-3707-A88F-BE4B-239D0BBF8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1E92A-2248-0148-0A32-50FD163E0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C68-77A3-47F3-BB07-071E9BB49FEA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E6850-B654-C52D-735D-99AB7099C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A254B3-2FF9-6FC8-C5C4-B83F33C7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0D671-F9CB-45F0-AEE0-5DC27DDD8A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45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4149A-27AF-332C-E91F-43BEF56DA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AB906-62C2-768B-80E8-A394571FA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60F5B-9A4C-F41B-98AF-BDD1D6138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C68-77A3-47F3-BB07-071E9BB49FEA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AF655-8D8B-8C6E-9007-B6FA26C3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7ED12-B96B-5BD1-A0E5-7964AA6CC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0D671-F9CB-45F0-AEE0-5DC27DDD8A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121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9F5BB-9E16-7614-5589-A17756F11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A4445-B066-AD4F-990C-0DFB62194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526AB6-B93D-EEEF-54A4-8E4A6C3C7E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2B1357-5232-2057-3D7B-4ADB78ADC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C68-77A3-47F3-BB07-071E9BB49FEA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FA5E3A-2AC8-93A2-05DE-CCDEC5639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68C971-4C99-9D92-E262-00F06E639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0D671-F9CB-45F0-AEE0-5DC27DDD8A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27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0AEBD-B2E3-2A7D-1AAB-416859584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401CE-5883-8246-52C7-995B44F4C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32671-D90C-C157-5329-EAF1753694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9253A5-0893-B1FA-111B-EB91B60F6A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2347DE-BE1A-8F1B-AB9A-BE59C788F1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8EB2CE-5DB8-8BE4-314A-E0E486E6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C68-77A3-47F3-BB07-071E9BB49FEA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39BBB2-B083-F0E3-FD7A-F0B0C5EA5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25F339-76C6-27C9-E47E-5DD31596B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0D671-F9CB-45F0-AEE0-5DC27DDD8A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35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CA27A-3233-A925-4C09-9D821BA02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3DFE95-F5AB-3901-947F-F39A16CF3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C68-77A3-47F3-BB07-071E9BB49FEA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9E2E8A-8FFD-349B-0202-C02865FCC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B3B76E-2BDB-8B9B-BABC-AB1A89C8C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0D671-F9CB-45F0-AEE0-5DC27DDD8A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76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46AAED-A917-BC21-80BA-C6186D9E4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C68-77A3-47F3-BB07-071E9BB49FEA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78B835-A274-221E-F0C0-E7F331D82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0A1F8-A782-594C-C963-FCA546C33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0D671-F9CB-45F0-AEE0-5DC27DDD8A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318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A1778-7CD0-0204-70BD-A1D2C99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D7A24-8930-D39D-5C47-2D130C9C9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2A3DFC-74A6-57E7-C382-499083027B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CDD9DE-A363-48E7-E2D6-D9251CFB0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C68-77A3-47F3-BB07-071E9BB49FEA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C1F56A-F083-9746-FB08-971C71641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7DF8DE-2381-B781-1B5A-A7C95CD89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0D671-F9CB-45F0-AEE0-5DC27DDD8A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8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F7931-B06E-6710-038F-DF481A826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E3E827-2DA2-4C08-4D19-83B924685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02E05B-AED7-1AD1-CEA3-9007CD7F99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E7EA98-A651-D3C6-1B81-457E07A79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7C68-77A3-47F3-BB07-071E9BB49FEA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298C9-DF3F-D1DC-7FD8-EA4D61C12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99D001-A799-B3C3-5D66-DDE6DD68E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0D671-F9CB-45F0-AEE0-5DC27DDD8A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128340-F19B-785C-066E-E6047057A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E4B314-D4BA-33DE-2626-60F7ADDEF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40478-2E86-2924-F414-F7E0C4F2AD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47C68-77A3-47F3-BB07-071E9BB49FEA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AFEC6-6B67-83A3-6DF3-99443FD94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BCEC74-8B23-8502-9167-D8AFC3431F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D671-F9CB-45F0-AEE0-5DC27DDD8A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93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Colourful carved figures of humans">
            <a:extLst>
              <a:ext uri="{FF2B5EF4-FFF2-40B4-BE49-F238E27FC236}">
                <a16:creationId xmlns:a16="http://schemas.microsoft.com/office/drawing/2014/main" id="{A90D734E-479E-C142-81BD-53F6D75FAB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053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179E9C-A391-80B9-FDA1-B290B349FD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43594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5200" dirty="0">
                <a:solidFill>
                  <a:srgbClr val="FFFFFF"/>
                </a:solidFill>
              </a:rPr>
              <a:t>How to Engage with 4 Generations in the Workforce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DEC7BE-A548-CC6C-E89E-248F822444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52497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200" dirty="0">
                <a:solidFill>
                  <a:srgbClr val="3333FF"/>
                </a:solidFill>
              </a:rPr>
              <a:t>By </a:t>
            </a:r>
          </a:p>
          <a:p>
            <a:r>
              <a:rPr lang="en-US" sz="2200" dirty="0">
                <a:solidFill>
                  <a:srgbClr val="3333FF"/>
                </a:solidFill>
              </a:rPr>
              <a:t>Chris Czarnik</a:t>
            </a:r>
          </a:p>
          <a:p>
            <a:r>
              <a:rPr lang="en-US" sz="2200" dirty="0">
                <a:solidFill>
                  <a:srgbClr val="3333FF"/>
                </a:solidFill>
              </a:rPr>
              <a:t>“Winning the War for Talent”</a:t>
            </a:r>
          </a:p>
        </p:txBody>
      </p:sp>
    </p:spTree>
    <p:extLst>
      <p:ext uri="{BB962C8B-B14F-4D97-AF65-F5344CB8AC3E}">
        <p14:creationId xmlns:p14="http://schemas.microsoft.com/office/powerpoint/2010/main" val="80928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9F5EF6-48D7-75A5-1C63-119E006E4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723898"/>
            <a:ext cx="6002110" cy="1495425"/>
          </a:xfrm>
        </p:spPr>
        <p:txBody>
          <a:bodyPr>
            <a:normAutofit/>
          </a:bodyPr>
          <a:lstStyle/>
          <a:p>
            <a:r>
              <a:rPr lang="en-US" sz="3700" dirty="0"/>
              <a:t>Who am I and Where does this Information come from?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E1AD8-5C55-47F0-2420-BE5415B89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80" y="2405067"/>
            <a:ext cx="6002110" cy="3729034"/>
          </a:xfrm>
        </p:spPr>
        <p:txBody>
          <a:bodyPr>
            <a:normAutofit/>
          </a:bodyPr>
          <a:lstStyle/>
          <a:p>
            <a:r>
              <a:rPr lang="en-US" sz="1700" dirty="0"/>
              <a:t>Career coach to thousands of job seekers from high school graduates to senior level professionals</a:t>
            </a:r>
          </a:p>
          <a:p>
            <a:endParaRPr lang="en-US" sz="1700" dirty="0"/>
          </a:p>
          <a:p>
            <a:r>
              <a:rPr lang="en-US" sz="1700" dirty="0"/>
              <a:t>Past SME on Career Search and Career Change for Pearson Publishing</a:t>
            </a:r>
          </a:p>
          <a:p>
            <a:endParaRPr lang="en-US" sz="1700" dirty="0"/>
          </a:p>
          <a:p>
            <a:r>
              <a:rPr lang="en-US" sz="1700" dirty="0"/>
              <a:t>Wrote the book, “Winning the War for Talent” used as a guide to more than 3,500 companies across the U.S. and Canada</a:t>
            </a:r>
          </a:p>
          <a:p>
            <a:endParaRPr lang="en-US" sz="1700" dirty="0"/>
          </a:p>
          <a:p>
            <a:r>
              <a:rPr lang="en-US" sz="1700" dirty="0"/>
              <a:t>SME on Recruiting, Retaining and Developing talent for Vistage, the largest CEO group (some 30,000+ CEOs)</a:t>
            </a:r>
          </a:p>
        </p:txBody>
      </p:sp>
      <p:pic>
        <p:nvPicPr>
          <p:cNvPr id="5" name="Picture 4" descr="Working space background">
            <a:extLst>
              <a:ext uri="{FF2B5EF4-FFF2-40B4-BE49-F238E27FC236}">
                <a16:creationId xmlns:a16="http://schemas.microsoft.com/office/drawing/2014/main" id="{06BE88E2-65A1-D387-B8CD-9FA0BC864A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407" r="-1" b="-1"/>
          <a:stretch/>
        </p:blipFill>
        <p:spPr>
          <a:xfrm>
            <a:off x="7199440" y="10"/>
            <a:ext cx="4992560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750083323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731" y="1643270"/>
            <a:ext cx="3152613" cy="4533688"/>
          </a:xfrm>
        </p:spPr>
        <p:txBody>
          <a:bodyPr anchor="t">
            <a:normAutofit/>
          </a:bodyPr>
          <a:lstStyle/>
          <a:p>
            <a:pPr algn="r"/>
            <a:r>
              <a:rPr lang="en-US" sz="4800" b="1" dirty="0"/>
              <a:t>The Population Math Problem</a:t>
            </a:r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B4200EA4-94A5-41AD-9B54-A5C1C6C03F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8824878"/>
              </p:ext>
            </p:extLst>
          </p:nvPr>
        </p:nvGraphicFramePr>
        <p:xfrm>
          <a:off x="5020579" y="291549"/>
          <a:ext cx="5184184" cy="6427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21094555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CFF75B-5DF7-C1EC-8ABE-B1FC59BA5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723898"/>
            <a:ext cx="6002110" cy="1495425"/>
          </a:xfrm>
        </p:spPr>
        <p:txBody>
          <a:bodyPr>
            <a:normAutofit/>
          </a:bodyPr>
          <a:lstStyle/>
          <a:p>
            <a:r>
              <a:rPr lang="en-US" sz="3400" dirty="0"/>
              <a:t>One Word to Describe the Motivations of Each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2F58A-359B-D36C-E68A-A6377AB41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80" y="2405067"/>
            <a:ext cx="6002110" cy="3729034"/>
          </a:xfrm>
        </p:spPr>
        <p:txBody>
          <a:bodyPr>
            <a:normAutofit/>
          </a:bodyPr>
          <a:lstStyle/>
          <a:p>
            <a:r>
              <a:rPr lang="en-US" sz="2000" dirty="0"/>
              <a:t>Baby Boomers- Security</a:t>
            </a:r>
          </a:p>
          <a:p>
            <a:endParaRPr lang="en-US" sz="2000" dirty="0"/>
          </a:p>
          <a:p>
            <a:r>
              <a:rPr lang="en-US" sz="2000" dirty="0"/>
              <a:t>Generation X- Significance</a:t>
            </a:r>
          </a:p>
          <a:p>
            <a:endParaRPr lang="en-US" sz="2000" dirty="0"/>
          </a:p>
          <a:p>
            <a:r>
              <a:rPr lang="en-US" sz="2000" dirty="0"/>
              <a:t>Millennials- Freedom (but not the freedom you might be thinking)</a:t>
            </a:r>
          </a:p>
          <a:p>
            <a:endParaRPr lang="en-US" sz="2000" dirty="0"/>
          </a:p>
          <a:p>
            <a:r>
              <a:rPr lang="en-US" sz="2000" dirty="0"/>
              <a:t>Gen Z- Purpose</a:t>
            </a:r>
          </a:p>
        </p:txBody>
      </p:sp>
      <p:pic>
        <p:nvPicPr>
          <p:cNvPr id="5" name="Picture 4" descr="Close-up of a baby grabbing a hand">
            <a:extLst>
              <a:ext uri="{FF2B5EF4-FFF2-40B4-BE49-F238E27FC236}">
                <a16:creationId xmlns:a16="http://schemas.microsoft.com/office/drawing/2014/main" id="{C575D6D1-362C-3E9E-3C28-64F607545D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50" r="27556" b="-1"/>
          <a:stretch/>
        </p:blipFill>
        <p:spPr>
          <a:xfrm>
            <a:off x="7199440" y="10"/>
            <a:ext cx="4992560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51734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862966-FE62-E7D5-0873-BA4FA81A0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Baby Boomers- Security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3FA47AF-857C-67C4-A4E6-E9DA69C5D7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5425934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3451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C17CD2-5330-8B86-3574-9D420A79A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Generation X- Significance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B1EC924-D4CD-C8A8-9914-0689196575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0261234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288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EEC9D9-E4ED-CD22-EE7D-84AFCE450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Millennials- Freedom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A57741A-EFA2-BAD9-E290-8E3ED6D7E0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973051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656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31293F9B-599E-4871-A414-757225FA34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21752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F26FA0-4142-D4CE-F354-B436F0517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5739"/>
            <a:ext cx="10515600" cy="112494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Generation Z- Purpose</a:t>
            </a:r>
          </a:p>
        </p:txBody>
      </p:sp>
      <p:grpSp>
        <p:nvGrpSpPr>
          <p:cNvPr id="43" name="Graphic 190">
            <a:extLst>
              <a:ext uri="{FF2B5EF4-FFF2-40B4-BE49-F238E27FC236}">
                <a16:creationId xmlns:a16="http://schemas.microsoft.com/office/drawing/2014/main" id="{53883AA7-7F86-41F8-A1D8-06E9886E76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136528"/>
            <a:ext cx="1291642" cy="429215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C80ACB6-0FE0-4F10-998D-2E8D46375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C2903D5-FF18-4A00-8E9F-9335FCF1E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1A8B53C-ED2D-4081-AC0C-F87A9D4B3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10480" y="681042"/>
            <a:ext cx="1562428" cy="1493465"/>
            <a:chOff x="3121343" y="4864099"/>
            <a:chExt cx="2085971" cy="1993901"/>
          </a:xfrm>
          <a:solidFill>
            <a:schemeClr val="bg1"/>
          </a:solidFill>
        </p:grpSpPr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2C7D52B-9C2A-4BDB-89DC-A89BDB9F8C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38556" y="4981312"/>
              <a:ext cx="442726" cy="44272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4B951A6-4FAF-4CBA-B55F-3AAD55758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8809" y="4871565"/>
              <a:ext cx="902626" cy="902626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FC4DABFE-3395-46F4-95C0-CA58332AAF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1343" y="4864099"/>
              <a:ext cx="1152732" cy="1152732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782225D9-CC2C-4D45-B90F-5EC7DD2652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52324" y="4894707"/>
              <a:ext cx="1321462" cy="1321838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DDC31B28-21ED-494B-BA30-31CD8F9CD9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15037" y="4957793"/>
              <a:ext cx="1428975" cy="1428975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9BD8A01F-C2B9-47B6-977F-15E31A8C1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301642" y="5044398"/>
              <a:ext cx="1490195" cy="1490195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562CCF-082E-4E33-BC25-3C2F3CB26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09523" y="5152279"/>
              <a:ext cx="1509607" cy="1509607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A91A36DF-6DC9-4C5F-A16E-BC6DC84292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38685" y="5279576"/>
              <a:ext cx="1488326" cy="1490192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DEF31D0-A584-489A-B972-966367742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83896" y="5426652"/>
              <a:ext cx="1429720" cy="1429720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2706B7B1-0776-4349-9782-39E4AD4ED0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01021" y="5597624"/>
              <a:ext cx="1275308" cy="1260376"/>
            </a:xfrm>
            <a:custGeom>
              <a:avLst/>
              <a:gdLst>
                <a:gd name="connsiteX0" fmla="*/ 1260376 w 1275308"/>
                <a:gd name="connsiteY0" fmla="*/ 0 h 1260376"/>
                <a:gd name="connsiteX1" fmla="*/ 1275308 w 1275308"/>
                <a:gd name="connsiteY1" fmla="*/ 52634 h 1260376"/>
                <a:gd name="connsiteX2" fmla="*/ 67566 w 1275308"/>
                <a:gd name="connsiteY2" fmla="*/ 1260376 h 1260376"/>
                <a:gd name="connsiteX3" fmla="*/ 0 w 1275308"/>
                <a:gd name="connsiteY3" fmla="*/ 1260376 h 1260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75308" h="1260376">
                  <a:moveTo>
                    <a:pt x="1260376" y="0"/>
                  </a:moveTo>
                  <a:cubicBezTo>
                    <a:pt x="1265977" y="17174"/>
                    <a:pt x="1270829" y="34716"/>
                    <a:pt x="1275308" y="52634"/>
                  </a:cubicBezTo>
                  <a:lnTo>
                    <a:pt x="67566" y="1260376"/>
                  </a:lnTo>
                  <a:lnTo>
                    <a:pt x="0" y="1260376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ECC02B0-321C-499C-AB67-2DE74D4DED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41456" y="5797338"/>
              <a:ext cx="1065858" cy="1060662"/>
            </a:xfrm>
            <a:custGeom>
              <a:avLst/>
              <a:gdLst>
                <a:gd name="connsiteX0" fmla="*/ 1061006 w 1065858"/>
                <a:gd name="connsiteY0" fmla="*/ 0 h 1060662"/>
                <a:gd name="connsiteX1" fmla="*/ 1065858 w 1065858"/>
                <a:gd name="connsiteY1" fmla="*/ 62342 h 1060662"/>
                <a:gd name="connsiteX2" fmla="*/ 67196 w 1065858"/>
                <a:gd name="connsiteY2" fmla="*/ 1060662 h 1060662"/>
                <a:gd name="connsiteX3" fmla="*/ 0 w 1065858"/>
                <a:gd name="connsiteY3" fmla="*/ 1060662 h 10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5858" h="1060662">
                  <a:moveTo>
                    <a:pt x="1061006" y="0"/>
                  </a:moveTo>
                  <a:cubicBezTo>
                    <a:pt x="1063248" y="20905"/>
                    <a:pt x="1064741" y="41809"/>
                    <a:pt x="1065858" y="62342"/>
                  </a:cubicBezTo>
                  <a:lnTo>
                    <a:pt x="67196" y="1060662"/>
                  </a:lnTo>
                  <a:lnTo>
                    <a:pt x="0" y="1060662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F5B3F392-AC23-49B8-A36A-D93B0BD76D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1830" y="6039978"/>
              <a:ext cx="818022" cy="818022"/>
            </a:xfrm>
            <a:custGeom>
              <a:avLst/>
              <a:gdLst>
                <a:gd name="connsiteX0" fmla="*/ 818022 w 818022"/>
                <a:gd name="connsiteY0" fmla="*/ 0 h 818022"/>
                <a:gd name="connsiteX1" fmla="*/ 804584 w 818022"/>
                <a:gd name="connsiteY1" fmla="*/ 80632 h 818022"/>
                <a:gd name="connsiteX2" fmla="*/ 67190 w 818022"/>
                <a:gd name="connsiteY2" fmla="*/ 818022 h 818022"/>
                <a:gd name="connsiteX3" fmla="*/ 0 w 818022"/>
                <a:gd name="connsiteY3" fmla="*/ 818022 h 818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8022" h="818022">
                  <a:moveTo>
                    <a:pt x="818022" y="0"/>
                  </a:moveTo>
                  <a:cubicBezTo>
                    <a:pt x="814660" y="27250"/>
                    <a:pt x="810180" y="53755"/>
                    <a:pt x="804584" y="80632"/>
                  </a:cubicBezTo>
                  <a:lnTo>
                    <a:pt x="67190" y="818022"/>
                  </a:lnTo>
                  <a:lnTo>
                    <a:pt x="0" y="818022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1A72EA58-66EE-4BA2-923C-2B66CFC42D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47375" y="6390131"/>
              <a:ext cx="442354" cy="442354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BFDFB36-D627-F875-71BC-86531EB646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389543"/>
              </p:ext>
            </p:extLst>
          </p:nvPr>
        </p:nvGraphicFramePr>
        <p:xfrm>
          <a:off x="567950" y="2639965"/>
          <a:ext cx="10995518" cy="3536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62268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37CE1-7083-8BF0-5896-D56EDD52D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Questions?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E017571-C276-F99E-060D-82D7CBAFA8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9929431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59407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399</Words>
  <Application>Microsoft Office PowerPoint</Application>
  <PresentationFormat>Widescreen</PresentationFormat>
  <Paragraphs>57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How to Engage with 4 Generations in the Workforce</vt:lpstr>
      <vt:lpstr>Who am I and Where does this Information come from?</vt:lpstr>
      <vt:lpstr>The Population Math Problem</vt:lpstr>
      <vt:lpstr>One Word to Describe the Motivations of Each Generation</vt:lpstr>
      <vt:lpstr>Baby Boomers- Security</vt:lpstr>
      <vt:lpstr>Generation X- Significance</vt:lpstr>
      <vt:lpstr>Millennials- Freedom</vt:lpstr>
      <vt:lpstr>Generation Z- Purpose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Engage with 4 Generations in the Workforce</dc:title>
  <dc:creator>Chris Czarnik</dc:creator>
  <cp:lastModifiedBy>Toni Chacon</cp:lastModifiedBy>
  <cp:revision>2</cp:revision>
  <dcterms:created xsi:type="dcterms:W3CDTF">2024-05-15T16:57:08Z</dcterms:created>
  <dcterms:modified xsi:type="dcterms:W3CDTF">2024-05-20T18:47:27Z</dcterms:modified>
</cp:coreProperties>
</file>