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5_226C23D5.xml" ContentType="application/vnd.ms-powerpoint.comments+xml"/>
  <Override PartName="/ppt/notesSlides/notesSlide4.xml" ContentType="application/vnd.openxmlformats-officedocument.presentationml.notesSlide+xml"/>
  <Override PartName="/ppt/comments/modernComment_126_AB049350.xml" ContentType="application/vnd.ms-powerpoint.comments+xml"/>
  <Override PartName="/ppt/notesSlides/notesSlide5.xml" ContentType="application/vnd.openxmlformats-officedocument.presentationml.notesSlide+xml"/>
  <Override PartName="/ppt/comments/modernComment_127_31D6BEE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modernComment_131_541719A7.xml" ContentType="application/vnd.ms-powerpoint.comments+xml"/>
  <Override PartName="/ppt/notesSlides/notesSlide7.xml" ContentType="application/vnd.openxmlformats-officedocument.presentationml.notesSlide+xml"/>
  <Override PartName="/ppt/comments/modernComment_129_1FAFC308.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omments/modernComment_12A_F2385935.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01_30B2AF15.xml" ContentType="application/vnd.ms-powerpoint.comments+xml"/>
  <Override PartName="/ppt/notesSlides/notesSlide11.xml" ContentType="application/vnd.openxmlformats-officedocument.presentationml.notesSlide+xml"/>
  <Override PartName="/ppt/comments/modernComment_12C_74662A66.xml" ContentType="application/vnd.ms-powerpoint.comments+xml"/>
  <Override PartName="/ppt/notesSlides/notesSlide12.xml" ContentType="application/vnd.openxmlformats-officedocument.presentationml.notesSlide+xml"/>
  <Override PartName="/ppt/comments/modernComment_12F_8AF28D17.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17_3D92109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88" r:id="rId2"/>
    <p:sldId id="271" r:id="rId3"/>
    <p:sldId id="269" r:id="rId4"/>
    <p:sldId id="293" r:id="rId5"/>
    <p:sldId id="294" r:id="rId6"/>
    <p:sldId id="295" r:id="rId7"/>
    <p:sldId id="305" r:id="rId8"/>
    <p:sldId id="297" r:id="rId9"/>
    <p:sldId id="298" r:id="rId10"/>
    <p:sldId id="307" r:id="rId11"/>
    <p:sldId id="299" r:id="rId12"/>
    <p:sldId id="257" r:id="rId13"/>
    <p:sldId id="300" r:id="rId14"/>
    <p:sldId id="306" r:id="rId15"/>
    <p:sldId id="302" r:id="rId16"/>
    <p:sldId id="303" r:id="rId17"/>
    <p:sldId id="279"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7BBE16-58C9-40ED-6F9D-C0A927A8CBA2}" name="Angelika Stratulat" initials="AS" userId="hSc0i4ItrbWzBoWVqibI4gKVkks0yGrNVfO5wVkjBjg=" providerId="None"/>
  <p188:author id="{484692C5-CF7F-4FDB-6A18-E0117781915E}" name="Mary Hallock" initials="MH" userId="21QKLGEUa3XUe41LHv9RRiH1zF4rha/GiQE3U7BWaB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35"/>
    <a:srgbClr val="B3D335"/>
    <a:srgbClr val="006885"/>
    <a:srgbClr val="D7DF23"/>
    <a:srgbClr val="003B55"/>
    <a:srgbClr val="3897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F26E9B-E4AB-4570-8018-258096816259}" v="1" dt="2026-04-06T20:54:17.442"/>
    <p1510:client id="{9B90280A-EE76-4F36-B1DB-47933EA3F59E}" v="2" dt="2026-04-07T20:57:28.649"/>
    <p1510:client id="{ED85F052-A659-4E58-BBD3-7C68FA859F9E}" v="8" dt="2026-04-08T14:27:38.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34"/>
    <p:restoredTop sz="78315" autoAdjust="0"/>
  </p:normalViewPr>
  <p:slideViewPr>
    <p:cSldViewPr snapToGrid="0" snapToObjects="1">
      <p:cViewPr varScale="1">
        <p:scale>
          <a:sx n="58" d="100"/>
          <a:sy n="58" d="100"/>
        </p:scale>
        <p:origin x="921" y="60"/>
      </p:cViewPr>
      <p:guideLst/>
    </p:cSldViewPr>
  </p:slid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ka Stratulat" userId="hSc0i4ItrbWzBoWVqibI4gKVkks0yGrNVfO5wVkjBjg=" providerId="None" clId="Web-{7AB7D508-CBD7-48EF-9B9E-EC8C01DE0952}"/>
    <pc:docChg chg="addSld modSld">
      <pc:chgData name="Angelika Stratulat" userId="hSc0i4ItrbWzBoWVqibI4gKVkks0yGrNVfO5wVkjBjg=" providerId="None" clId="Web-{7AB7D508-CBD7-48EF-9B9E-EC8C01DE0952}" dt="2026-04-01T17:18:01.745" v="612"/>
      <pc:docMkLst>
        <pc:docMk/>
      </pc:docMkLst>
      <pc:sldChg chg="modSp">
        <pc:chgData name="Angelika Stratulat" userId="hSc0i4ItrbWzBoWVqibI4gKVkks0yGrNVfO5wVkjBjg=" providerId="None" clId="Web-{7AB7D508-CBD7-48EF-9B9E-EC8C01DE0952}" dt="2026-04-01T17:11:51.284" v="535" actId="20577"/>
        <pc:sldMkLst>
          <pc:docMk/>
          <pc:sldMk cId="1032982680" sldId="279"/>
        </pc:sldMkLst>
        <pc:spChg chg="mod">
          <ac:chgData name="Angelika Stratulat" userId="hSc0i4ItrbWzBoWVqibI4gKVkks0yGrNVfO5wVkjBjg=" providerId="None" clId="Web-{7AB7D508-CBD7-48EF-9B9E-EC8C01DE0952}" dt="2026-04-01T17:11:51.284" v="535" actId="20577"/>
          <ac:spMkLst>
            <pc:docMk/>
            <pc:sldMk cId="1032982680" sldId="279"/>
            <ac:spMk id="3" creationId="{9AC14FF0-E900-EE48-8036-AFE6368F1C12}"/>
          </ac:spMkLst>
        </pc:spChg>
      </pc:sldChg>
      <pc:sldChg chg="modNotes">
        <pc:chgData name="Angelika Stratulat" userId="hSc0i4ItrbWzBoWVqibI4gKVkks0yGrNVfO5wVkjBjg=" providerId="None" clId="Web-{7AB7D508-CBD7-48EF-9B9E-EC8C01DE0952}" dt="2026-04-01T17:18:01.745" v="612"/>
        <pc:sldMkLst>
          <pc:docMk/>
          <pc:sldMk cId="4272292950" sldId="288"/>
        </pc:sldMkLst>
      </pc:sldChg>
      <pc:sldChg chg="modNotes">
        <pc:chgData name="Angelika Stratulat" userId="hSc0i4ItrbWzBoWVqibI4gKVkks0yGrNVfO5wVkjBjg=" providerId="None" clId="Web-{7AB7D508-CBD7-48EF-9B9E-EC8C01DE0952}" dt="2026-04-01T16:40:07.278" v="240"/>
        <pc:sldMkLst>
          <pc:docMk/>
          <pc:sldMk cId="577512405" sldId="293"/>
        </pc:sldMkLst>
      </pc:sldChg>
      <pc:sldChg chg="modSp modNotes">
        <pc:chgData name="Angelika Stratulat" userId="hSc0i4ItrbWzBoWVqibI4gKVkks0yGrNVfO5wVkjBjg=" providerId="None" clId="Web-{7AB7D508-CBD7-48EF-9B9E-EC8C01DE0952}" dt="2026-04-01T16:41:07.997" v="285"/>
        <pc:sldMkLst>
          <pc:docMk/>
          <pc:sldMk cId="2869203792" sldId="294"/>
        </pc:sldMkLst>
        <pc:spChg chg="mod">
          <ac:chgData name="Angelika Stratulat" userId="hSc0i4ItrbWzBoWVqibI4gKVkks0yGrNVfO5wVkjBjg=" providerId="None" clId="Web-{7AB7D508-CBD7-48EF-9B9E-EC8C01DE0952}" dt="2026-04-01T16:40:59.544" v="284" actId="20577"/>
          <ac:spMkLst>
            <pc:docMk/>
            <pc:sldMk cId="2869203792" sldId="294"/>
            <ac:spMk id="4" creationId="{B9E188D9-8A5F-6C49-AC71-972B6B97827A}"/>
          </ac:spMkLst>
        </pc:spChg>
        <pc:spChg chg="mod">
          <ac:chgData name="Angelika Stratulat" userId="hSc0i4ItrbWzBoWVqibI4gKVkks0yGrNVfO5wVkjBjg=" providerId="None" clId="Web-{7AB7D508-CBD7-48EF-9B9E-EC8C01DE0952}" dt="2026-04-01T16:40:45.419" v="282" actId="20577"/>
          <ac:spMkLst>
            <pc:docMk/>
            <pc:sldMk cId="2869203792" sldId="294"/>
            <ac:spMk id="5" creationId="{A667EF62-9711-7982-336A-8556214440F2}"/>
          </ac:spMkLst>
        </pc:spChg>
      </pc:sldChg>
      <pc:sldChg chg="modNotes">
        <pc:chgData name="Angelika Stratulat" userId="hSc0i4ItrbWzBoWVqibI4gKVkks0yGrNVfO5wVkjBjg=" providerId="None" clId="Web-{7AB7D508-CBD7-48EF-9B9E-EC8C01DE0952}" dt="2026-04-01T16:42:58.077" v="287"/>
        <pc:sldMkLst>
          <pc:docMk/>
          <pc:sldMk cId="531612424" sldId="297"/>
        </pc:sldMkLst>
      </pc:sldChg>
      <pc:sldChg chg="modSp modNotes">
        <pc:chgData name="Angelika Stratulat" userId="hSc0i4ItrbWzBoWVqibI4gKVkks0yGrNVfO5wVkjBjg=" providerId="None" clId="Web-{7AB7D508-CBD7-48EF-9B9E-EC8C01DE0952}" dt="2026-04-01T17:08:11.592" v="344"/>
        <pc:sldMkLst>
          <pc:docMk/>
          <pc:sldMk cId="4063779125" sldId="298"/>
        </pc:sldMkLst>
        <pc:spChg chg="mod">
          <ac:chgData name="Angelika Stratulat" userId="hSc0i4ItrbWzBoWVqibI4gKVkks0yGrNVfO5wVkjBjg=" providerId="None" clId="Web-{7AB7D508-CBD7-48EF-9B9E-EC8C01DE0952}" dt="2026-04-01T16:43:39.954" v="293" actId="1076"/>
          <ac:spMkLst>
            <pc:docMk/>
            <pc:sldMk cId="4063779125" sldId="298"/>
            <ac:spMk id="4" creationId="{4CFCF835-9540-EA98-9BF9-F73EDF653026}"/>
          </ac:spMkLst>
        </pc:spChg>
      </pc:sldChg>
      <pc:sldChg chg="modSp">
        <pc:chgData name="Angelika Stratulat" userId="hSc0i4ItrbWzBoWVqibI4gKVkks0yGrNVfO5wVkjBjg=" providerId="None" clId="Web-{7AB7D508-CBD7-48EF-9B9E-EC8C01DE0952}" dt="2026-04-01T17:08:38.811" v="346" actId="20577"/>
        <pc:sldMkLst>
          <pc:docMk/>
          <pc:sldMk cId="3757921788" sldId="299"/>
        </pc:sldMkLst>
        <pc:graphicFrameChg chg="modGraphic">
          <ac:chgData name="Angelika Stratulat" userId="hSc0i4ItrbWzBoWVqibI4gKVkks0yGrNVfO5wVkjBjg=" providerId="None" clId="Web-{7AB7D508-CBD7-48EF-9B9E-EC8C01DE0952}" dt="2026-04-01T17:08:38.811" v="346" actId="20577"/>
          <ac:graphicFrameMkLst>
            <pc:docMk/>
            <pc:sldMk cId="3757921788" sldId="299"/>
            <ac:graphicFrameMk id="3" creationId="{AAA7FB58-2AAE-C327-9E7C-21E1500B3BF1}"/>
          </ac:graphicFrameMkLst>
        </pc:graphicFrameChg>
      </pc:sldChg>
      <pc:sldChg chg="modSp">
        <pc:chgData name="Angelika Stratulat" userId="hSc0i4ItrbWzBoWVqibI4gKVkks0yGrNVfO5wVkjBjg=" providerId="None" clId="Web-{7AB7D508-CBD7-48EF-9B9E-EC8C01DE0952}" dt="2026-04-01T17:09:20.546" v="353" actId="20577"/>
        <pc:sldMkLst>
          <pc:docMk/>
          <pc:sldMk cId="1952852582" sldId="300"/>
        </pc:sldMkLst>
        <pc:spChg chg="mod">
          <ac:chgData name="Angelika Stratulat" userId="hSc0i4ItrbWzBoWVqibI4gKVkks0yGrNVfO5wVkjBjg=" providerId="None" clId="Web-{7AB7D508-CBD7-48EF-9B9E-EC8C01DE0952}" dt="2026-04-01T17:09:20.546" v="353" actId="20577"/>
          <ac:spMkLst>
            <pc:docMk/>
            <pc:sldMk cId="1952852582" sldId="300"/>
            <ac:spMk id="4" creationId="{55845C34-4898-C3D9-492C-49259566C612}"/>
          </ac:spMkLst>
        </pc:spChg>
      </pc:sldChg>
      <pc:sldChg chg="modSp">
        <pc:chgData name="Angelika Stratulat" userId="hSc0i4ItrbWzBoWVqibI4gKVkks0yGrNVfO5wVkjBjg=" providerId="None" clId="Web-{7AB7D508-CBD7-48EF-9B9E-EC8C01DE0952}" dt="2026-04-01T17:09:41.781" v="355" actId="20577"/>
        <pc:sldMkLst>
          <pc:docMk/>
          <pc:sldMk cId="3037700390" sldId="302"/>
        </pc:sldMkLst>
        <pc:spChg chg="mod">
          <ac:chgData name="Angelika Stratulat" userId="hSc0i4ItrbWzBoWVqibI4gKVkks0yGrNVfO5wVkjBjg=" providerId="None" clId="Web-{7AB7D508-CBD7-48EF-9B9E-EC8C01DE0952}" dt="2026-04-01T17:09:41.781" v="355" actId="20577"/>
          <ac:spMkLst>
            <pc:docMk/>
            <pc:sldMk cId="3037700390" sldId="302"/>
            <ac:spMk id="4" creationId="{F7143434-FAA3-5D54-6C81-A377E75C6CC3}"/>
          </ac:spMkLst>
        </pc:spChg>
      </pc:sldChg>
      <pc:sldChg chg="modNotes">
        <pc:chgData name="Angelika Stratulat" userId="hSc0i4ItrbWzBoWVqibI4gKVkks0yGrNVfO5wVkjBjg=" providerId="None" clId="Web-{7AB7D508-CBD7-48EF-9B9E-EC8C01DE0952}" dt="2026-04-01T17:12:49.425" v="537"/>
        <pc:sldMkLst>
          <pc:docMk/>
          <pc:sldMk cId="1410800039" sldId="305"/>
        </pc:sldMkLst>
      </pc:sldChg>
      <pc:sldChg chg="addSp delSp modSp new">
        <pc:chgData name="Angelika Stratulat" userId="hSc0i4ItrbWzBoWVqibI4gKVkks0yGrNVfO5wVkjBjg=" providerId="None" clId="Web-{7AB7D508-CBD7-48EF-9B9E-EC8C01DE0952}" dt="2026-04-01T17:03:19.658" v="342"/>
        <pc:sldMkLst>
          <pc:docMk/>
          <pc:sldMk cId="1230724294" sldId="307"/>
        </pc:sldMkLst>
        <pc:spChg chg="mod">
          <ac:chgData name="Angelika Stratulat" userId="hSc0i4ItrbWzBoWVqibI4gKVkks0yGrNVfO5wVkjBjg=" providerId="None" clId="Web-{7AB7D508-CBD7-48EF-9B9E-EC8C01DE0952}" dt="2026-04-01T17:01:46.604" v="301" actId="20577"/>
          <ac:spMkLst>
            <pc:docMk/>
            <pc:sldMk cId="1230724294" sldId="307"/>
            <ac:spMk id="2" creationId="{AAC057BD-CBD6-1781-8774-F690F8AE5F92}"/>
          </ac:spMkLst>
        </pc:spChg>
        <pc:spChg chg="add mod">
          <ac:chgData name="Angelika Stratulat" userId="hSc0i4ItrbWzBoWVqibI4gKVkks0yGrNVfO5wVkjBjg=" providerId="None" clId="Web-{7AB7D508-CBD7-48EF-9B9E-EC8C01DE0952}" dt="2026-04-01T17:03:08.594" v="312" actId="20577"/>
          <ac:spMkLst>
            <pc:docMk/>
            <pc:sldMk cId="1230724294" sldId="307"/>
            <ac:spMk id="6" creationId="{2207B54B-F531-1F86-E7DB-60202BEB1BF7}"/>
          </ac:spMkLst>
        </pc:spChg>
        <pc:graphicFrameChg chg="add mod modGraphic">
          <ac:chgData name="Angelika Stratulat" userId="hSc0i4ItrbWzBoWVqibI4gKVkks0yGrNVfO5wVkjBjg=" providerId="None" clId="Web-{7AB7D508-CBD7-48EF-9B9E-EC8C01DE0952}" dt="2026-04-01T17:03:19.658" v="342"/>
          <ac:graphicFrameMkLst>
            <pc:docMk/>
            <pc:sldMk cId="1230724294" sldId="307"/>
            <ac:graphicFrameMk id="5" creationId="{B2AA0F1A-F796-250F-68A2-1F50703D7D33}"/>
          </ac:graphicFrameMkLst>
        </pc:graphicFrameChg>
      </pc:sldChg>
    </pc:docChg>
  </pc:docChgLst>
  <pc:docChgLst>
    <pc:chgData name="Angelika Stratulat" userId="hSc0i4ItrbWzBoWVqibI4gKVkks0yGrNVfO5wVkjBjg=" providerId="None" clId="Web-{E7F0058F-AB40-4A2B-B28B-10E2FACF6436}"/>
    <pc:docChg chg="addSld delSld modSld sldOrd">
      <pc:chgData name="Angelika Stratulat" userId="hSc0i4ItrbWzBoWVqibI4gKVkks0yGrNVfO5wVkjBjg=" providerId="None" clId="Web-{E7F0058F-AB40-4A2B-B28B-10E2FACF6436}" dt="2026-03-27T21:02:06.487" v="2109"/>
      <pc:docMkLst>
        <pc:docMk/>
      </pc:docMkLst>
      <pc:sldChg chg="modSp add">
        <pc:chgData name="Angelika Stratulat" userId="hSc0i4ItrbWzBoWVqibI4gKVkks0yGrNVfO5wVkjBjg=" providerId="None" clId="Web-{E7F0058F-AB40-4A2B-B28B-10E2FACF6436}" dt="2026-03-27T20:08:20.045" v="1524" actId="20577"/>
        <pc:sldMkLst>
          <pc:docMk/>
          <pc:sldMk cId="817016597" sldId="257"/>
        </pc:sldMkLst>
        <pc:spChg chg="mod">
          <ac:chgData name="Angelika Stratulat" userId="hSc0i4ItrbWzBoWVqibI4gKVkks0yGrNVfO5wVkjBjg=" providerId="None" clId="Web-{E7F0058F-AB40-4A2B-B28B-10E2FACF6436}" dt="2026-03-27T19:59:44.883" v="1318"/>
          <ac:spMkLst>
            <pc:docMk/>
            <pc:sldMk cId="817016597" sldId="257"/>
            <ac:spMk id="2" creationId="{2B09EB91-80EA-68AC-72BB-A1CB6494C1B3}"/>
          </ac:spMkLst>
        </pc:spChg>
        <pc:spChg chg="mod">
          <ac:chgData name="Angelika Stratulat" userId="hSc0i4ItrbWzBoWVqibI4gKVkks0yGrNVfO5wVkjBjg=" providerId="None" clId="Web-{E7F0058F-AB40-4A2B-B28B-10E2FACF6436}" dt="2026-03-27T19:59:44.883" v="1317"/>
          <ac:spMkLst>
            <pc:docMk/>
            <pc:sldMk cId="817016597" sldId="257"/>
            <ac:spMk id="4" creationId="{9263A8F6-830E-7DCB-7705-289AE9AF6CB0}"/>
          </ac:spMkLst>
        </pc:spChg>
        <pc:spChg chg="mod">
          <ac:chgData name="Angelika Stratulat" userId="hSc0i4ItrbWzBoWVqibI4gKVkks0yGrNVfO5wVkjBjg=" providerId="None" clId="Web-{E7F0058F-AB40-4A2B-B28B-10E2FACF6436}" dt="2026-03-27T19:59:44.883" v="1316"/>
          <ac:spMkLst>
            <pc:docMk/>
            <pc:sldMk cId="817016597" sldId="257"/>
            <ac:spMk id="5" creationId="{503303EB-306B-C419-AA52-89618CD8737B}"/>
          </ac:spMkLst>
        </pc:spChg>
        <pc:spChg chg="mod">
          <ac:chgData name="Angelika Stratulat" userId="hSc0i4ItrbWzBoWVqibI4gKVkks0yGrNVfO5wVkjBjg=" providerId="None" clId="Web-{E7F0058F-AB40-4A2B-B28B-10E2FACF6436}" dt="2026-03-27T19:59:44.883" v="1315"/>
          <ac:spMkLst>
            <pc:docMk/>
            <pc:sldMk cId="817016597" sldId="257"/>
            <ac:spMk id="6" creationId="{63332C23-D15B-A8AC-66A6-F08B4F6515A0}"/>
          </ac:spMkLst>
        </pc:spChg>
        <pc:spChg chg="mod">
          <ac:chgData name="Angelika Stratulat" userId="hSc0i4ItrbWzBoWVqibI4gKVkks0yGrNVfO5wVkjBjg=" providerId="None" clId="Web-{E7F0058F-AB40-4A2B-B28B-10E2FACF6436}" dt="2026-03-27T19:59:44.883" v="1314"/>
          <ac:spMkLst>
            <pc:docMk/>
            <pc:sldMk cId="817016597" sldId="257"/>
            <ac:spMk id="7" creationId="{6B20F6DA-AB51-FCC0-E7F6-CE22BE676C02}"/>
          </ac:spMkLst>
        </pc:spChg>
        <pc:spChg chg="mod">
          <ac:chgData name="Angelika Stratulat" userId="hSc0i4ItrbWzBoWVqibI4gKVkks0yGrNVfO5wVkjBjg=" providerId="None" clId="Web-{E7F0058F-AB40-4A2B-B28B-10E2FACF6436}" dt="2026-03-27T19:59:44.883" v="1313"/>
          <ac:spMkLst>
            <pc:docMk/>
            <pc:sldMk cId="817016597" sldId="257"/>
            <ac:spMk id="8" creationId="{31D45E76-CA4E-C695-A79D-FDFC6CC26533}"/>
          </ac:spMkLst>
        </pc:spChg>
        <pc:spChg chg="mod">
          <ac:chgData name="Angelika Stratulat" userId="hSc0i4ItrbWzBoWVqibI4gKVkks0yGrNVfO5wVkjBjg=" providerId="None" clId="Web-{E7F0058F-AB40-4A2B-B28B-10E2FACF6436}" dt="2026-03-27T19:59:44.883" v="1312"/>
          <ac:spMkLst>
            <pc:docMk/>
            <pc:sldMk cId="817016597" sldId="257"/>
            <ac:spMk id="14" creationId="{E7905BB6-47D0-BCA3-9007-BD378360E32F}"/>
          </ac:spMkLst>
        </pc:spChg>
        <pc:spChg chg="mod">
          <ac:chgData name="Angelika Stratulat" userId="hSc0i4ItrbWzBoWVqibI4gKVkks0yGrNVfO5wVkjBjg=" providerId="None" clId="Web-{E7F0058F-AB40-4A2B-B28B-10E2FACF6436}" dt="2026-03-27T19:59:44.883" v="1311"/>
          <ac:spMkLst>
            <pc:docMk/>
            <pc:sldMk cId="817016597" sldId="257"/>
            <ac:spMk id="26" creationId="{68B579C6-6F4A-3CAD-C176-557404338FA4}"/>
          </ac:spMkLst>
        </pc:spChg>
        <pc:spChg chg="mod">
          <ac:chgData name="Angelika Stratulat" userId="hSc0i4ItrbWzBoWVqibI4gKVkks0yGrNVfO5wVkjBjg=" providerId="None" clId="Web-{E7F0058F-AB40-4A2B-B28B-10E2FACF6436}" dt="2026-03-27T19:59:44.883" v="1310"/>
          <ac:spMkLst>
            <pc:docMk/>
            <pc:sldMk cId="817016597" sldId="257"/>
            <ac:spMk id="27" creationId="{F7BCB61F-DDAC-5C28-8228-4521B26F1980}"/>
          </ac:spMkLst>
        </pc:spChg>
        <pc:spChg chg="mod">
          <ac:chgData name="Angelika Stratulat" userId="hSc0i4ItrbWzBoWVqibI4gKVkks0yGrNVfO5wVkjBjg=" providerId="None" clId="Web-{E7F0058F-AB40-4A2B-B28B-10E2FACF6436}" dt="2026-03-27T19:59:44.883" v="1309"/>
          <ac:spMkLst>
            <pc:docMk/>
            <pc:sldMk cId="817016597" sldId="257"/>
            <ac:spMk id="28" creationId="{50370BC9-2104-4679-1F5C-1FB8CE7E76A7}"/>
          </ac:spMkLst>
        </pc:spChg>
        <pc:spChg chg="mod">
          <ac:chgData name="Angelika Stratulat" userId="hSc0i4ItrbWzBoWVqibI4gKVkks0yGrNVfO5wVkjBjg=" providerId="None" clId="Web-{E7F0058F-AB40-4A2B-B28B-10E2FACF6436}" dt="2026-03-27T19:59:44.883" v="1308"/>
          <ac:spMkLst>
            <pc:docMk/>
            <pc:sldMk cId="817016597" sldId="257"/>
            <ac:spMk id="29" creationId="{25656803-B5D2-10FE-0C82-7D6DB89D465A}"/>
          </ac:spMkLst>
        </pc:spChg>
        <pc:spChg chg="mod">
          <ac:chgData name="Angelika Stratulat" userId="hSc0i4ItrbWzBoWVqibI4gKVkks0yGrNVfO5wVkjBjg=" providerId="None" clId="Web-{E7F0058F-AB40-4A2B-B28B-10E2FACF6436}" dt="2026-03-27T19:59:44.883" v="1307"/>
          <ac:spMkLst>
            <pc:docMk/>
            <pc:sldMk cId="817016597" sldId="257"/>
            <ac:spMk id="30" creationId="{AC49D250-2BA0-F660-F6A3-3D0D8EEF19E3}"/>
          </ac:spMkLst>
        </pc:spChg>
        <pc:spChg chg="mod">
          <ac:chgData name="Angelika Stratulat" userId="hSc0i4ItrbWzBoWVqibI4gKVkks0yGrNVfO5wVkjBjg=" providerId="None" clId="Web-{E7F0058F-AB40-4A2B-B28B-10E2FACF6436}" dt="2026-03-27T19:59:44.883" v="1306"/>
          <ac:spMkLst>
            <pc:docMk/>
            <pc:sldMk cId="817016597" sldId="257"/>
            <ac:spMk id="31" creationId="{6F015C2C-85E0-4A11-3B30-1C901C9CB602}"/>
          </ac:spMkLst>
        </pc:spChg>
        <pc:spChg chg="mod">
          <ac:chgData name="Angelika Stratulat" userId="hSc0i4ItrbWzBoWVqibI4gKVkks0yGrNVfO5wVkjBjg=" providerId="None" clId="Web-{E7F0058F-AB40-4A2B-B28B-10E2FACF6436}" dt="2026-03-27T19:59:58.758" v="1324" actId="14100"/>
          <ac:spMkLst>
            <pc:docMk/>
            <pc:sldMk cId="817016597" sldId="257"/>
            <ac:spMk id="33" creationId="{25EDFA91-213B-7B9D-F9F2-4FC6474EE182}"/>
          </ac:spMkLst>
        </pc:spChg>
        <pc:spChg chg="mod">
          <ac:chgData name="Angelika Stratulat" userId="hSc0i4ItrbWzBoWVqibI4gKVkks0yGrNVfO5wVkjBjg=" providerId="None" clId="Web-{E7F0058F-AB40-4A2B-B28B-10E2FACF6436}" dt="2026-03-27T20:06:02.550" v="1420" actId="20577"/>
          <ac:spMkLst>
            <pc:docMk/>
            <pc:sldMk cId="817016597" sldId="257"/>
            <ac:spMk id="34" creationId="{B29E5E1E-5757-6EC2-B301-69B08C174EB6}"/>
          </ac:spMkLst>
        </pc:spChg>
        <pc:spChg chg="mod">
          <ac:chgData name="Angelika Stratulat" userId="hSc0i4ItrbWzBoWVqibI4gKVkks0yGrNVfO5wVkjBjg=" providerId="None" clId="Web-{E7F0058F-AB40-4A2B-B28B-10E2FACF6436}" dt="2026-03-27T19:59:44.883" v="1303"/>
          <ac:spMkLst>
            <pc:docMk/>
            <pc:sldMk cId="817016597" sldId="257"/>
            <ac:spMk id="36" creationId="{7E2F10B4-C61B-EBB2-4BB4-1D880E2DF056}"/>
          </ac:spMkLst>
        </pc:spChg>
        <pc:spChg chg="mod">
          <ac:chgData name="Angelika Stratulat" userId="hSc0i4ItrbWzBoWVqibI4gKVkks0yGrNVfO5wVkjBjg=" providerId="None" clId="Web-{E7F0058F-AB40-4A2B-B28B-10E2FACF6436}" dt="2026-03-27T19:59:44.883" v="1320"/>
          <ac:spMkLst>
            <pc:docMk/>
            <pc:sldMk cId="817016597" sldId="257"/>
            <ac:spMk id="37" creationId="{2CB50648-AA75-6DF7-2CEF-E504FAB5D9E9}"/>
          </ac:spMkLst>
        </pc:spChg>
        <pc:spChg chg="mod">
          <ac:chgData name="Angelika Stratulat" userId="hSc0i4ItrbWzBoWVqibI4gKVkks0yGrNVfO5wVkjBjg=" providerId="None" clId="Web-{E7F0058F-AB40-4A2B-B28B-10E2FACF6436}" dt="2026-03-27T19:59:44.883" v="1319"/>
          <ac:spMkLst>
            <pc:docMk/>
            <pc:sldMk cId="817016597" sldId="257"/>
            <ac:spMk id="38" creationId="{80FAD216-4E4C-FDFE-C3CC-09AFDE317C47}"/>
          </ac:spMkLst>
        </pc:spChg>
        <pc:spChg chg="mod">
          <ac:chgData name="Angelika Stratulat" userId="hSc0i4ItrbWzBoWVqibI4gKVkks0yGrNVfO5wVkjBjg=" providerId="None" clId="Web-{E7F0058F-AB40-4A2B-B28B-10E2FACF6436}" dt="2026-03-27T20:06:57.702" v="1444" actId="20577"/>
          <ac:spMkLst>
            <pc:docMk/>
            <pc:sldMk cId="817016597" sldId="257"/>
            <ac:spMk id="39" creationId="{2187369F-F754-668D-7935-A6133FA2A351}"/>
          </ac:spMkLst>
        </pc:spChg>
        <pc:spChg chg="mod">
          <ac:chgData name="Angelika Stratulat" userId="hSc0i4ItrbWzBoWVqibI4gKVkks0yGrNVfO5wVkjBjg=" providerId="None" clId="Web-{E7F0058F-AB40-4A2B-B28B-10E2FACF6436}" dt="2026-03-27T20:07:28.224" v="1477" actId="20577"/>
          <ac:spMkLst>
            <pc:docMk/>
            <pc:sldMk cId="817016597" sldId="257"/>
            <ac:spMk id="40" creationId="{2D35D75F-8230-B520-F3EA-E20F3815AB1D}"/>
          </ac:spMkLst>
        </pc:spChg>
        <pc:spChg chg="mod">
          <ac:chgData name="Angelika Stratulat" userId="hSc0i4ItrbWzBoWVqibI4gKVkks0yGrNVfO5wVkjBjg=" providerId="None" clId="Web-{E7F0058F-AB40-4A2B-B28B-10E2FACF6436}" dt="2026-03-27T20:08:20.045" v="1524" actId="20577"/>
          <ac:spMkLst>
            <pc:docMk/>
            <pc:sldMk cId="817016597" sldId="257"/>
            <ac:spMk id="41" creationId="{A850BB84-AE6C-EE0E-326D-786D0CD67F1A}"/>
          </ac:spMkLst>
        </pc:spChg>
      </pc:sldChg>
      <pc:sldChg chg="add del">
        <pc:chgData name="Angelika Stratulat" userId="hSc0i4ItrbWzBoWVqibI4gKVkks0yGrNVfO5wVkjBjg=" providerId="None" clId="Web-{E7F0058F-AB40-4A2B-B28B-10E2FACF6436}" dt="2026-03-27T21:02:02.346" v="2108"/>
        <pc:sldMkLst>
          <pc:docMk/>
          <pc:sldMk cId="1032982680" sldId="279"/>
        </pc:sldMkLst>
      </pc:sldChg>
      <pc:sldChg chg="modNotes">
        <pc:chgData name="Angelika Stratulat" userId="hSc0i4ItrbWzBoWVqibI4gKVkks0yGrNVfO5wVkjBjg=" providerId="None" clId="Web-{E7F0058F-AB40-4A2B-B28B-10E2FACF6436}" dt="2026-03-27T18:57:23.995" v="2"/>
        <pc:sldMkLst>
          <pc:docMk/>
          <pc:sldMk cId="4272292950" sldId="288"/>
        </pc:sldMkLst>
      </pc:sldChg>
      <pc:sldChg chg="modSp">
        <pc:chgData name="Angelika Stratulat" userId="hSc0i4ItrbWzBoWVqibI4gKVkks0yGrNVfO5wVkjBjg=" providerId="None" clId="Web-{E7F0058F-AB40-4A2B-B28B-10E2FACF6436}" dt="2026-03-27T19:16:48.443" v="362" actId="20577"/>
        <pc:sldMkLst>
          <pc:docMk/>
          <pc:sldMk cId="577512405" sldId="293"/>
        </pc:sldMkLst>
        <pc:spChg chg="mod">
          <ac:chgData name="Angelika Stratulat" userId="hSc0i4ItrbWzBoWVqibI4gKVkks0yGrNVfO5wVkjBjg=" providerId="None" clId="Web-{E7F0058F-AB40-4A2B-B28B-10E2FACF6436}" dt="2026-03-27T19:16:48.443" v="362" actId="20577"/>
          <ac:spMkLst>
            <pc:docMk/>
            <pc:sldMk cId="577512405" sldId="293"/>
            <ac:spMk id="3" creationId="{9AC14FF0-E900-EE48-8036-AFE6368F1C12}"/>
          </ac:spMkLst>
        </pc:spChg>
      </pc:sldChg>
      <pc:sldChg chg="modSp">
        <pc:chgData name="Angelika Stratulat" userId="hSc0i4ItrbWzBoWVqibI4gKVkks0yGrNVfO5wVkjBjg=" providerId="None" clId="Web-{E7F0058F-AB40-4A2B-B28B-10E2FACF6436}" dt="2026-03-27T19:00:04.773" v="74" actId="20577"/>
        <pc:sldMkLst>
          <pc:docMk/>
          <pc:sldMk cId="2869203792" sldId="294"/>
        </pc:sldMkLst>
        <pc:spChg chg="mod">
          <ac:chgData name="Angelika Stratulat" userId="hSc0i4ItrbWzBoWVqibI4gKVkks0yGrNVfO5wVkjBjg=" providerId="None" clId="Web-{E7F0058F-AB40-4A2B-B28B-10E2FACF6436}" dt="2026-03-27T19:00:04.773" v="74" actId="20577"/>
          <ac:spMkLst>
            <pc:docMk/>
            <pc:sldMk cId="2869203792" sldId="294"/>
            <ac:spMk id="2" creationId="{4FA4BC27-C7C0-682F-CBB1-E0F30CD45B27}"/>
          </ac:spMkLst>
        </pc:spChg>
        <pc:spChg chg="mod">
          <ac:chgData name="Angelika Stratulat" userId="hSc0i4ItrbWzBoWVqibI4gKVkks0yGrNVfO5wVkjBjg=" providerId="None" clId="Web-{E7F0058F-AB40-4A2B-B28B-10E2FACF6436}" dt="2026-03-27T19:00:00.726" v="73" actId="1076"/>
          <ac:spMkLst>
            <pc:docMk/>
            <pc:sldMk cId="2869203792" sldId="294"/>
            <ac:spMk id="4" creationId="{B9E188D9-8A5F-6C49-AC71-972B6B97827A}"/>
          </ac:spMkLst>
        </pc:spChg>
        <pc:spChg chg="mod">
          <ac:chgData name="Angelika Stratulat" userId="hSc0i4ItrbWzBoWVqibI4gKVkks0yGrNVfO5wVkjBjg=" providerId="None" clId="Web-{E7F0058F-AB40-4A2B-B28B-10E2FACF6436}" dt="2026-03-27T18:59:25.407" v="53" actId="20577"/>
          <ac:spMkLst>
            <pc:docMk/>
            <pc:sldMk cId="2869203792" sldId="294"/>
            <ac:spMk id="5" creationId="{A667EF62-9711-7982-336A-8556214440F2}"/>
          </ac:spMkLst>
        </pc:spChg>
      </pc:sldChg>
      <pc:sldChg chg="modSp modNotes">
        <pc:chgData name="Angelika Stratulat" userId="hSc0i4ItrbWzBoWVqibI4gKVkks0yGrNVfO5wVkjBjg=" providerId="None" clId="Web-{E7F0058F-AB40-4A2B-B28B-10E2FACF6436}" dt="2026-03-27T19:23:15.092" v="878"/>
        <pc:sldMkLst>
          <pc:docMk/>
          <pc:sldMk cId="836157162" sldId="295"/>
        </pc:sldMkLst>
        <pc:spChg chg="mod">
          <ac:chgData name="Angelika Stratulat" userId="hSc0i4ItrbWzBoWVqibI4gKVkks0yGrNVfO5wVkjBjg=" providerId="None" clId="Web-{E7F0058F-AB40-4A2B-B28B-10E2FACF6436}" dt="2026-03-27T19:16:06.717" v="344" actId="20577"/>
          <ac:spMkLst>
            <pc:docMk/>
            <pc:sldMk cId="836157162" sldId="295"/>
            <ac:spMk id="2" creationId="{ECE4E966-28A6-C236-94E6-741EE376C3D9}"/>
          </ac:spMkLst>
        </pc:spChg>
      </pc:sldChg>
      <pc:sldChg chg="addSp modSp modNotes">
        <pc:chgData name="Angelika Stratulat" userId="hSc0i4ItrbWzBoWVqibI4gKVkks0yGrNVfO5wVkjBjg=" providerId="None" clId="Web-{E7F0058F-AB40-4A2B-B28B-10E2FACF6436}" dt="2026-03-27T19:32:49.120" v="1098" actId="14100"/>
        <pc:sldMkLst>
          <pc:docMk/>
          <pc:sldMk cId="531612424" sldId="297"/>
        </pc:sldMkLst>
        <pc:spChg chg="mod">
          <ac:chgData name="Angelika Stratulat" userId="hSc0i4ItrbWzBoWVqibI4gKVkks0yGrNVfO5wVkjBjg=" providerId="None" clId="Web-{E7F0058F-AB40-4A2B-B28B-10E2FACF6436}" dt="2026-03-27T19:30:35.732" v="1064" actId="20577"/>
          <ac:spMkLst>
            <pc:docMk/>
            <pc:sldMk cId="531612424" sldId="297"/>
            <ac:spMk id="3" creationId="{8992C947-57F5-3555-CA6D-39756F973E5C}"/>
          </ac:spMkLst>
        </pc:spChg>
        <pc:spChg chg="add mod">
          <ac:chgData name="Angelika Stratulat" userId="hSc0i4ItrbWzBoWVqibI4gKVkks0yGrNVfO5wVkjBjg=" providerId="None" clId="Web-{E7F0058F-AB40-4A2B-B28B-10E2FACF6436}" dt="2026-03-27T19:32:49.120" v="1098" actId="14100"/>
          <ac:spMkLst>
            <pc:docMk/>
            <pc:sldMk cId="531612424" sldId="297"/>
            <ac:spMk id="672" creationId="{E9C0C273-8A28-0F3D-A427-13433AEF2F99}"/>
          </ac:spMkLst>
        </pc:spChg>
        <pc:spChg chg="add mod">
          <ac:chgData name="Angelika Stratulat" userId="hSc0i4ItrbWzBoWVqibI4gKVkks0yGrNVfO5wVkjBjg=" providerId="None" clId="Web-{E7F0058F-AB40-4A2B-B28B-10E2FACF6436}" dt="2026-03-27T19:32:35.352" v="1096" actId="14100"/>
          <ac:spMkLst>
            <pc:docMk/>
            <pc:sldMk cId="531612424" sldId="297"/>
            <ac:spMk id="673" creationId="{5180CA44-FC06-FE66-DD2F-BD734C93181C}"/>
          </ac:spMkLst>
        </pc:spChg>
        <pc:graphicFrameChg chg="add mod modGraphic">
          <ac:chgData name="Angelika Stratulat" userId="hSc0i4ItrbWzBoWVqibI4gKVkks0yGrNVfO5wVkjBjg=" providerId="None" clId="Web-{E7F0058F-AB40-4A2B-B28B-10E2FACF6436}" dt="2026-03-27T19:31:50.280" v="1090" actId="1076"/>
          <ac:graphicFrameMkLst>
            <pc:docMk/>
            <pc:sldMk cId="531612424" sldId="297"/>
            <ac:graphicFrameMk id="4" creationId="{3F9E026B-3665-EEB6-5AAE-340EFC287995}"/>
          </ac:graphicFrameMkLst>
        </pc:graphicFrameChg>
      </pc:sldChg>
      <pc:sldChg chg="modSp">
        <pc:chgData name="Angelika Stratulat" userId="hSc0i4ItrbWzBoWVqibI4gKVkks0yGrNVfO5wVkjBjg=" providerId="None" clId="Web-{E7F0058F-AB40-4A2B-B28B-10E2FACF6436}" dt="2026-03-27T19:53:18.013" v="1257" actId="20577"/>
        <pc:sldMkLst>
          <pc:docMk/>
          <pc:sldMk cId="4063779125" sldId="298"/>
        </pc:sldMkLst>
        <pc:spChg chg="mod">
          <ac:chgData name="Angelika Stratulat" userId="hSc0i4ItrbWzBoWVqibI4gKVkks0yGrNVfO5wVkjBjg=" providerId="None" clId="Web-{E7F0058F-AB40-4A2B-B28B-10E2FACF6436}" dt="2026-03-27T19:53:18.013" v="1257" actId="20577"/>
          <ac:spMkLst>
            <pc:docMk/>
            <pc:sldMk cId="4063779125" sldId="298"/>
            <ac:spMk id="4" creationId="{4CFCF835-9540-EA98-9BF9-F73EDF653026}"/>
          </ac:spMkLst>
        </pc:spChg>
      </pc:sldChg>
      <pc:sldChg chg="addSp modSp">
        <pc:chgData name="Angelika Stratulat" userId="hSc0i4ItrbWzBoWVqibI4gKVkks0yGrNVfO5wVkjBjg=" providerId="None" clId="Web-{E7F0058F-AB40-4A2B-B28B-10E2FACF6436}" dt="2026-03-27T20:12:25.464" v="1589" actId="1076"/>
        <pc:sldMkLst>
          <pc:docMk/>
          <pc:sldMk cId="3757921788" sldId="299"/>
        </pc:sldMkLst>
        <pc:spChg chg="mod">
          <ac:chgData name="Angelika Stratulat" userId="hSc0i4ItrbWzBoWVqibI4gKVkks0yGrNVfO5wVkjBjg=" providerId="None" clId="Web-{E7F0058F-AB40-4A2B-B28B-10E2FACF6436}" dt="2026-03-27T20:09:00.098" v="1548" actId="20577"/>
          <ac:spMkLst>
            <pc:docMk/>
            <pc:sldMk cId="3757921788" sldId="299"/>
            <ac:spMk id="4" creationId="{CA89D83A-EA21-8C65-4AB8-C01905786689}"/>
          </ac:spMkLst>
        </pc:spChg>
        <pc:graphicFrameChg chg="add mod modGraphic">
          <ac:chgData name="Angelika Stratulat" userId="hSc0i4ItrbWzBoWVqibI4gKVkks0yGrNVfO5wVkjBjg=" providerId="None" clId="Web-{E7F0058F-AB40-4A2B-B28B-10E2FACF6436}" dt="2026-03-27T20:12:25.464" v="1589" actId="1076"/>
          <ac:graphicFrameMkLst>
            <pc:docMk/>
            <pc:sldMk cId="3757921788" sldId="299"/>
            <ac:graphicFrameMk id="3" creationId="{AAA7FB58-2AAE-C327-9E7C-21E1500B3BF1}"/>
          </ac:graphicFrameMkLst>
        </pc:graphicFrameChg>
      </pc:sldChg>
      <pc:sldChg chg="modSp">
        <pc:chgData name="Angelika Stratulat" userId="hSc0i4ItrbWzBoWVqibI4gKVkks0yGrNVfO5wVkjBjg=" providerId="None" clId="Web-{E7F0058F-AB40-4A2B-B28B-10E2FACF6436}" dt="2026-03-27T20:25:20.687" v="1899" actId="14100"/>
        <pc:sldMkLst>
          <pc:docMk/>
          <pc:sldMk cId="1952852582" sldId="300"/>
        </pc:sldMkLst>
        <pc:spChg chg="mod">
          <ac:chgData name="Angelika Stratulat" userId="hSc0i4ItrbWzBoWVqibI4gKVkks0yGrNVfO5wVkjBjg=" providerId="None" clId="Web-{E7F0058F-AB40-4A2B-B28B-10E2FACF6436}" dt="2026-03-27T20:25:20.687" v="1899" actId="14100"/>
          <ac:spMkLst>
            <pc:docMk/>
            <pc:sldMk cId="1952852582" sldId="300"/>
            <ac:spMk id="4" creationId="{55845C34-4898-C3D9-492C-49259566C612}"/>
          </ac:spMkLst>
        </pc:spChg>
      </pc:sldChg>
      <pc:sldChg chg="addSp delSp modSp">
        <pc:chgData name="Angelika Stratulat" userId="hSc0i4ItrbWzBoWVqibI4gKVkks0yGrNVfO5wVkjBjg=" providerId="None" clId="Web-{E7F0058F-AB40-4A2B-B28B-10E2FACF6436}" dt="2026-03-27T20:57:58.827" v="2029" actId="1076"/>
        <pc:sldMkLst>
          <pc:docMk/>
          <pc:sldMk cId="3037700390" sldId="302"/>
        </pc:sldMkLst>
        <pc:spChg chg="mod">
          <ac:chgData name="Angelika Stratulat" userId="hSc0i4ItrbWzBoWVqibI4gKVkks0yGrNVfO5wVkjBjg=" providerId="None" clId="Web-{E7F0058F-AB40-4A2B-B28B-10E2FACF6436}" dt="2026-03-27T20:55:26.480" v="2002" actId="20577"/>
          <ac:spMkLst>
            <pc:docMk/>
            <pc:sldMk cId="3037700390" sldId="302"/>
            <ac:spMk id="2" creationId="{1CFB1ECB-8F4D-03AA-F979-9C03F14E045E}"/>
          </ac:spMkLst>
        </pc:spChg>
        <pc:spChg chg="mod">
          <ac:chgData name="Angelika Stratulat" userId="hSc0i4ItrbWzBoWVqibI4gKVkks0yGrNVfO5wVkjBjg=" providerId="None" clId="Web-{E7F0058F-AB40-4A2B-B28B-10E2FACF6436}" dt="2026-03-27T20:57:58.827" v="2029" actId="1076"/>
          <ac:spMkLst>
            <pc:docMk/>
            <pc:sldMk cId="3037700390" sldId="302"/>
            <ac:spMk id="4" creationId="{F7143434-FAA3-5D54-6C81-A377E75C6CC3}"/>
          </ac:spMkLst>
        </pc:spChg>
        <pc:picChg chg="add mod modCrop">
          <ac:chgData name="Angelika Stratulat" userId="hSc0i4ItrbWzBoWVqibI4gKVkks0yGrNVfO5wVkjBjg=" providerId="None" clId="Web-{E7F0058F-AB40-4A2B-B28B-10E2FACF6436}" dt="2026-03-27T20:57:41.967" v="2025"/>
          <ac:picMkLst>
            <pc:docMk/>
            <pc:sldMk cId="3037700390" sldId="302"/>
            <ac:picMk id="5" creationId="{E988C3BD-B29F-15F1-6FD1-B8A64FCB855C}"/>
          </ac:picMkLst>
        </pc:picChg>
      </pc:sldChg>
      <pc:sldChg chg="addSp delSp modSp">
        <pc:chgData name="Angelika Stratulat" userId="hSc0i4ItrbWzBoWVqibI4gKVkks0yGrNVfO5wVkjBjg=" providerId="None" clId="Web-{E7F0058F-AB40-4A2B-B28B-10E2FACF6436}" dt="2026-03-27T21:01:49.377" v="2102" actId="1076"/>
        <pc:sldMkLst>
          <pc:docMk/>
          <pc:sldMk cId="2331151639" sldId="303"/>
        </pc:sldMkLst>
        <pc:spChg chg="mod">
          <ac:chgData name="Angelika Stratulat" userId="hSc0i4ItrbWzBoWVqibI4gKVkks0yGrNVfO5wVkjBjg=" providerId="None" clId="Web-{E7F0058F-AB40-4A2B-B28B-10E2FACF6436}" dt="2026-03-27T20:58:13.499" v="2035" actId="20577"/>
          <ac:spMkLst>
            <pc:docMk/>
            <pc:sldMk cId="2331151639" sldId="303"/>
            <ac:spMk id="2" creationId="{BA9F3D65-3093-15EE-2526-D64ED2275CA7}"/>
          </ac:spMkLst>
        </pc:spChg>
        <pc:graphicFrameChg chg="add mod modGraphic">
          <ac:chgData name="Angelika Stratulat" userId="hSc0i4ItrbWzBoWVqibI4gKVkks0yGrNVfO5wVkjBjg=" providerId="None" clId="Web-{E7F0058F-AB40-4A2B-B28B-10E2FACF6436}" dt="2026-03-27T21:01:49.377" v="2102" actId="1076"/>
          <ac:graphicFrameMkLst>
            <pc:docMk/>
            <pc:sldMk cId="2331151639" sldId="303"/>
            <ac:graphicFrameMk id="3" creationId="{9A9C9968-E702-851D-4139-3C098EA39A6B}"/>
          </ac:graphicFrameMkLst>
        </pc:graphicFrameChg>
      </pc:sldChg>
      <pc:sldChg chg="modSp">
        <pc:chgData name="Angelika Stratulat" userId="hSc0i4ItrbWzBoWVqibI4gKVkks0yGrNVfO5wVkjBjg=" providerId="None" clId="Web-{E7F0058F-AB40-4A2B-B28B-10E2FACF6436}" dt="2026-03-27T19:23:55.735" v="901" actId="20577"/>
        <pc:sldMkLst>
          <pc:docMk/>
          <pc:sldMk cId="1410800039" sldId="305"/>
        </pc:sldMkLst>
        <pc:spChg chg="mod">
          <ac:chgData name="Angelika Stratulat" userId="hSc0i4ItrbWzBoWVqibI4gKVkks0yGrNVfO5wVkjBjg=" providerId="None" clId="Web-{E7F0058F-AB40-4A2B-B28B-10E2FACF6436}" dt="2026-03-27T19:23:42.390" v="896" actId="14100"/>
          <ac:spMkLst>
            <pc:docMk/>
            <pc:sldMk cId="1410800039" sldId="305"/>
            <ac:spMk id="2" creationId="{AC8AB3D6-7167-FAB6-B44C-8242C2C3FA28}"/>
          </ac:spMkLst>
        </pc:spChg>
        <pc:spChg chg="mod">
          <ac:chgData name="Angelika Stratulat" userId="hSc0i4ItrbWzBoWVqibI4gKVkks0yGrNVfO5wVkjBjg=" providerId="None" clId="Web-{E7F0058F-AB40-4A2B-B28B-10E2FACF6436}" dt="2026-03-27T19:23:55.735" v="901" actId="20577"/>
          <ac:spMkLst>
            <pc:docMk/>
            <pc:sldMk cId="1410800039" sldId="305"/>
            <ac:spMk id="3" creationId="{E1D6AFF7-D221-E64C-2511-2708DEC75C7D}"/>
          </ac:spMkLst>
        </pc:spChg>
      </pc:sldChg>
      <pc:sldChg chg="addSp delSp modSp add replId">
        <pc:chgData name="Angelika Stratulat" userId="hSc0i4ItrbWzBoWVqibI4gKVkks0yGrNVfO5wVkjBjg=" providerId="None" clId="Web-{E7F0058F-AB40-4A2B-B28B-10E2FACF6436}" dt="2026-03-27T20:54:58.385" v="1999"/>
        <pc:sldMkLst>
          <pc:docMk/>
          <pc:sldMk cId="2215412487" sldId="306"/>
        </pc:sldMkLst>
        <pc:spChg chg="mod">
          <ac:chgData name="Angelika Stratulat" userId="hSc0i4ItrbWzBoWVqibI4gKVkks0yGrNVfO5wVkjBjg=" providerId="None" clId="Web-{E7F0058F-AB40-4A2B-B28B-10E2FACF6436}" dt="2026-03-27T20:25:47.144" v="1911" actId="20577"/>
          <ac:spMkLst>
            <pc:docMk/>
            <pc:sldMk cId="2215412487" sldId="306"/>
            <ac:spMk id="2" creationId="{354295CE-8938-F75D-8244-84739A2994BD}"/>
          </ac:spMkLst>
        </pc:spChg>
        <pc:spChg chg="add mod">
          <ac:chgData name="Angelika Stratulat" userId="hSc0i4ItrbWzBoWVqibI4gKVkks0yGrNVfO5wVkjBjg=" providerId="None" clId="Web-{E7F0058F-AB40-4A2B-B28B-10E2FACF6436}" dt="2026-03-27T20:53:45.680" v="1923"/>
          <ac:spMkLst>
            <pc:docMk/>
            <pc:sldMk cId="2215412487" sldId="306"/>
            <ac:spMk id="10" creationId="{65F92B41-5BD7-89DE-D19C-4AFD1C3D6784}"/>
          </ac:spMkLst>
        </pc:spChg>
        <pc:graphicFrameChg chg="add mod modGraphic">
          <ac:chgData name="Angelika Stratulat" userId="hSc0i4ItrbWzBoWVqibI4gKVkks0yGrNVfO5wVkjBjg=" providerId="None" clId="Web-{E7F0058F-AB40-4A2B-B28B-10E2FACF6436}" dt="2026-03-27T20:54:58.385" v="1999"/>
          <ac:graphicFrameMkLst>
            <pc:docMk/>
            <pc:sldMk cId="2215412487" sldId="306"/>
            <ac:graphicFrameMk id="12" creationId="{197B7749-AD4E-3E67-7C1D-1F15CF9B434E}"/>
          </ac:graphicFrameMkLst>
        </pc:graphicFrameChg>
      </pc:sldChg>
      <pc:sldMasterChg chg="addSldLayout">
        <pc:chgData name="Angelika Stratulat" userId="hSc0i4ItrbWzBoWVqibI4gKVkks0yGrNVfO5wVkjBjg=" providerId="None" clId="Web-{E7F0058F-AB40-4A2B-B28B-10E2FACF6436}" dt="2026-03-27T19:59:13.741" v="1278"/>
        <pc:sldMasterMkLst>
          <pc:docMk/>
          <pc:sldMasterMk cId="1340515391" sldId="2147483648"/>
        </pc:sldMasterMkLst>
        <pc:sldLayoutChg chg="add">
          <pc:chgData name="Angelika Stratulat" userId="hSc0i4ItrbWzBoWVqibI4gKVkks0yGrNVfO5wVkjBjg=" providerId="None" clId="Web-{E7F0058F-AB40-4A2B-B28B-10E2FACF6436}" dt="2026-03-27T19:59:13.741" v="1278"/>
          <pc:sldLayoutMkLst>
            <pc:docMk/>
            <pc:sldMasterMk cId="1340515391" sldId="2147483648"/>
            <pc:sldLayoutMk cId="558662145" sldId="2147483664"/>
          </pc:sldLayoutMkLst>
        </pc:sldLayoutChg>
      </pc:sldMasterChg>
    </pc:docChg>
  </pc:docChgLst>
  <pc:docChgLst>
    <pc:chgData name="Angelika Stratulat" userId="hSc0i4ItrbWzBoWVqibI4gKVkks0yGrNVfO5wVkjBjg=" providerId="None" clId="Web-{ED85F052-A659-4E58-BBD3-7C68FA859F9E}"/>
    <pc:docChg chg="modSld">
      <pc:chgData name="Angelika Stratulat" userId="hSc0i4ItrbWzBoWVqibI4gKVkks0yGrNVfO5wVkjBjg=" providerId="None" clId="Web-{ED85F052-A659-4E58-BBD3-7C68FA859F9E}" dt="2026-04-08T14:27:34.299" v="4" actId="20577"/>
      <pc:docMkLst>
        <pc:docMk/>
      </pc:docMkLst>
      <pc:sldChg chg="modSp">
        <pc:chgData name="Angelika Stratulat" userId="hSc0i4ItrbWzBoWVqibI4gKVkks0yGrNVfO5wVkjBjg=" providerId="None" clId="Web-{ED85F052-A659-4E58-BBD3-7C68FA859F9E}" dt="2026-04-08T14:27:34.299" v="4" actId="20577"/>
        <pc:sldMkLst>
          <pc:docMk/>
          <pc:sldMk cId="1032982680" sldId="279"/>
        </pc:sldMkLst>
        <pc:spChg chg="mod">
          <ac:chgData name="Angelika Stratulat" userId="hSc0i4ItrbWzBoWVqibI4gKVkks0yGrNVfO5wVkjBjg=" providerId="None" clId="Web-{ED85F052-A659-4E58-BBD3-7C68FA859F9E}" dt="2026-04-08T14:27:34.299" v="4" actId="20577"/>
          <ac:spMkLst>
            <pc:docMk/>
            <pc:sldMk cId="1032982680" sldId="279"/>
            <ac:spMk id="3" creationId="{9AC14FF0-E900-EE48-8036-AFE6368F1C12}"/>
          </ac:spMkLst>
        </pc:spChg>
      </pc:sldChg>
    </pc:docChg>
  </pc:docChgLst>
  <pc:docChgLst>
    <pc:chgData name="Angelika Stratulat" userId="hSc0i4ItrbWzBoWVqibI4gKVkks0yGrNVfO5wVkjBjg=" providerId="None" clId="Web-{50248C77-D96E-4A1F-BF72-9F2A2F2DD278}"/>
    <pc:docChg chg="modSld">
      <pc:chgData name="Angelika Stratulat" userId="hSc0i4ItrbWzBoWVqibI4gKVkks0yGrNVfO5wVkjBjg=" providerId="None" clId="Web-{50248C77-D96E-4A1F-BF72-9F2A2F2DD278}" dt="2026-04-01T19:41:39.761" v="704"/>
      <pc:docMkLst>
        <pc:docMk/>
      </pc:docMkLst>
      <pc:sldChg chg="modSp">
        <pc:chgData name="Angelika Stratulat" userId="hSc0i4ItrbWzBoWVqibI4gKVkks0yGrNVfO5wVkjBjg=" providerId="None" clId="Web-{50248C77-D96E-4A1F-BF72-9F2A2F2DD278}" dt="2026-04-01T19:24:07.635" v="302" actId="20577"/>
        <pc:sldMkLst>
          <pc:docMk/>
          <pc:sldMk cId="817016597" sldId="257"/>
        </pc:sldMkLst>
        <pc:spChg chg="mod">
          <ac:chgData name="Angelika Stratulat" userId="hSc0i4ItrbWzBoWVqibI4gKVkks0yGrNVfO5wVkjBjg=" providerId="None" clId="Web-{50248C77-D96E-4A1F-BF72-9F2A2F2DD278}" dt="2026-04-01T19:18:56.252" v="290" actId="1076"/>
          <ac:spMkLst>
            <pc:docMk/>
            <pc:sldMk cId="817016597" sldId="257"/>
            <ac:spMk id="2" creationId="{2B09EB91-80EA-68AC-72BB-A1CB6494C1B3}"/>
          </ac:spMkLst>
        </pc:spChg>
        <pc:spChg chg="mod">
          <ac:chgData name="Angelika Stratulat" userId="hSc0i4ItrbWzBoWVqibI4gKVkks0yGrNVfO5wVkjBjg=" providerId="None" clId="Web-{50248C77-D96E-4A1F-BF72-9F2A2F2DD278}" dt="2026-04-01T18:44:04.116" v="19" actId="20577"/>
          <ac:spMkLst>
            <pc:docMk/>
            <pc:sldMk cId="817016597" sldId="257"/>
            <ac:spMk id="27" creationId="{F7BCB61F-DDAC-5C28-8228-4521B26F1980}"/>
          </ac:spMkLst>
        </pc:spChg>
        <pc:spChg chg="mod">
          <ac:chgData name="Angelika Stratulat" userId="hSc0i4ItrbWzBoWVqibI4gKVkks0yGrNVfO5wVkjBjg=" providerId="None" clId="Web-{50248C77-D96E-4A1F-BF72-9F2A2F2DD278}" dt="2026-04-01T19:24:07.635" v="302" actId="20577"/>
          <ac:spMkLst>
            <pc:docMk/>
            <pc:sldMk cId="817016597" sldId="257"/>
            <ac:spMk id="33" creationId="{25EDFA91-213B-7B9D-F9F2-4FC6474EE182}"/>
          </ac:spMkLst>
        </pc:spChg>
      </pc:sldChg>
      <pc:sldChg chg="modSp">
        <pc:chgData name="Angelika Stratulat" userId="hSc0i4ItrbWzBoWVqibI4gKVkks0yGrNVfO5wVkjBjg=" providerId="None" clId="Web-{50248C77-D96E-4A1F-BF72-9F2A2F2DD278}" dt="2026-04-01T18:42:27.189" v="8" actId="20577"/>
        <pc:sldMkLst>
          <pc:docMk/>
          <pc:sldMk cId="2869203792" sldId="294"/>
        </pc:sldMkLst>
        <pc:spChg chg="mod">
          <ac:chgData name="Angelika Stratulat" userId="hSc0i4ItrbWzBoWVqibI4gKVkks0yGrNVfO5wVkjBjg=" providerId="None" clId="Web-{50248C77-D96E-4A1F-BF72-9F2A2F2DD278}" dt="2026-04-01T18:42:17.985" v="5" actId="20577"/>
          <ac:spMkLst>
            <pc:docMk/>
            <pc:sldMk cId="2869203792" sldId="294"/>
            <ac:spMk id="4" creationId="{B9E188D9-8A5F-6C49-AC71-972B6B97827A}"/>
          </ac:spMkLst>
        </pc:spChg>
        <pc:spChg chg="mod">
          <ac:chgData name="Angelika Stratulat" userId="hSc0i4ItrbWzBoWVqibI4gKVkks0yGrNVfO5wVkjBjg=" providerId="None" clId="Web-{50248C77-D96E-4A1F-BF72-9F2A2F2DD278}" dt="2026-04-01T18:42:27.189" v="8" actId="20577"/>
          <ac:spMkLst>
            <pc:docMk/>
            <pc:sldMk cId="2869203792" sldId="294"/>
            <ac:spMk id="5" creationId="{A667EF62-9711-7982-336A-8556214440F2}"/>
          </ac:spMkLst>
        </pc:spChg>
      </pc:sldChg>
      <pc:sldChg chg="modSp">
        <pc:chgData name="Angelika Stratulat" userId="hSc0i4ItrbWzBoWVqibI4gKVkks0yGrNVfO5wVkjBjg=" providerId="None" clId="Web-{50248C77-D96E-4A1F-BF72-9F2A2F2DD278}" dt="2026-04-01T18:42:53.597" v="13" actId="20577"/>
        <pc:sldMkLst>
          <pc:docMk/>
          <pc:sldMk cId="836157162" sldId="295"/>
        </pc:sldMkLst>
        <pc:graphicFrameChg chg="mod modGraphic">
          <ac:chgData name="Angelika Stratulat" userId="hSc0i4ItrbWzBoWVqibI4gKVkks0yGrNVfO5wVkjBjg=" providerId="None" clId="Web-{50248C77-D96E-4A1F-BF72-9F2A2F2DD278}" dt="2026-04-01T18:42:53.597" v="13" actId="20577"/>
          <ac:graphicFrameMkLst>
            <pc:docMk/>
            <pc:sldMk cId="836157162" sldId="295"/>
            <ac:graphicFrameMk id="5" creationId="{A1CE8487-A913-5163-543A-41176CA70EB3}"/>
          </ac:graphicFrameMkLst>
        </pc:graphicFrameChg>
      </pc:sldChg>
      <pc:sldChg chg="modNotes">
        <pc:chgData name="Angelika Stratulat" userId="hSc0i4ItrbWzBoWVqibI4gKVkks0yGrNVfO5wVkjBjg=" providerId="None" clId="Web-{50248C77-D96E-4A1F-BF72-9F2A2F2DD278}" dt="2026-04-01T19:01:49.454" v="40"/>
        <pc:sldMkLst>
          <pc:docMk/>
          <pc:sldMk cId="531612424" sldId="297"/>
        </pc:sldMkLst>
      </pc:sldChg>
      <pc:sldChg chg="modSp modNotes">
        <pc:chgData name="Angelika Stratulat" userId="hSc0i4ItrbWzBoWVqibI4gKVkks0yGrNVfO5wVkjBjg=" providerId="None" clId="Web-{50248C77-D96E-4A1F-BF72-9F2A2F2DD278}" dt="2026-04-01T19:18:31.611" v="286"/>
        <pc:sldMkLst>
          <pc:docMk/>
          <pc:sldMk cId="3757921788" sldId="299"/>
        </pc:sldMkLst>
        <pc:spChg chg="mod">
          <ac:chgData name="Angelika Stratulat" userId="hSc0i4ItrbWzBoWVqibI4gKVkks0yGrNVfO5wVkjBjg=" providerId="None" clId="Web-{50248C77-D96E-4A1F-BF72-9F2A2F2DD278}" dt="2026-04-01T18:43:41.709" v="16" actId="20577"/>
          <ac:spMkLst>
            <pc:docMk/>
            <pc:sldMk cId="3757921788" sldId="299"/>
            <ac:spMk id="4" creationId="{CA89D83A-EA21-8C65-4AB8-C01905786689}"/>
          </ac:spMkLst>
        </pc:spChg>
        <pc:graphicFrameChg chg="mod">
          <ac:chgData name="Angelika Stratulat" userId="hSc0i4ItrbWzBoWVqibI4gKVkks0yGrNVfO5wVkjBjg=" providerId="None" clId="Web-{50248C77-D96E-4A1F-BF72-9F2A2F2DD278}" dt="2026-04-01T18:43:48.787" v="17" actId="1076"/>
          <ac:graphicFrameMkLst>
            <pc:docMk/>
            <pc:sldMk cId="3757921788" sldId="299"/>
            <ac:graphicFrameMk id="3" creationId="{AAA7FB58-2AAE-C327-9E7C-21E1500B3BF1}"/>
          </ac:graphicFrameMkLst>
        </pc:graphicFrameChg>
      </pc:sldChg>
      <pc:sldChg chg="modSp modNotes">
        <pc:chgData name="Angelika Stratulat" userId="hSc0i4ItrbWzBoWVqibI4gKVkks0yGrNVfO5wVkjBjg=" providerId="None" clId="Web-{50248C77-D96E-4A1F-BF72-9F2A2F2DD278}" dt="2026-04-01T19:24:43.531" v="379"/>
        <pc:sldMkLst>
          <pc:docMk/>
          <pc:sldMk cId="1952852582" sldId="300"/>
        </pc:sldMkLst>
        <pc:spChg chg="mod">
          <ac:chgData name="Angelika Stratulat" userId="hSc0i4ItrbWzBoWVqibI4gKVkks0yGrNVfO5wVkjBjg=" providerId="None" clId="Web-{50248C77-D96E-4A1F-BF72-9F2A2F2DD278}" dt="2026-04-01T18:44:54.103" v="21" actId="20577"/>
          <ac:spMkLst>
            <pc:docMk/>
            <pc:sldMk cId="1952852582" sldId="300"/>
            <ac:spMk id="4" creationId="{55845C34-4898-C3D9-492C-49259566C612}"/>
          </ac:spMkLst>
        </pc:spChg>
      </pc:sldChg>
      <pc:sldChg chg="modNotes">
        <pc:chgData name="Angelika Stratulat" userId="hSc0i4ItrbWzBoWVqibI4gKVkks0yGrNVfO5wVkjBjg=" providerId="None" clId="Web-{50248C77-D96E-4A1F-BF72-9F2A2F2DD278}" dt="2026-04-01T19:41:39.761" v="704"/>
        <pc:sldMkLst>
          <pc:docMk/>
          <pc:sldMk cId="3037700390" sldId="302"/>
        </pc:sldMkLst>
      </pc:sldChg>
      <pc:sldChg chg="modNotes">
        <pc:chgData name="Angelika Stratulat" userId="hSc0i4ItrbWzBoWVqibI4gKVkks0yGrNVfO5wVkjBjg=" providerId="None" clId="Web-{50248C77-D96E-4A1F-BF72-9F2A2F2DD278}" dt="2026-04-01T18:58:15.741" v="38"/>
        <pc:sldMkLst>
          <pc:docMk/>
          <pc:sldMk cId="1410800039" sldId="305"/>
        </pc:sldMkLst>
      </pc:sldChg>
      <pc:sldChg chg="modSp">
        <pc:chgData name="Angelika Stratulat" userId="hSc0i4ItrbWzBoWVqibI4gKVkks0yGrNVfO5wVkjBjg=" providerId="None" clId="Web-{50248C77-D96E-4A1F-BF72-9F2A2F2DD278}" dt="2026-04-01T18:45:27.870" v="36"/>
        <pc:sldMkLst>
          <pc:docMk/>
          <pc:sldMk cId="2215412487" sldId="306"/>
        </pc:sldMkLst>
        <pc:graphicFrameChg chg="mod modGraphic">
          <ac:chgData name="Angelika Stratulat" userId="hSc0i4ItrbWzBoWVqibI4gKVkks0yGrNVfO5wVkjBjg=" providerId="None" clId="Web-{50248C77-D96E-4A1F-BF72-9F2A2F2DD278}" dt="2026-04-01T18:45:27.870" v="36"/>
          <ac:graphicFrameMkLst>
            <pc:docMk/>
            <pc:sldMk cId="2215412487" sldId="306"/>
            <ac:graphicFrameMk id="12" creationId="{197B7749-AD4E-3E67-7C1D-1F15CF9B434E}"/>
          </ac:graphicFrameMkLst>
        </pc:graphicFrameChg>
      </pc:sldChg>
      <pc:sldChg chg="modNotes">
        <pc:chgData name="Angelika Stratulat" userId="hSc0i4ItrbWzBoWVqibI4gKVkks0yGrNVfO5wVkjBjg=" providerId="None" clId="Web-{50248C77-D96E-4A1F-BF72-9F2A2F2DD278}" dt="2026-04-01T19:10:45.549" v="42"/>
        <pc:sldMkLst>
          <pc:docMk/>
          <pc:sldMk cId="1230724294" sldId="307"/>
        </pc:sldMkLst>
      </pc:sldChg>
    </pc:docChg>
  </pc:docChgLst>
  <pc:docChgLst>
    <pc:chgData name="Angelika Stratulat" userId="hSc0i4ItrbWzBoWVqibI4gKVkks0yGrNVfO5wVkjBjg=" providerId="None" clId="Web-{63F26E9B-E4AB-4570-8018-258096816259}"/>
    <pc:docChg chg="modSld">
      <pc:chgData name="Angelika Stratulat" userId="hSc0i4ItrbWzBoWVqibI4gKVkks0yGrNVfO5wVkjBjg=" providerId="None" clId="Web-{63F26E9B-E4AB-4570-8018-258096816259}" dt="2026-04-06T20:54:17.270" v="169"/>
      <pc:docMkLst>
        <pc:docMk/>
      </pc:docMkLst>
      <pc:sldChg chg="modNotes">
        <pc:chgData name="Angelika Stratulat" userId="hSc0i4ItrbWzBoWVqibI4gKVkks0yGrNVfO5wVkjBjg=" providerId="None" clId="Web-{63F26E9B-E4AB-4570-8018-258096816259}" dt="2026-04-06T20:54:17.270" v="169"/>
        <pc:sldMkLst>
          <pc:docMk/>
          <pc:sldMk cId="4153023156" sldId="269"/>
        </pc:sldMkLst>
      </pc:sldChg>
    </pc:docChg>
  </pc:docChgLst>
  <pc:docChgLst>
    <pc:chgData name="Angelika Stratulat" userId="hSc0i4ItrbWzBoWVqibI4gKVkks0yGrNVfO5wVkjBjg=" providerId="None" clId="Web-{087B75DC-CA9E-4566-BE07-8E620E16B280}"/>
    <pc:docChg chg="mod modSld">
      <pc:chgData name="Angelika Stratulat" userId="hSc0i4ItrbWzBoWVqibI4gKVkks0yGrNVfO5wVkjBjg=" providerId="None" clId="Web-{087B75DC-CA9E-4566-BE07-8E620E16B280}" dt="2026-04-03T18:58:28.968" v="414"/>
      <pc:docMkLst>
        <pc:docMk/>
      </pc:docMkLst>
      <pc:sldChg chg="modSp">
        <pc:chgData name="Angelika Stratulat" userId="hSc0i4ItrbWzBoWVqibI4gKVkks0yGrNVfO5wVkjBjg=" providerId="None" clId="Web-{087B75DC-CA9E-4566-BE07-8E620E16B280}" dt="2026-04-03T18:53:38.225" v="411" actId="20577"/>
        <pc:sldMkLst>
          <pc:docMk/>
          <pc:sldMk cId="817016597" sldId="257"/>
        </pc:sldMkLst>
        <pc:spChg chg="mod">
          <ac:chgData name="Angelika Stratulat" userId="hSc0i4ItrbWzBoWVqibI4gKVkks0yGrNVfO5wVkjBjg=" providerId="None" clId="Web-{087B75DC-CA9E-4566-BE07-8E620E16B280}" dt="2026-04-03T18:53:28.318" v="406" actId="20577"/>
          <ac:spMkLst>
            <pc:docMk/>
            <pc:sldMk cId="817016597" sldId="257"/>
            <ac:spMk id="33" creationId="{25EDFA91-213B-7B9D-F9F2-4FC6474EE182}"/>
          </ac:spMkLst>
        </pc:spChg>
        <pc:spChg chg="mod">
          <ac:chgData name="Angelika Stratulat" userId="hSc0i4ItrbWzBoWVqibI4gKVkks0yGrNVfO5wVkjBjg=" providerId="None" clId="Web-{087B75DC-CA9E-4566-BE07-8E620E16B280}" dt="2026-04-03T18:53:23.583" v="404" actId="20577"/>
          <ac:spMkLst>
            <pc:docMk/>
            <pc:sldMk cId="817016597" sldId="257"/>
            <ac:spMk id="34" creationId="{B29E5E1E-5757-6EC2-B301-69B08C174EB6}"/>
          </ac:spMkLst>
        </pc:spChg>
        <pc:spChg chg="mod">
          <ac:chgData name="Angelika Stratulat" userId="hSc0i4ItrbWzBoWVqibI4gKVkks0yGrNVfO5wVkjBjg=" providerId="None" clId="Web-{087B75DC-CA9E-4566-BE07-8E620E16B280}" dt="2026-04-03T18:53:17.255" v="402" actId="20577"/>
          <ac:spMkLst>
            <pc:docMk/>
            <pc:sldMk cId="817016597" sldId="257"/>
            <ac:spMk id="39" creationId="{2187369F-F754-668D-7935-A6133FA2A351}"/>
          </ac:spMkLst>
        </pc:spChg>
        <pc:spChg chg="mod">
          <ac:chgData name="Angelika Stratulat" userId="hSc0i4ItrbWzBoWVqibI4gKVkks0yGrNVfO5wVkjBjg=" providerId="None" clId="Web-{087B75DC-CA9E-4566-BE07-8E620E16B280}" dt="2026-04-03T18:53:33.053" v="409" actId="20577"/>
          <ac:spMkLst>
            <pc:docMk/>
            <pc:sldMk cId="817016597" sldId="257"/>
            <ac:spMk id="40" creationId="{2D35D75F-8230-B520-F3EA-E20F3815AB1D}"/>
          </ac:spMkLst>
        </pc:spChg>
        <pc:spChg chg="mod">
          <ac:chgData name="Angelika Stratulat" userId="hSc0i4ItrbWzBoWVqibI4gKVkks0yGrNVfO5wVkjBjg=" providerId="None" clId="Web-{087B75DC-CA9E-4566-BE07-8E620E16B280}" dt="2026-04-03T18:53:38.225" v="411" actId="20577"/>
          <ac:spMkLst>
            <pc:docMk/>
            <pc:sldMk cId="817016597" sldId="257"/>
            <ac:spMk id="41" creationId="{A850BB84-AE6C-EE0E-326D-786D0CD67F1A}"/>
          </ac:spMkLst>
        </pc:spChg>
      </pc:sldChg>
      <pc:sldChg chg="modSp">
        <pc:chgData name="Angelika Stratulat" userId="hSc0i4ItrbWzBoWVqibI4gKVkks0yGrNVfO5wVkjBjg=" providerId="None" clId="Web-{087B75DC-CA9E-4566-BE07-8E620E16B280}" dt="2026-04-03T18:30:46.571" v="57" actId="20577"/>
        <pc:sldMkLst>
          <pc:docMk/>
          <pc:sldMk cId="1032982680" sldId="279"/>
        </pc:sldMkLst>
        <pc:spChg chg="mod">
          <ac:chgData name="Angelika Stratulat" userId="hSc0i4ItrbWzBoWVqibI4gKVkks0yGrNVfO5wVkjBjg=" providerId="None" clId="Web-{087B75DC-CA9E-4566-BE07-8E620E16B280}" dt="2026-04-03T18:30:46.571" v="57" actId="20577"/>
          <ac:spMkLst>
            <pc:docMk/>
            <pc:sldMk cId="1032982680" sldId="279"/>
            <ac:spMk id="3" creationId="{9AC14FF0-E900-EE48-8036-AFE6368F1C12}"/>
          </ac:spMkLst>
        </pc:spChg>
      </pc:sldChg>
      <pc:sldChg chg="modSp">
        <pc:chgData name="Angelika Stratulat" userId="hSc0i4ItrbWzBoWVqibI4gKVkks0yGrNVfO5wVkjBjg=" providerId="None" clId="Web-{087B75DC-CA9E-4566-BE07-8E620E16B280}" dt="2026-04-03T18:30:30.602" v="52" actId="20577"/>
        <pc:sldMkLst>
          <pc:docMk/>
          <pc:sldMk cId="577512405" sldId="293"/>
        </pc:sldMkLst>
        <pc:spChg chg="mod">
          <ac:chgData name="Angelika Stratulat" userId="hSc0i4ItrbWzBoWVqibI4gKVkks0yGrNVfO5wVkjBjg=" providerId="None" clId="Web-{087B75DC-CA9E-4566-BE07-8E620E16B280}" dt="2026-04-03T18:30:30.602" v="52" actId="20577"/>
          <ac:spMkLst>
            <pc:docMk/>
            <pc:sldMk cId="577512405" sldId="293"/>
            <ac:spMk id="3" creationId="{9AC14FF0-E900-EE48-8036-AFE6368F1C12}"/>
          </ac:spMkLst>
        </pc:spChg>
      </pc:sldChg>
      <pc:sldChg chg="modSp modNotes">
        <pc:chgData name="Angelika Stratulat" userId="hSc0i4ItrbWzBoWVqibI4gKVkks0yGrNVfO5wVkjBjg=" providerId="None" clId="Web-{087B75DC-CA9E-4566-BE07-8E620E16B280}" dt="2026-04-03T18:36:40.492" v="167" actId="20577"/>
        <pc:sldMkLst>
          <pc:docMk/>
          <pc:sldMk cId="2869203792" sldId="294"/>
        </pc:sldMkLst>
        <pc:spChg chg="mod">
          <ac:chgData name="Angelika Stratulat" userId="hSc0i4ItrbWzBoWVqibI4gKVkks0yGrNVfO5wVkjBjg=" providerId="None" clId="Web-{087B75DC-CA9E-4566-BE07-8E620E16B280}" dt="2026-04-03T18:36:40.492" v="167" actId="20577"/>
          <ac:spMkLst>
            <pc:docMk/>
            <pc:sldMk cId="2869203792" sldId="294"/>
            <ac:spMk id="4" creationId="{B9E188D9-8A5F-6C49-AC71-972B6B97827A}"/>
          </ac:spMkLst>
        </pc:spChg>
        <pc:spChg chg="mod">
          <ac:chgData name="Angelika Stratulat" userId="hSc0i4ItrbWzBoWVqibI4gKVkks0yGrNVfO5wVkjBjg=" providerId="None" clId="Web-{087B75DC-CA9E-4566-BE07-8E620E16B280}" dt="2026-04-03T18:34:15.499" v="161" actId="20577"/>
          <ac:spMkLst>
            <pc:docMk/>
            <pc:sldMk cId="2869203792" sldId="294"/>
            <ac:spMk id="5" creationId="{A667EF62-9711-7982-336A-8556214440F2}"/>
          </ac:spMkLst>
        </pc:spChg>
      </pc:sldChg>
      <pc:sldChg chg="modNotes">
        <pc:chgData name="Angelika Stratulat" userId="hSc0i4ItrbWzBoWVqibI4gKVkks0yGrNVfO5wVkjBjg=" providerId="None" clId="Web-{087B75DC-CA9E-4566-BE07-8E620E16B280}" dt="2026-04-03T18:41:34.188" v="315"/>
        <pc:sldMkLst>
          <pc:docMk/>
          <pc:sldMk cId="836157162" sldId="295"/>
        </pc:sldMkLst>
      </pc:sldChg>
      <pc:sldChg chg="modNotes">
        <pc:chgData name="Angelika Stratulat" userId="hSc0i4ItrbWzBoWVqibI4gKVkks0yGrNVfO5wVkjBjg=" providerId="None" clId="Web-{087B75DC-CA9E-4566-BE07-8E620E16B280}" dt="2026-04-03T18:43:53.722" v="380"/>
        <pc:sldMkLst>
          <pc:docMk/>
          <pc:sldMk cId="531612424" sldId="297"/>
        </pc:sldMkLst>
      </pc:sldChg>
      <pc:sldChg chg="addSp delSp modSp mod setBg modNotes">
        <pc:chgData name="Angelika Stratulat" userId="hSc0i4ItrbWzBoWVqibI4gKVkks0yGrNVfO5wVkjBjg=" providerId="None" clId="Web-{087B75DC-CA9E-4566-BE07-8E620E16B280}" dt="2026-04-03T18:51:56.719" v="397" actId="1076"/>
        <pc:sldMkLst>
          <pc:docMk/>
          <pc:sldMk cId="4063779125" sldId="298"/>
        </pc:sldMkLst>
        <pc:spChg chg="mod">
          <ac:chgData name="Angelika Stratulat" userId="hSc0i4ItrbWzBoWVqibI4gKVkks0yGrNVfO5wVkjBjg=" providerId="None" clId="Web-{087B75DC-CA9E-4566-BE07-8E620E16B280}" dt="2026-04-03T18:48:10.789" v="385" actId="1076"/>
          <ac:spMkLst>
            <pc:docMk/>
            <pc:sldMk cId="4063779125" sldId="298"/>
            <ac:spMk id="4" creationId="{4CFCF835-9540-EA98-9BF9-F73EDF653026}"/>
          </ac:spMkLst>
        </pc:spChg>
        <pc:picChg chg="add del mod ord">
          <ac:chgData name="Angelika Stratulat" userId="hSc0i4ItrbWzBoWVqibI4gKVkks0yGrNVfO5wVkjBjg=" providerId="None" clId="Web-{087B75DC-CA9E-4566-BE07-8E620E16B280}" dt="2026-04-03T18:51:56.719" v="397" actId="1076"/>
          <ac:picMkLst>
            <pc:docMk/>
            <pc:sldMk cId="4063779125" sldId="298"/>
            <ac:picMk id="3" creationId="{4A1CC06C-E7CE-5EE1-8167-6B3BB1F7A0F3}"/>
          </ac:picMkLst>
        </pc:picChg>
      </pc:sldChg>
      <pc:sldChg chg="modNotes">
        <pc:chgData name="Angelika Stratulat" userId="hSc0i4ItrbWzBoWVqibI4gKVkks0yGrNVfO5wVkjBjg=" providerId="None" clId="Web-{087B75DC-CA9E-4566-BE07-8E620E16B280}" dt="2026-04-03T18:58:28.968" v="414"/>
        <pc:sldMkLst>
          <pc:docMk/>
          <pc:sldMk cId="1952852582" sldId="300"/>
        </pc:sldMkLst>
      </pc:sldChg>
    </pc:docChg>
  </pc:docChgLst>
  <pc:docChgLst>
    <pc:chgData name="Mary Hallock" userId="21QKLGEUa3XUe41LHv9RRiH1zF4rha/GiQE3U7BWaB8=" providerId="None" clId="Web-{85FBE290-16CB-43F3-98E7-D669DF97E418}"/>
    <pc:docChg chg="mod">
      <pc:chgData name="Mary Hallock" userId="21QKLGEUa3XUe41LHv9RRiH1zF4rha/GiQE3U7BWaB8=" providerId="None" clId="Web-{85FBE290-16CB-43F3-98E7-D669DF97E418}" dt="2026-04-01T21:12:28.702" v="0"/>
      <pc:docMkLst>
        <pc:docMk/>
      </pc:docMkLst>
    </pc:docChg>
  </pc:docChgLst>
  <pc:docChgLst>
    <pc:chgData name="Angelika Stratulat" userId="hSc0i4ItrbWzBoWVqibI4gKVkks0yGrNVfO5wVkjBjg=" providerId="None" clId="Web-{9B90280A-EE76-4F36-B1DB-47933EA3F59E}"/>
    <pc:docChg chg="modSld">
      <pc:chgData name="Angelika Stratulat" userId="hSc0i4ItrbWzBoWVqibI4gKVkks0yGrNVfO5wVkjBjg=" providerId="None" clId="Web-{9B90280A-EE76-4F36-B1DB-47933EA3F59E}" dt="2026-04-07T20:57:24.993" v="12"/>
      <pc:docMkLst>
        <pc:docMk/>
      </pc:docMkLst>
      <pc:sldChg chg="modNotes">
        <pc:chgData name="Angelika Stratulat" userId="hSc0i4ItrbWzBoWVqibI4gKVkks0yGrNVfO5wVkjBjg=" providerId="None" clId="Web-{9B90280A-EE76-4F36-B1DB-47933EA3F59E}" dt="2026-04-07T20:54:31.195" v="10"/>
        <pc:sldMkLst>
          <pc:docMk/>
          <pc:sldMk cId="4153023156" sldId="269"/>
        </pc:sldMkLst>
      </pc:sldChg>
      <pc:sldChg chg="modNotes">
        <pc:chgData name="Angelika Stratulat" userId="hSc0i4ItrbWzBoWVqibI4gKVkks0yGrNVfO5wVkjBjg=" providerId="None" clId="Web-{9B90280A-EE76-4F36-B1DB-47933EA3F59E}" dt="2026-04-07T20:53:40.335" v="5"/>
        <pc:sldMkLst>
          <pc:docMk/>
          <pc:sldMk cId="4272292950" sldId="288"/>
        </pc:sldMkLst>
      </pc:sldChg>
      <pc:sldChg chg="modNotes">
        <pc:chgData name="Angelika Stratulat" userId="hSc0i4ItrbWzBoWVqibI4gKVkks0yGrNVfO5wVkjBjg=" providerId="None" clId="Web-{9B90280A-EE76-4F36-B1DB-47933EA3F59E}" dt="2026-04-07T20:57:24.993" v="12"/>
        <pc:sldMkLst>
          <pc:docMk/>
          <pc:sldMk cId="836157162" sldId="295"/>
        </pc:sldMkLst>
      </pc:sldChg>
    </pc:docChg>
  </pc:docChgLst>
</pc:chgInfo>
</file>

<file path=ppt/comments/modernComment_101_30B2AF15.xml><?xml version="1.0" encoding="utf-8"?>
<p188:cmLst xmlns:a="http://schemas.openxmlformats.org/drawingml/2006/main" xmlns:r="http://schemas.openxmlformats.org/officeDocument/2006/relationships" xmlns:p188="http://schemas.microsoft.com/office/powerpoint/2018/8/main">
  <p188:cm id="{301B1237-A690-473C-838E-3B186678C30A}" authorId="{484692C5-CF7F-4FDB-6A18-E0117781915E}" status="resolved" created="2026-04-01T21:25:40.416" complete="100000">
    <pc:sldMkLst xmlns:pc="http://schemas.microsoft.com/office/powerpoint/2013/main/command">
      <pc:docMk/>
      <pc:sldMk cId="817016597" sldId="257"/>
    </pc:sldMkLst>
    <p188:txBody>
      <a:bodyPr/>
      <a:lstStyle/>
      <a:p>
        <a:r>
          <a:rPr lang="en-US"/>
          <a:t>check spelling and have all fonts the same</a:t>
        </a:r>
      </a:p>
    </p188:txBody>
  </p188:cm>
</p188:cmLst>
</file>

<file path=ppt/comments/modernComment_117_3D921098.xml><?xml version="1.0" encoding="utf-8"?>
<p188:cmLst xmlns:a="http://schemas.openxmlformats.org/drawingml/2006/main" xmlns:r="http://schemas.openxmlformats.org/officeDocument/2006/relationships" xmlns:p188="http://schemas.microsoft.com/office/powerpoint/2018/8/main">
  <p188:cm id="{4A40265D-9A4A-4F9A-8C80-E8E10A16A950}" authorId="{484692C5-CF7F-4FDB-6A18-E0117781915E}" created="2026-04-01T21:29:41.644">
    <pc:sldMkLst xmlns:pc="http://schemas.microsoft.com/office/powerpoint/2013/main/command">
      <pc:docMk/>
      <pc:sldMk cId="1032982680" sldId="279"/>
    </pc:sldMkLst>
    <p188:txBody>
      <a:bodyPr/>
      <a:lstStyle/>
      <a:p>
        <a:r>
          <a:rPr lang="en-US"/>
          <a:t>Check spelling.
In the key takeaway can you promote something for them to download or request. Contact me for a training matrix framework. Download this webinar on internship success examples. Or, whatever we have to get them to do something, take some action and get a VAS.</a:t>
        </a:r>
      </a:p>
    </p188:txBody>
  </p188:cm>
</p188:cmLst>
</file>

<file path=ppt/comments/modernComment_125_226C23D5.xml><?xml version="1.0" encoding="utf-8"?>
<p188:cmLst xmlns:a="http://schemas.openxmlformats.org/drawingml/2006/main" xmlns:r="http://schemas.openxmlformats.org/officeDocument/2006/relationships" xmlns:p188="http://schemas.microsoft.com/office/powerpoint/2018/8/main">
  <p188:cm id="{68AD0118-BD38-48E3-BBE7-0132B2B2393D}" authorId="{484692C5-CF7F-4FDB-6A18-E0117781915E}" status="resolved" created="2026-04-01T21:12:28.702" complete="100000">
    <ac:deMkLst xmlns:ac="http://schemas.microsoft.com/office/drawing/2013/main/command">
      <pc:docMk xmlns:pc="http://schemas.microsoft.com/office/powerpoint/2013/main/command"/>
      <pc:sldMk xmlns:pc="http://schemas.microsoft.com/office/powerpoint/2013/main/command" cId="577512405" sldId="293"/>
      <ac:spMk id="3" creationId="{9AC14FF0-E900-EE48-8036-AFE6368F1C12}"/>
    </ac:deMkLst>
    <p188:txBody>
      <a:bodyPr/>
      <a:lstStyle/>
      <a:p>
        <a:r>
          <a:rPr lang="en-US"/>
          <a:t>1. Internship definition, 2. Employer benefits, 3. good as is, 4. onboarding best practices (make mentoring one of the best practices), 5. If this is about a skills matrix what about Skill roadmap, if this is about performance feedback then maybe that is the item </a:t>
        </a:r>
      </a:p>
    </p188:txBody>
  </p188:cm>
</p188:cmLst>
</file>

<file path=ppt/comments/modernComment_126_AB049350.xml><?xml version="1.0" encoding="utf-8"?>
<p188:cmLst xmlns:a="http://schemas.openxmlformats.org/drawingml/2006/main" xmlns:r="http://schemas.openxmlformats.org/officeDocument/2006/relationships" xmlns:p188="http://schemas.microsoft.com/office/powerpoint/2018/8/main">
  <p188:cm id="{25262191-EC7F-4CA6-B2D7-4B0FD0DF5CA6}" authorId="{484692C5-CF7F-4FDB-6A18-E0117781915E}" created="2026-04-01T21:14:47.565">
    <pc:sldMkLst xmlns:pc="http://schemas.microsoft.com/office/powerpoint/2013/main/command">
      <pc:docMk/>
      <pc:sldMk cId="2869203792" sldId="294"/>
    </pc:sldMkLst>
    <p188:replyLst>
      <p188:reply id="{C9A390DC-DA9F-4295-899C-C2EE75329049}" authorId="{BF7BBE16-58C9-40ED-6F9D-C0A927A8CBA2}" created="2026-04-03T18:35:36.582">
        <p188:txBody>
          <a:bodyPr/>
          <a:lstStyle/>
          <a:p>
            <a:r>
              <a:rPr lang="en-US"/>
              <a:t>Typically it is best practice to avoid repetitive or administrative tasks for an intern. internships are intended to be a win-win impactful experience. Typically if a company needs administrative work done, they would want to hire a temp employee. </a:t>
            </a:r>
          </a:p>
        </p188:txBody>
      </p188:reply>
    </p188:replyLst>
    <p188:txBody>
      <a:bodyPr/>
      <a:lstStyle/>
      <a:p>
        <a:r>
          <a:rPr lang="en-US"/>
          <a:t>This is about interns that you want to develop further, for whom you want to build careers. Certainly some interns could just do administrative tasks. I wonder if there is a better way to phrase some of this.</a:t>
        </a:r>
      </a:p>
    </p188:txBody>
  </p188:cm>
</p188:cmLst>
</file>

<file path=ppt/comments/modernComment_127_31D6BEEA.xml><?xml version="1.0" encoding="utf-8"?>
<p188:cmLst xmlns:a="http://schemas.openxmlformats.org/drawingml/2006/main" xmlns:r="http://schemas.openxmlformats.org/officeDocument/2006/relationships" xmlns:p188="http://schemas.microsoft.com/office/powerpoint/2018/8/main">
  <p188:cm id="{759B055F-82FC-4713-971F-92301C66AE13}" authorId="{484692C5-CF7F-4FDB-6A18-E0117781915E}" status="resolved" created="2026-04-01T21:17:52.271" complete="100000">
    <pc:sldMkLst xmlns:pc="http://schemas.microsoft.com/office/powerpoint/2013/main/command">
      <pc:docMk/>
      <pc:sldMk cId="836157162" sldId="295"/>
    </pc:sldMkLst>
    <p188:txBody>
      <a:bodyPr/>
      <a:lstStyle/>
      <a:p>
        <a:r>
          <a:rPr lang="en-US"/>
          <a:t>This would be a good place to explain why we want high impact internships - you don't need another slide - aging workforce, introduce the intern to career possibilities, etc.</a:t>
        </a:r>
      </a:p>
    </p188:txBody>
  </p188:cm>
</p188:cmLst>
</file>

<file path=ppt/comments/modernComment_129_1FAFC308.xml><?xml version="1.0" encoding="utf-8"?>
<p188:cmLst xmlns:a="http://schemas.openxmlformats.org/drawingml/2006/main" xmlns:r="http://schemas.openxmlformats.org/officeDocument/2006/relationships" xmlns:p188="http://schemas.microsoft.com/office/powerpoint/2018/8/main">
  <p188:cm id="{8F730B2D-8261-4E63-8D30-EE9B963FEA6C}" authorId="{484692C5-CF7F-4FDB-6A18-E0117781915E}" status="resolved" created="2026-04-01T21:22:42.169" complete="100000">
    <pc:sldMkLst xmlns:pc="http://schemas.microsoft.com/office/powerpoint/2013/main/command">
      <pc:docMk/>
      <pc:sldMk cId="531612424" sldId="297"/>
    </pc:sldMkLst>
    <p188:txBody>
      <a:bodyPr/>
      <a:lstStyle/>
      <a:p>
        <a:r>
          <a:rPr lang="en-US"/>
          <a:t>Highlighting learning opportunities and promoting the company - is this through social media or persona outreach. If through social media what are the best platforms.</a:t>
        </a:r>
      </a:p>
    </p188:txBody>
  </p188:cm>
</p188:cmLst>
</file>

<file path=ppt/comments/modernComment_12A_F2385935.xml><?xml version="1.0" encoding="utf-8"?>
<p188:cmLst xmlns:a="http://schemas.openxmlformats.org/drawingml/2006/main" xmlns:r="http://schemas.openxmlformats.org/officeDocument/2006/relationships" xmlns:p188="http://schemas.microsoft.com/office/powerpoint/2018/8/main">
  <p188:cm id="{819A8268-FAEA-45C7-92B0-63B6A82293BE}" authorId="{484692C5-CF7F-4FDB-6A18-E0117781915E}" status="resolved" created="2026-04-01T21:24:07.863" complete="100000">
    <pc:sldMkLst xmlns:pc="http://schemas.microsoft.com/office/powerpoint/2013/main/command">
      <pc:docMk/>
      <pc:sldMk cId="4063779125" sldId="298"/>
    </pc:sldMkLst>
    <p188:txBody>
      <a:bodyPr/>
      <a:lstStyle/>
      <a:p>
        <a:r>
          <a:rPr lang="en-US"/>
          <a:t>I would tend to remove the top section and just share "interview best practices" - how do I assess or evaluate technical ability, culture fit, willingness to learn?</a:t>
        </a:r>
      </a:p>
    </p188:txBody>
  </p188:cm>
</p188:cmLst>
</file>

<file path=ppt/comments/modernComment_12C_74662A66.xml><?xml version="1.0" encoding="utf-8"?>
<p188:cmLst xmlns:a="http://schemas.openxmlformats.org/drawingml/2006/main" xmlns:r="http://schemas.openxmlformats.org/officeDocument/2006/relationships" xmlns:p188="http://schemas.microsoft.com/office/powerpoint/2018/8/main">
  <p188:cm id="{B7772052-9982-4914-ADAD-A8793BBB3BC2}" authorId="{484692C5-CF7F-4FDB-6A18-E0117781915E}" status="resolved" created="2026-04-01T21:26:26.059" complete="100000">
    <pc:sldMkLst xmlns:pc="http://schemas.microsoft.com/office/powerpoint/2013/main/command">
      <pc:docMk/>
      <pc:sldMk cId="1952852582" sldId="300"/>
    </pc:sldMkLst>
    <p188:txBody>
      <a:bodyPr/>
      <a:lstStyle/>
      <a:p>
        <a:r>
          <a:rPr lang="en-US"/>
          <a:t>Rather than asking what qualities does a good mentor have, can you share what some good qualities might be?</a:t>
        </a:r>
      </a:p>
    </p188:txBody>
  </p188:cm>
</p188:cmLst>
</file>

<file path=ppt/comments/modernComment_12F_8AF28D17.xml><?xml version="1.0" encoding="utf-8"?>
<p188:cmLst xmlns:a="http://schemas.openxmlformats.org/drawingml/2006/main" xmlns:r="http://schemas.openxmlformats.org/officeDocument/2006/relationships" xmlns:p188="http://schemas.microsoft.com/office/powerpoint/2018/8/main">
  <p188:cm id="{AB5EF508-6C79-4354-B67C-520DF01A1835}" authorId="{484692C5-CF7F-4FDB-6A18-E0117781915E}" created="2026-04-01T21:28:01.391">
    <pc:sldMkLst xmlns:pc="http://schemas.microsoft.com/office/powerpoint/2013/main/command">
      <pc:docMk/>
      <pc:sldMk cId="2331151639" sldId="303"/>
    </pc:sldMkLst>
    <p188:txBody>
      <a:bodyPr/>
      <a:lstStyle/>
      <a:p>
        <a:r>
          <a:rPr lang="en-US"/>
          <a:t>This looks kind of empty. Is there some way to bring more to this slide? Not necessarily more words.</a:t>
        </a:r>
      </a:p>
    </p188:txBody>
    <p188:extLst>
      <p:ext xmlns:p="http://schemas.openxmlformats.org/presentationml/2006/main" uri="{57CB4572-C831-44C2-8A1C-0ADB6CCDFE69}">
        <p223:reactions xmlns:p223="http://schemas.microsoft.com/office/powerpoint/2022/03/main">
          <p223:rxn type="👍">
            <p223:instance time="2026-04-08T14:27:18.721" authorId="{BF7BBE16-58C9-40ED-6F9D-C0A927A8CBA2}"/>
          </p223:rxn>
        </p223:reactions>
      </p:ext>
    </p188:extLst>
  </p188:cm>
</p188:cmLst>
</file>

<file path=ppt/comments/modernComment_131_541719A7.xml><?xml version="1.0" encoding="utf-8"?>
<p188:cmLst xmlns:a="http://schemas.openxmlformats.org/drawingml/2006/main" xmlns:r="http://schemas.openxmlformats.org/officeDocument/2006/relationships" xmlns:p188="http://schemas.microsoft.com/office/powerpoint/2018/8/main">
  <p188:cm id="{3CC77727-1500-4A57-AE54-EA72264A0E8B}" authorId="{484692C5-CF7F-4FDB-6A18-E0117781915E}" status="resolved" created="2026-04-01T21:21:15.820" complete="100000">
    <pc:sldMkLst xmlns:pc="http://schemas.microsoft.com/office/powerpoint/2013/main/command">
      <pc:docMk/>
      <pc:sldMk cId="1410800039" sldId="305"/>
    </pc:sldMkLst>
    <p188:txBody>
      <a:bodyPr/>
      <a:lstStyle/>
      <a:p>
        <a:r>
          <a:rPr lang="en-US"/>
          <a:t>Shorten questions.
Where are the bottlenecks?
On what strategic priorities could they help us make progress?
Where could the intern make a difference?
What could someone accomplish in 12 weeks?
The last bullet seems to conflict with the don't use an intern for temporary extra help.
Another question in the needs assessment might be what skills would we want the intern to already have?</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DBD18-3FAD-424B-9E47-78123F675B78}"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US"/>
        </a:p>
      </dgm:t>
    </dgm:pt>
    <dgm:pt modelId="{33DCD1FB-C5B6-4CBE-BC5C-E761DD9A4722}">
      <dgm:prSet phldrT="[Text]" phldr="0"/>
      <dgm:spPr/>
      <dgm:t>
        <a:bodyPr/>
        <a:lstStyle/>
        <a:p>
          <a:r>
            <a:rPr lang="en-US" dirty="0">
              <a:latin typeface="Avenir Next"/>
            </a:rPr>
            <a:t>Support system</a:t>
          </a:r>
        </a:p>
      </dgm:t>
    </dgm:pt>
    <dgm:pt modelId="{A4D0AAE9-0FB8-497A-B0B1-954AB7709261}" type="parTrans" cxnId="{CD70C8D6-9E8E-40CA-A079-275FBDAB6BA2}">
      <dgm:prSet/>
      <dgm:spPr/>
      <dgm:t>
        <a:bodyPr/>
        <a:lstStyle/>
        <a:p>
          <a:endParaRPr lang="en-US"/>
        </a:p>
      </dgm:t>
    </dgm:pt>
    <dgm:pt modelId="{5BF2DC74-7DC3-4BFA-92C8-D139C2C04D01}" type="sibTrans" cxnId="{CD70C8D6-9E8E-40CA-A079-275FBDAB6BA2}">
      <dgm:prSet/>
      <dgm:spPr/>
      <dgm:t>
        <a:bodyPr/>
        <a:lstStyle/>
        <a:p>
          <a:endParaRPr lang="en-US"/>
        </a:p>
      </dgm:t>
    </dgm:pt>
    <dgm:pt modelId="{36875C40-1B78-4920-B7FD-1F0035E0659A}">
      <dgm:prSet phldrT="[Text]" phldr="0"/>
      <dgm:spPr/>
      <dgm:t>
        <a:bodyPr/>
        <a:lstStyle/>
        <a:p>
          <a:r>
            <a:rPr lang="en-US" dirty="0">
              <a:latin typeface="Avenir Next"/>
            </a:rPr>
            <a:t>Meaningful projects</a:t>
          </a:r>
        </a:p>
      </dgm:t>
    </dgm:pt>
    <dgm:pt modelId="{8A722404-BB8D-40D3-B100-B72301350486}" type="parTrans" cxnId="{E1F9AB48-EDA5-4B16-B68C-1731A1023CF4}">
      <dgm:prSet/>
      <dgm:spPr/>
      <dgm:t>
        <a:bodyPr/>
        <a:lstStyle/>
        <a:p>
          <a:endParaRPr lang="en-US"/>
        </a:p>
      </dgm:t>
    </dgm:pt>
    <dgm:pt modelId="{749C3D53-6C2A-4B91-953A-04FDE2629207}" type="sibTrans" cxnId="{E1F9AB48-EDA5-4B16-B68C-1731A1023CF4}">
      <dgm:prSet/>
      <dgm:spPr/>
      <dgm:t>
        <a:bodyPr/>
        <a:lstStyle/>
        <a:p>
          <a:endParaRPr lang="en-US"/>
        </a:p>
      </dgm:t>
    </dgm:pt>
    <dgm:pt modelId="{8AE6B452-A190-4FE4-9E57-5DE951543DEE}">
      <dgm:prSet phldrT="[Text]" phldr="0"/>
      <dgm:spPr/>
      <dgm:t>
        <a:bodyPr/>
        <a:lstStyle/>
        <a:p>
          <a:r>
            <a:rPr lang="en-US" dirty="0">
              <a:latin typeface="Avenir Next"/>
            </a:rPr>
            <a:t>Defined goals</a:t>
          </a:r>
        </a:p>
      </dgm:t>
    </dgm:pt>
    <dgm:pt modelId="{08B244CD-DE74-4EEF-8440-CF1286A03440}" type="parTrans" cxnId="{815B3AB8-9CB6-48B8-9B2D-65EA2C3A10A9}">
      <dgm:prSet/>
      <dgm:spPr/>
      <dgm:t>
        <a:bodyPr/>
        <a:lstStyle/>
        <a:p>
          <a:endParaRPr lang="en-US"/>
        </a:p>
      </dgm:t>
    </dgm:pt>
    <dgm:pt modelId="{F6BF389D-5951-42F6-B7C7-FEBFAFC46909}" type="sibTrans" cxnId="{815B3AB8-9CB6-48B8-9B2D-65EA2C3A10A9}">
      <dgm:prSet/>
      <dgm:spPr/>
      <dgm:t>
        <a:bodyPr/>
        <a:lstStyle/>
        <a:p>
          <a:endParaRPr lang="en-US"/>
        </a:p>
      </dgm:t>
    </dgm:pt>
    <dgm:pt modelId="{A1CD8A9F-D983-4FE3-850B-82EA8319590E}">
      <dgm:prSet/>
      <dgm:spPr/>
      <dgm:t>
        <a:bodyPr/>
        <a:lstStyle/>
        <a:p>
          <a:pPr rtl="0"/>
          <a:r>
            <a:rPr lang="en-US" dirty="0">
              <a:latin typeface="Avenir Next"/>
            </a:rPr>
            <a:t>Measurable  Outcomes</a:t>
          </a:r>
        </a:p>
      </dgm:t>
    </dgm:pt>
    <dgm:pt modelId="{DF5266E9-48AA-4F55-A9B5-A0CFE09146EC}" type="parTrans" cxnId="{A0687F41-B7C7-4341-9D48-55FC59763ACE}">
      <dgm:prSet/>
      <dgm:spPr/>
      <dgm:t>
        <a:bodyPr/>
        <a:lstStyle/>
        <a:p>
          <a:endParaRPr lang="en-US"/>
        </a:p>
      </dgm:t>
    </dgm:pt>
    <dgm:pt modelId="{7DA1025E-33A9-430C-8B64-CDC963971830}" type="sibTrans" cxnId="{A0687F41-B7C7-4341-9D48-55FC59763ACE}">
      <dgm:prSet/>
      <dgm:spPr/>
      <dgm:t>
        <a:bodyPr/>
        <a:lstStyle/>
        <a:p>
          <a:endParaRPr lang="en-US"/>
        </a:p>
      </dgm:t>
    </dgm:pt>
    <dgm:pt modelId="{DEBB7D31-BD8A-4407-9353-69ADBC980351}" type="pres">
      <dgm:prSet presAssocID="{1BCDBD18-3FAD-424B-9E47-78123F675B78}" presName="rootnode" presStyleCnt="0">
        <dgm:presLayoutVars>
          <dgm:chMax/>
          <dgm:chPref/>
          <dgm:dir/>
          <dgm:animLvl val="lvl"/>
        </dgm:presLayoutVars>
      </dgm:prSet>
      <dgm:spPr/>
    </dgm:pt>
    <dgm:pt modelId="{2D1B8B9F-4A16-4FE4-9768-99396429AD58}" type="pres">
      <dgm:prSet presAssocID="{36875C40-1B78-4920-B7FD-1F0035E0659A}" presName="composite" presStyleCnt="0"/>
      <dgm:spPr/>
    </dgm:pt>
    <dgm:pt modelId="{33931FC7-C3B6-45A8-987C-74BEAAD14C5F}" type="pres">
      <dgm:prSet presAssocID="{36875C40-1B78-4920-B7FD-1F0035E0659A}" presName="LShape" presStyleLbl="alignNode1" presStyleIdx="0" presStyleCnt="7"/>
      <dgm:spPr/>
    </dgm:pt>
    <dgm:pt modelId="{19AF738F-C038-4A6D-8830-47662E399770}" type="pres">
      <dgm:prSet presAssocID="{36875C40-1B78-4920-B7FD-1F0035E0659A}" presName="ParentText" presStyleLbl="revTx" presStyleIdx="0" presStyleCnt="4">
        <dgm:presLayoutVars>
          <dgm:chMax val="0"/>
          <dgm:chPref val="0"/>
          <dgm:bulletEnabled val="1"/>
        </dgm:presLayoutVars>
      </dgm:prSet>
      <dgm:spPr/>
    </dgm:pt>
    <dgm:pt modelId="{4ED2A605-B7B2-477C-8E9A-364BCBD4DEAB}" type="pres">
      <dgm:prSet presAssocID="{36875C40-1B78-4920-B7FD-1F0035E0659A}" presName="Triangle" presStyleLbl="alignNode1" presStyleIdx="1" presStyleCnt="7"/>
      <dgm:spPr/>
    </dgm:pt>
    <dgm:pt modelId="{4D0D262E-D515-4141-833E-AC686C1FBC3D}" type="pres">
      <dgm:prSet presAssocID="{749C3D53-6C2A-4B91-953A-04FDE2629207}" presName="sibTrans" presStyleCnt="0"/>
      <dgm:spPr/>
    </dgm:pt>
    <dgm:pt modelId="{6E8321CF-7404-430C-A494-3F7D1CF63FA2}" type="pres">
      <dgm:prSet presAssocID="{749C3D53-6C2A-4B91-953A-04FDE2629207}" presName="space" presStyleCnt="0"/>
      <dgm:spPr/>
    </dgm:pt>
    <dgm:pt modelId="{8762EC09-53A9-4120-9515-C4CC9F684D1B}" type="pres">
      <dgm:prSet presAssocID="{8AE6B452-A190-4FE4-9E57-5DE951543DEE}" presName="composite" presStyleCnt="0"/>
      <dgm:spPr/>
    </dgm:pt>
    <dgm:pt modelId="{AC628018-976C-4F86-9F0C-FAAE8AF92EAD}" type="pres">
      <dgm:prSet presAssocID="{8AE6B452-A190-4FE4-9E57-5DE951543DEE}" presName="LShape" presStyleLbl="alignNode1" presStyleIdx="2" presStyleCnt="7"/>
      <dgm:spPr/>
    </dgm:pt>
    <dgm:pt modelId="{30782503-8407-4A66-A73C-B19923841E94}" type="pres">
      <dgm:prSet presAssocID="{8AE6B452-A190-4FE4-9E57-5DE951543DEE}" presName="ParentText" presStyleLbl="revTx" presStyleIdx="1" presStyleCnt="4">
        <dgm:presLayoutVars>
          <dgm:chMax val="0"/>
          <dgm:chPref val="0"/>
          <dgm:bulletEnabled val="1"/>
        </dgm:presLayoutVars>
      </dgm:prSet>
      <dgm:spPr/>
    </dgm:pt>
    <dgm:pt modelId="{283BD103-78EA-46E0-8350-6886B8F97CAD}" type="pres">
      <dgm:prSet presAssocID="{8AE6B452-A190-4FE4-9E57-5DE951543DEE}" presName="Triangle" presStyleLbl="alignNode1" presStyleIdx="3" presStyleCnt="7"/>
      <dgm:spPr/>
    </dgm:pt>
    <dgm:pt modelId="{47B2CBA9-405A-4BAA-9E73-C67F5861CF89}" type="pres">
      <dgm:prSet presAssocID="{F6BF389D-5951-42F6-B7C7-FEBFAFC46909}" presName="sibTrans" presStyleCnt="0"/>
      <dgm:spPr/>
    </dgm:pt>
    <dgm:pt modelId="{B204FCAF-AC90-4D90-9515-98692204F099}" type="pres">
      <dgm:prSet presAssocID="{F6BF389D-5951-42F6-B7C7-FEBFAFC46909}" presName="space" presStyleCnt="0"/>
      <dgm:spPr/>
    </dgm:pt>
    <dgm:pt modelId="{491A548E-D17B-47F5-BB57-68CBB9B1E0B0}" type="pres">
      <dgm:prSet presAssocID="{33DCD1FB-C5B6-4CBE-BC5C-E761DD9A4722}" presName="composite" presStyleCnt="0"/>
      <dgm:spPr/>
    </dgm:pt>
    <dgm:pt modelId="{084D30F7-AEC6-4D26-AAF5-B5BCF4ADD223}" type="pres">
      <dgm:prSet presAssocID="{33DCD1FB-C5B6-4CBE-BC5C-E761DD9A4722}" presName="LShape" presStyleLbl="alignNode1" presStyleIdx="4" presStyleCnt="7"/>
      <dgm:spPr/>
    </dgm:pt>
    <dgm:pt modelId="{FE60F78D-9354-433C-A927-C5749DE7B12A}" type="pres">
      <dgm:prSet presAssocID="{33DCD1FB-C5B6-4CBE-BC5C-E761DD9A4722}" presName="ParentText" presStyleLbl="revTx" presStyleIdx="2" presStyleCnt="4">
        <dgm:presLayoutVars>
          <dgm:chMax val="0"/>
          <dgm:chPref val="0"/>
          <dgm:bulletEnabled val="1"/>
        </dgm:presLayoutVars>
      </dgm:prSet>
      <dgm:spPr/>
    </dgm:pt>
    <dgm:pt modelId="{3AD057A1-29B1-43B4-837E-B48F8B04E3C9}" type="pres">
      <dgm:prSet presAssocID="{33DCD1FB-C5B6-4CBE-BC5C-E761DD9A4722}" presName="Triangle" presStyleLbl="alignNode1" presStyleIdx="5" presStyleCnt="7"/>
      <dgm:spPr/>
    </dgm:pt>
    <dgm:pt modelId="{8ECF28FF-6F80-4709-99B1-E6530627DDD9}" type="pres">
      <dgm:prSet presAssocID="{5BF2DC74-7DC3-4BFA-92C8-D139C2C04D01}" presName="sibTrans" presStyleCnt="0"/>
      <dgm:spPr/>
    </dgm:pt>
    <dgm:pt modelId="{36BC421C-9924-4497-A626-D724654F9B00}" type="pres">
      <dgm:prSet presAssocID="{5BF2DC74-7DC3-4BFA-92C8-D139C2C04D01}" presName="space" presStyleCnt="0"/>
      <dgm:spPr/>
    </dgm:pt>
    <dgm:pt modelId="{2EC79544-D1F4-4EE7-BCFF-F5827BFF0D42}" type="pres">
      <dgm:prSet presAssocID="{A1CD8A9F-D983-4FE3-850B-82EA8319590E}" presName="composite" presStyleCnt="0"/>
      <dgm:spPr/>
    </dgm:pt>
    <dgm:pt modelId="{27F33E59-4986-4264-BBCD-83C0976F9CBA}" type="pres">
      <dgm:prSet presAssocID="{A1CD8A9F-D983-4FE3-850B-82EA8319590E}" presName="LShape" presStyleLbl="alignNode1" presStyleIdx="6" presStyleCnt="7"/>
      <dgm:spPr/>
    </dgm:pt>
    <dgm:pt modelId="{A159AE7A-8759-4D49-838B-F40BB7D81621}" type="pres">
      <dgm:prSet presAssocID="{A1CD8A9F-D983-4FE3-850B-82EA8319590E}" presName="ParentText" presStyleLbl="revTx" presStyleIdx="3" presStyleCnt="4">
        <dgm:presLayoutVars>
          <dgm:chMax val="0"/>
          <dgm:chPref val="0"/>
          <dgm:bulletEnabled val="1"/>
        </dgm:presLayoutVars>
      </dgm:prSet>
      <dgm:spPr/>
    </dgm:pt>
  </dgm:ptLst>
  <dgm:cxnLst>
    <dgm:cxn modelId="{EBC7210B-85E8-49B1-BCFB-A11AFD9D034B}" type="presOf" srcId="{A1CD8A9F-D983-4FE3-850B-82EA8319590E}" destId="{A159AE7A-8759-4D49-838B-F40BB7D81621}" srcOrd="0" destOrd="0" presId="urn:microsoft.com/office/officeart/2009/3/layout/StepUpProcess"/>
    <dgm:cxn modelId="{F1ECD12D-E37E-4EC8-BA37-601DC3483A84}" type="presOf" srcId="{8AE6B452-A190-4FE4-9E57-5DE951543DEE}" destId="{30782503-8407-4A66-A73C-B19923841E94}" srcOrd="0" destOrd="0" presId="urn:microsoft.com/office/officeart/2009/3/layout/StepUpProcess"/>
    <dgm:cxn modelId="{811EEC33-BD98-4DCB-A244-D6E59FFA3F8F}" type="presOf" srcId="{1BCDBD18-3FAD-424B-9E47-78123F675B78}" destId="{DEBB7D31-BD8A-4407-9353-69ADBC980351}" srcOrd="0" destOrd="0" presId="urn:microsoft.com/office/officeart/2009/3/layout/StepUpProcess"/>
    <dgm:cxn modelId="{A0687F41-B7C7-4341-9D48-55FC59763ACE}" srcId="{1BCDBD18-3FAD-424B-9E47-78123F675B78}" destId="{A1CD8A9F-D983-4FE3-850B-82EA8319590E}" srcOrd="3" destOrd="0" parTransId="{DF5266E9-48AA-4F55-A9B5-A0CFE09146EC}" sibTransId="{7DA1025E-33A9-430C-8B64-CDC963971830}"/>
    <dgm:cxn modelId="{E1F9AB48-EDA5-4B16-B68C-1731A1023CF4}" srcId="{1BCDBD18-3FAD-424B-9E47-78123F675B78}" destId="{36875C40-1B78-4920-B7FD-1F0035E0659A}" srcOrd="0" destOrd="0" parTransId="{8A722404-BB8D-40D3-B100-B72301350486}" sibTransId="{749C3D53-6C2A-4B91-953A-04FDE2629207}"/>
    <dgm:cxn modelId="{DA63C3A7-74F3-449F-8FE7-D371E9D55BCB}" type="presOf" srcId="{36875C40-1B78-4920-B7FD-1F0035E0659A}" destId="{19AF738F-C038-4A6D-8830-47662E399770}" srcOrd="0" destOrd="0" presId="urn:microsoft.com/office/officeart/2009/3/layout/StepUpProcess"/>
    <dgm:cxn modelId="{815B3AB8-9CB6-48B8-9B2D-65EA2C3A10A9}" srcId="{1BCDBD18-3FAD-424B-9E47-78123F675B78}" destId="{8AE6B452-A190-4FE4-9E57-5DE951543DEE}" srcOrd="1" destOrd="0" parTransId="{08B244CD-DE74-4EEF-8440-CF1286A03440}" sibTransId="{F6BF389D-5951-42F6-B7C7-FEBFAFC46909}"/>
    <dgm:cxn modelId="{CD70C8D6-9E8E-40CA-A079-275FBDAB6BA2}" srcId="{1BCDBD18-3FAD-424B-9E47-78123F675B78}" destId="{33DCD1FB-C5B6-4CBE-BC5C-E761DD9A4722}" srcOrd="2" destOrd="0" parTransId="{A4D0AAE9-0FB8-497A-B0B1-954AB7709261}" sibTransId="{5BF2DC74-7DC3-4BFA-92C8-D139C2C04D01}"/>
    <dgm:cxn modelId="{2CB966DA-1D0C-46AE-A321-D612A756A67F}" type="presOf" srcId="{33DCD1FB-C5B6-4CBE-BC5C-E761DD9A4722}" destId="{FE60F78D-9354-433C-A927-C5749DE7B12A}" srcOrd="0" destOrd="0" presId="urn:microsoft.com/office/officeart/2009/3/layout/StepUpProcess"/>
    <dgm:cxn modelId="{A4746801-2DAE-4A45-A425-B0193C248510}" type="presParOf" srcId="{DEBB7D31-BD8A-4407-9353-69ADBC980351}" destId="{2D1B8B9F-4A16-4FE4-9768-99396429AD58}" srcOrd="0" destOrd="0" presId="urn:microsoft.com/office/officeart/2009/3/layout/StepUpProcess"/>
    <dgm:cxn modelId="{6E9AE078-FE36-4660-AC3D-B5731972EE6C}" type="presParOf" srcId="{2D1B8B9F-4A16-4FE4-9768-99396429AD58}" destId="{33931FC7-C3B6-45A8-987C-74BEAAD14C5F}" srcOrd="0" destOrd="0" presId="urn:microsoft.com/office/officeart/2009/3/layout/StepUpProcess"/>
    <dgm:cxn modelId="{6C76DB8A-3F73-41DA-8674-D6BB3B09014A}" type="presParOf" srcId="{2D1B8B9F-4A16-4FE4-9768-99396429AD58}" destId="{19AF738F-C038-4A6D-8830-47662E399770}" srcOrd="1" destOrd="0" presId="urn:microsoft.com/office/officeart/2009/3/layout/StepUpProcess"/>
    <dgm:cxn modelId="{167677BE-3997-4821-8E4E-B89199952867}" type="presParOf" srcId="{2D1B8B9F-4A16-4FE4-9768-99396429AD58}" destId="{4ED2A605-B7B2-477C-8E9A-364BCBD4DEAB}" srcOrd="2" destOrd="0" presId="urn:microsoft.com/office/officeart/2009/3/layout/StepUpProcess"/>
    <dgm:cxn modelId="{01F8B81A-9E6D-48B8-B873-4EE9BC3AF7A2}" type="presParOf" srcId="{DEBB7D31-BD8A-4407-9353-69ADBC980351}" destId="{4D0D262E-D515-4141-833E-AC686C1FBC3D}" srcOrd="1" destOrd="0" presId="urn:microsoft.com/office/officeart/2009/3/layout/StepUpProcess"/>
    <dgm:cxn modelId="{7CD27639-BF2C-4E51-AD74-17527AC61FA2}" type="presParOf" srcId="{4D0D262E-D515-4141-833E-AC686C1FBC3D}" destId="{6E8321CF-7404-430C-A494-3F7D1CF63FA2}" srcOrd="0" destOrd="0" presId="urn:microsoft.com/office/officeart/2009/3/layout/StepUpProcess"/>
    <dgm:cxn modelId="{776056E4-D5B8-4A34-816F-179F6CD1E8BD}" type="presParOf" srcId="{DEBB7D31-BD8A-4407-9353-69ADBC980351}" destId="{8762EC09-53A9-4120-9515-C4CC9F684D1B}" srcOrd="2" destOrd="0" presId="urn:microsoft.com/office/officeart/2009/3/layout/StepUpProcess"/>
    <dgm:cxn modelId="{583F9818-8AC2-4E1A-B49C-8814BB33ADFB}" type="presParOf" srcId="{8762EC09-53A9-4120-9515-C4CC9F684D1B}" destId="{AC628018-976C-4F86-9F0C-FAAE8AF92EAD}" srcOrd="0" destOrd="0" presId="urn:microsoft.com/office/officeart/2009/3/layout/StepUpProcess"/>
    <dgm:cxn modelId="{5C068E5E-D466-416D-9EEC-D669CEA84ACE}" type="presParOf" srcId="{8762EC09-53A9-4120-9515-C4CC9F684D1B}" destId="{30782503-8407-4A66-A73C-B19923841E94}" srcOrd="1" destOrd="0" presId="urn:microsoft.com/office/officeart/2009/3/layout/StepUpProcess"/>
    <dgm:cxn modelId="{6008273E-9044-494A-AC71-6128D64313A5}" type="presParOf" srcId="{8762EC09-53A9-4120-9515-C4CC9F684D1B}" destId="{283BD103-78EA-46E0-8350-6886B8F97CAD}" srcOrd="2" destOrd="0" presId="urn:microsoft.com/office/officeart/2009/3/layout/StepUpProcess"/>
    <dgm:cxn modelId="{864D6351-18C5-4266-A9C8-101BEFA53D82}" type="presParOf" srcId="{DEBB7D31-BD8A-4407-9353-69ADBC980351}" destId="{47B2CBA9-405A-4BAA-9E73-C67F5861CF89}" srcOrd="3" destOrd="0" presId="urn:microsoft.com/office/officeart/2009/3/layout/StepUpProcess"/>
    <dgm:cxn modelId="{8B52F4D7-AD7A-400B-9E48-E55592CF36A2}" type="presParOf" srcId="{47B2CBA9-405A-4BAA-9E73-C67F5861CF89}" destId="{B204FCAF-AC90-4D90-9515-98692204F099}" srcOrd="0" destOrd="0" presId="urn:microsoft.com/office/officeart/2009/3/layout/StepUpProcess"/>
    <dgm:cxn modelId="{C1EE6C74-C891-4B91-8B9E-3721F2ADD8D9}" type="presParOf" srcId="{DEBB7D31-BD8A-4407-9353-69ADBC980351}" destId="{491A548E-D17B-47F5-BB57-68CBB9B1E0B0}" srcOrd="4" destOrd="0" presId="urn:microsoft.com/office/officeart/2009/3/layout/StepUpProcess"/>
    <dgm:cxn modelId="{92E032E0-A49B-43CC-A9E9-F7B649456569}" type="presParOf" srcId="{491A548E-D17B-47F5-BB57-68CBB9B1E0B0}" destId="{084D30F7-AEC6-4D26-AAF5-B5BCF4ADD223}" srcOrd="0" destOrd="0" presId="urn:microsoft.com/office/officeart/2009/3/layout/StepUpProcess"/>
    <dgm:cxn modelId="{CF69276E-B219-4C7F-BB7A-E046D6360262}" type="presParOf" srcId="{491A548E-D17B-47F5-BB57-68CBB9B1E0B0}" destId="{FE60F78D-9354-433C-A927-C5749DE7B12A}" srcOrd="1" destOrd="0" presId="urn:microsoft.com/office/officeart/2009/3/layout/StepUpProcess"/>
    <dgm:cxn modelId="{1A19910B-F2A7-48E5-AF44-446587A2BFA3}" type="presParOf" srcId="{491A548E-D17B-47F5-BB57-68CBB9B1E0B0}" destId="{3AD057A1-29B1-43B4-837E-B48F8B04E3C9}" srcOrd="2" destOrd="0" presId="urn:microsoft.com/office/officeart/2009/3/layout/StepUpProcess"/>
    <dgm:cxn modelId="{207DEFBA-8E06-4349-AE7D-859F48DBED07}" type="presParOf" srcId="{DEBB7D31-BD8A-4407-9353-69ADBC980351}" destId="{8ECF28FF-6F80-4709-99B1-E6530627DDD9}" srcOrd="5" destOrd="0" presId="urn:microsoft.com/office/officeart/2009/3/layout/StepUpProcess"/>
    <dgm:cxn modelId="{8A4720CA-FC2A-41F4-A08B-3CC944E403DD}" type="presParOf" srcId="{8ECF28FF-6F80-4709-99B1-E6530627DDD9}" destId="{36BC421C-9924-4497-A626-D724654F9B00}" srcOrd="0" destOrd="0" presId="urn:microsoft.com/office/officeart/2009/3/layout/StepUpProcess"/>
    <dgm:cxn modelId="{BB222A6D-1489-4244-9414-015FBCAD3A42}" type="presParOf" srcId="{DEBB7D31-BD8A-4407-9353-69ADBC980351}" destId="{2EC79544-D1F4-4EE7-BCFF-F5827BFF0D42}" srcOrd="6" destOrd="0" presId="urn:microsoft.com/office/officeart/2009/3/layout/StepUpProcess"/>
    <dgm:cxn modelId="{B2CCF554-DEC7-4927-B4EE-D3C39D193DF9}" type="presParOf" srcId="{2EC79544-D1F4-4EE7-BCFF-F5827BFF0D42}" destId="{27F33E59-4986-4264-BBCD-83C0976F9CBA}" srcOrd="0" destOrd="0" presId="urn:microsoft.com/office/officeart/2009/3/layout/StepUpProcess"/>
    <dgm:cxn modelId="{5738E99B-D361-4DD0-96E9-55C8FA9C3291}" type="presParOf" srcId="{2EC79544-D1F4-4EE7-BCFF-F5827BFF0D42}" destId="{A159AE7A-8759-4D49-838B-F40BB7D81621}"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A52A9-8049-4F02-BE09-7DABCA0555D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4543325-9629-4031-A28C-2501CE4BEB80}">
      <dgm:prSet phldrT="[Text]" phldr="0"/>
      <dgm:spPr/>
      <dgm:t>
        <a:bodyPr/>
        <a:lstStyle/>
        <a:p>
          <a:pPr rtl="0"/>
          <a:r>
            <a:rPr lang="en-US" sz="2800" dirty="0">
              <a:latin typeface="Avenir Next Demi Bold"/>
            </a:rPr>
            <a:t>Partner with schools / programs</a:t>
          </a:r>
          <a:endParaRPr lang="en-US" dirty="0">
            <a:latin typeface="Avenir Next Demi Bold"/>
          </a:endParaRPr>
        </a:p>
      </dgm:t>
    </dgm:pt>
    <dgm:pt modelId="{A0CF3EFA-4E9D-4082-82ED-D882E22F11DC}" type="parTrans" cxnId="{92FAA4A0-88EE-4765-A077-F57087382BD9}">
      <dgm:prSet/>
      <dgm:spPr/>
      <dgm:t>
        <a:bodyPr/>
        <a:lstStyle/>
        <a:p>
          <a:endParaRPr lang="en-US"/>
        </a:p>
      </dgm:t>
    </dgm:pt>
    <dgm:pt modelId="{6D8FB09A-3014-4488-BA8D-D8609BEEC43E}" type="sibTrans" cxnId="{92FAA4A0-88EE-4765-A077-F57087382BD9}">
      <dgm:prSet/>
      <dgm:spPr/>
      <dgm:t>
        <a:bodyPr/>
        <a:lstStyle/>
        <a:p>
          <a:endParaRPr lang="en-US"/>
        </a:p>
      </dgm:t>
    </dgm:pt>
    <dgm:pt modelId="{1AA50F5E-DC4D-4DE0-8954-160212C396D0}">
      <dgm:prSet phldrT="[Text]" phldr="0"/>
      <dgm:spPr/>
      <dgm:t>
        <a:bodyPr/>
        <a:lstStyle/>
        <a:p>
          <a:pPr rtl="0"/>
          <a:r>
            <a:rPr lang="en-US" dirty="0">
              <a:latin typeface="Avenir Next Demi Bold"/>
            </a:rPr>
            <a:t>Write clear, compelling job descriptions</a:t>
          </a:r>
        </a:p>
      </dgm:t>
    </dgm:pt>
    <dgm:pt modelId="{2301DBBD-9B9D-4462-87AA-F730F78B2214}" type="parTrans" cxnId="{CDAD3711-8C51-46DA-A4DE-0DE75EA43C72}">
      <dgm:prSet/>
      <dgm:spPr/>
      <dgm:t>
        <a:bodyPr/>
        <a:lstStyle/>
        <a:p>
          <a:endParaRPr lang="en-US"/>
        </a:p>
      </dgm:t>
    </dgm:pt>
    <dgm:pt modelId="{06FF1EB1-0176-4FEF-BEC4-5F1D833A833C}" type="sibTrans" cxnId="{CDAD3711-8C51-46DA-A4DE-0DE75EA43C72}">
      <dgm:prSet/>
      <dgm:spPr/>
      <dgm:t>
        <a:bodyPr/>
        <a:lstStyle/>
        <a:p>
          <a:endParaRPr lang="en-US"/>
        </a:p>
      </dgm:t>
    </dgm:pt>
    <dgm:pt modelId="{5E00320C-58EE-4C8F-B94D-A7B67466E19F}">
      <dgm:prSet phldrT="[Text]" phldr="0"/>
      <dgm:spPr/>
      <dgm:t>
        <a:bodyPr/>
        <a:lstStyle/>
        <a:p>
          <a:pPr rtl="0"/>
          <a:r>
            <a:rPr lang="en-US" dirty="0">
              <a:latin typeface="Avenir Next Demi Bold"/>
            </a:rPr>
            <a:t>Highlight Learning Opportunities</a:t>
          </a:r>
        </a:p>
      </dgm:t>
    </dgm:pt>
    <dgm:pt modelId="{828E7BDE-A566-4761-90E6-14D528892C9F}" type="parTrans" cxnId="{BCE13BAB-0A18-44CA-A859-017C1279FD40}">
      <dgm:prSet/>
      <dgm:spPr/>
      <dgm:t>
        <a:bodyPr/>
        <a:lstStyle/>
        <a:p>
          <a:endParaRPr lang="en-US"/>
        </a:p>
      </dgm:t>
    </dgm:pt>
    <dgm:pt modelId="{9A76F50A-FA38-4620-BEA9-2548B10BDDC1}" type="sibTrans" cxnId="{BCE13BAB-0A18-44CA-A859-017C1279FD40}">
      <dgm:prSet/>
      <dgm:spPr/>
      <dgm:t>
        <a:bodyPr/>
        <a:lstStyle/>
        <a:p>
          <a:endParaRPr lang="en-US"/>
        </a:p>
      </dgm:t>
    </dgm:pt>
    <dgm:pt modelId="{E013F778-E1CD-4F38-AEB1-B9BCF71924BD}">
      <dgm:prSet phldrT="[Text]" phldr="0"/>
      <dgm:spPr/>
      <dgm:t>
        <a:bodyPr/>
        <a:lstStyle/>
        <a:p>
          <a:pPr rtl="0"/>
          <a:r>
            <a:rPr lang="en-US" dirty="0">
              <a:latin typeface="Avenir Next Demi Bold"/>
            </a:rPr>
            <a:t>Promote company</a:t>
          </a:r>
        </a:p>
      </dgm:t>
    </dgm:pt>
    <dgm:pt modelId="{1E5D987E-F939-4D31-8B99-99364E098038}" type="parTrans" cxnId="{9BB81291-4D59-4A75-8BDA-FB7A299638A6}">
      <dgm:prSet/>
      <dgm:spPr/>
      <dgm:t>
        <a:bodyPr/>
        <a:lstStyle/>
        <a:p>
          <a:endParaRPr lang="en-US"/>
        </a:p>
      </dgm:t>
    </dgm:pt>
    <dgm:pt modelId="{D4B2AC70-A611-42C6-BF6C-419A01372C93}" type="sibTrans" cxnId="{9BB81291-4D59-4A75-8BDA-FB7A299638A6}">
      <dgm:prSet/>
      <dgm:spPr/>
      <dgm:t>
        <a:bodyPr/>
        <a:lstStyle/>
        <a:p>
          <a:endParaRPr lang="en-US"/>
        </a:p>
      </dgm:t>
    </dgm:pt>
    <dgm:pt modelId="{2FD1FC57-0CC0-4E49-A444-2503D736656A}">
      <dgm:prSet phldrT="[Text]" phldr="0"/>
      <dgm:spPr/>
      <dgm:t>
        <a:bodyPr/>
        <a:lstStyle/>
        <a:p>
          <a:pPr rtl="0"/>
          <a:r>
            <a:rPr lang="en-US" dirty="0">
              <a:latin typeface="Avenir Next Demi Bold"/>
            </a:rPr>
            <a:t>Meet candidates where they are</a:t>
          </a:r>
        </a:p>
      </dgm:t>
    </dgm:pt>
    <dgm:pt modelId="{079BFCCD-44FB-48A0-ACA2-592E67C5E08A}" type="parTrans" cxnId="{A56DF77F-1D26-4287-8CD6-2BB2424788DC}">
      <dgm:prSet/>
      <dgm:spPr/>
      <dgm:t>
        <a:bodyPr/>
        <a:lstStyle/>
        <a:p>
          <a:endParaRPr lang="en-US"/>
        </a:p>
      </dgm:t>
    </dgm:pt>
    <dgm:pt modelId="{46FBB97B-EEA7-4656-83E2-59769A0FC00A}" type="sibTrans" cxnId="{A56DF77F-1D26-4287-8CD6-2BB2424788DC}">
      <dgm:prSet/>
      <dgm:spPr/>
      <dgm:t>
        <a:bodyPr/>
        <a:lstStyle/>
        <a:p>
          <a:endParaRPr lang="en-US"/>
        </a:p>
      </dgm:t>
    </dgm:pt>
    <dgm:pt modelId="{CDDF3336-94E9-4677-BDC2-CA0FCDAF52CD}">
      <dgm:prSet phldr="0"/>
      <dgm:spPr/>
      <dgm:t>
        <a:bodyPr/>
        <a:lstStyle/>
        <a:p>
          <a:pPr rtl="0"/>
          <a:r>
            <a:rPr lang="en-US" dirty="0">
              <a:latin typeface="Avenir Next Demi Bold"/>
            </a:rPr>
            <a:t>Promote Internally</a:t>
          </a:r>
        </a:p>
      </dgm:t>
    </dgm:pt>
    <dgm:pt modelId="{8DA4B49C-9F82-4ACC-9C94-EDDA5F47EFC1}" type="parTrans" cxnId="{60012F43-C8E5-4B1B-84D0-78416946521D}">
      <dgm:prSet/>
      <dgm:spPr/>
    </dgm:pt>
    <dgm:pt modelId="{B405E625-30A8-400E-A577-90793BD370FB}" type="sibTrans" cxnId="{60012F43-C8E5-4B1B-84D0-78416946521D}">
      <dgm:prSet/>
      <dgm:spPr/>
    </dgm:pt>
    <dgm:pt modelId="{E05293E0-7362-4105-854A-784A3B9F3C7A}" type="pres">
      <dgm:prSet presAssocID="{64BA52A9-8049-4F02-BE09-7DABCA0555D8}" presName="diagram" presStyleCnt="0">
        <dgm:presLayoutVars>
          <dgm:dir/>
          <dgm:resizeHandles val="exact"/>
        </dgm:presLayoutVars>
      </dgm:prSet>
      <dgm:spPr/>
    </dgm:pt>
    <dgm:pt modelId="{383A6342-2666-4E0B-8979-140E572100BC}" type="pres">
      <dgm:prSet presAssocID="{44543325-9629-4031-A28C-2501CE4BEB80}" presName="node" presStyleLbl="node1" presStyleIdx="0" presStyleCnt="6">
        <dgm:presLayoutVars>
          <dgm:bulletEnabled val="1"/>
        </dgm:presLayoutVars>
      </dgm:prSet>
      <dgm:spPr/>
    </dgm:pt>
    <dgm:pt modelId="{62FAD19B-1A9F-469F-8153-518041D744E4}" type="pres">
      <dgm:prSet presAssocID="{6D8FB09A-3014-4488-BA8D-D8609BEEC43E}" presName="sibTrans" presStyleCnt="0"/>
      <dgm:spPr/>
    </dgm:pt>
    <dgm:pt modelId="{F0EA20E5-CF92-46D9-9E6A-8C676648ADC5}" type="pres">
      <dgm:prSet presAssocID="{1AA50F5E-DC4D-4DE0-8954-160212C396D0}" presName="node" presStyleLbl="node1" presStyleIdx="1" presStyleCnt="6">
        <dgm:presLayoutVars>
          <dgm:bulletEnabled val="1"/>
        </dgm:presLayoutVars>
      </dgm:prSet>
      <dgm:spPr/>
    </dgm:pt>
    <dgm:pt modelId="{FB5B4C50-9645-44F1-AE71-D7146D4068BB}" type="pres">
      <dgm:prSet presAssocID="{06FF1EB1-0176-4FEF-BEC4-5F1D833A833C}" presName="sibTrans" presStyleCnt="0"/>
      <dgm:spPr/>
    </dgm:pt>
    <dgm:pt modelId="{5651EA27-97B8-4E40-861F-F6E937B0C176}" type="pres">
      <dgm:prSet presAssocID="{5E00320C-58EE-4C8F-B94D-A7B67466E19F}" presName="node" presStyleLbl="node1" presStyleIdx="2" presStyleCnt="6">
        <dgm:presLayoutVars>
          <dgm:bulletEnabled val="1"/>
        </dgm:presLayoutVars>
      </dgm:prSet>
      <dgm:spPr/>
    </dgm:pt>
    <dgm:pt modelId="{04130366-C4D7-470F-9F33-9CA542020E63}" type="pres">
      <dgm:prSet presAssocID="{9A76F50A-FA38-4620-BEA9-2548B10BDDC1}" presName="sibTrans" presStyleCnt="0"/>
      <dgm:spPr/>
    </dgm:pt>
    <dgm:pt modelId="{8464F57E-9881-42D0-8DD9-D4626CFBBCF4}" type="pres">
      <dgm:prSet presAssocID="{E013F778-E1CD-4F38-AEB1-B9BCF71924BD}" presName="node" presStyleLbl="node1" presStyleIdx="3" presStyleCnt="6">
        <dgm:presLayoutVars>
          <dgm:bulletEnabled val="1"/>
        </dgm:presLayoutVars>
      </dgm:prSet>
      <dgm:spPr/>
    </dgm:pt>
    <dgm:pt modelId="{78400F46-C46B-4051-9523-67A2270F2810}" type="pres">
      <dgm:prSet presAssocID="{D4B2AC70-A611-42C6-BF6C-419A01372C93}" presName="sibTrans" presStyleCnt="0"/>
      <dgm:spPr/>
    </dgm:pt>
    <dgm:pt modelId="{E41DCA33-354B-4BF1-AF26-95D225BA6396}" type="pres">
      <dgm:prSet presAssocID="{2FD1FC57-0CC0-4E49-A444-2503D736656A}" presName="node" presStyleLbl="node1" presStyleIdx="4" presStyleCnt="6">
        <dgm:presLayoutVars>
          <dgm:bulletEnabled val="1"/>
        </dgm:presLayoutVars>
      </dgm:prSet>
      <dgm:spPr/>
    </dgm:pt>
    <dgm:pt modelId="{FE51FAA0-A58F-4D0E-86C7-B09510F60FC8}" type="pres">
      <dgm:prSet presAssocID="{46FBB97B-EEA7-4656-83E2-59769A0FC00A}" presName="sibTrans" presStyleCnt="0"/>
      <dgm:spPr/>
    </dgm:pt>
    <dgm:pt modelId="{3E9BDDE5-32C2-467E-90D5-A3D480785132}" type="pres">
      <dgm:prSet presAssocID="{CDDF3336-94E9-4677-BDC2-CA0FCDAF52CD}" presName="node" presStyleLbl="node1" presStyleIdx="5" presStyleCnt="6">
        <dgm:presLayoutVars>
          <dgm:bulletEnabled val="1"/>
        </dgm:presLayoutVars>
      </dgm:prSet>
      <dgm:spPr/>
    </dgm:pt>
  </dgm:ptLst>
  <dgm:cxnLst>
    <dgm:cxn modelId="{CDAD3711-8C51-46DA-A4DE-0DE75EA43C72}" srcId="{64BA52A9-8049-4F02-BE09-7DABCA0555D8}" destId="{1AA50F5E-DC4D-4DE0-8954-160212C396D0}" srcOrd="1" destOrd="0" parTransId="{2301DBBD-9B9D-4462-87AA-F730F78B2214}" sibTransId="{06FF1EB1-0176-4FEF-BEC4-5F1D833A833C}"/>
    <dgm:cxn modelId="{43B3B22A-691A-4822-BB05-5732326C9E54}" type="presOf" srcId="{1AA50F5E-DC4D-4DE0-8954-160212C396D0}" destId="{F0EA20E5-CF92-46D9-9E6A-8C676648ADC5}" srcOrd="0" destOrd="0" presId="urn:microsoft.com/office/officeart/2005/8/layout/default"/>
    <dgm:cxn modelId="{F5AC2D3C-17AE-487A-AD9A-E1EE72B9DF52}" type="presOf" srcId="{2FD1FC57-0CC0-4E49-A444-2503D736656A}" destId="{E41DCA33-354B-4BF1-AF26-95D225BA6396}" srcOrd="0" destOrd="0" presId="urn:microsoft.com/office/officeart/2005/8/layout/default"/>
    <dgm:cxn modelId="{60012F43-C8E5-4B1B-84D0-78416946521D}" srcId="{64BA52A9-8049-4F02-BE09-7DABCA0555D8}" destId="{CDDF3336-94E9-4677-BDC2-CA0FCDAF52CD}" srcOrd="5" destOrd="0" parTransId="{8DA4B49C-9F82-4ACC-9C94-EDDA5F47EFC1}" sibTransId="{B405E625-30A8-400E-A577-90793BD370FB}"/>
    <dgm:cxn modelId="{E2A9C256-FF84-443F-952A-20403E3EC19F}" type="presOf" srcId="{64BA52A9-8049-4F02-BE09-7DABCA0555D8}" destId="{E05293E0-7362-4105-854A-784A3B9F3C7A}" srcOrd="0" destOrd="0" presId="urn:microsoft.com/office/officeart/2005/8/layout/default"/>
    <dgm:cxn modelId="{A56DF77F-1D26-4287-8CD6-2BB2424788DC}" srcId="{64BA52A9-8049-4F02-BE09-7DABCA0555D8}" destId="{2FD1FC57-0CC0-4E49-A444-2503D736656A}" srcOrd="4" destOrd="0" parTransId="{079BFCCD-44FB-48A0-ACA2-592E67C5E08A}" sibTransId="{46FBB97B-EEA7-4656-83E2-59769A0FC00A}"/>
    <dgm:cxn modelId="{9BB81291-4D59-4A75-8BDA-FB7A299638A6}" srcId="{64BA52A9-8049-4F02-BE09-7DABCA0555D8}" destId="{E013F778-E1CD-4F38-AEB1-B9BCF71924BD}" srcOrd="3" destOrd="0" parTransId="{1E5D987E-F939-4D31-8B99-99364E098038}" sibTransId="{D4B2AC70-A611-42C6-BF6C-419A01372C93}"/>
    <dgm:cxn modelId="{92FAA4A0-88EE-4765-A077-F57087382BD9}" srcId="{64BA52A9-8049-4F02-BE09-7DABCA0555D8}" destId="{44543325-9629-4031-A28C-2501CE4BEB80}" srcOrd="0" destOrd="0" parTransId="{A0CF3EFA-4E9D-4082-82ED-D882E22F11DC}" sibTransId="{6D8FB09A-3014-4488-BA8D-D8609BEEC43E}"/>
    <dgm:cxn modelId="{BCE13BAB-0A18-44CA-A859-017C1279FD40}" srcId="{64BA52A9-8049-4F02-BE09-7DABCA0555D8}" destId="{5E00320C-58EE-4C8F-B94D-A7B67466E19F}" srcOrd="2" destOrd="0" parTransId="{828E7BDE-A566-4761-90E6-14D528892C9F}" sibTransId="{9A76F50A-FA38-4620-BEA9-2548B10BDDC1}"/>
    <dgm:cxn modelId="{377B8FAD-9B09-4A34-AC3C-E67B3316ACC3}" type="presOf" srcId="{44543325-9629-4031-A28C-2501CE4BEB80}" destId="{383A6342-2666-4E0B-8979-140E572100BC}" srcOrd="0" destOrd="0" presId="urn:microsoft.com/office/officeart/2005/8/layout/default"/>
    <dgm:cxn modelId="{90181EBF-F429-458A-8439-B36E7467AEB6}" type="presOf" srcId="{CDDF3336-94E9-4677-BDC2-CA0FCDAF52CD}" destId="{3E9BDDE5-32C2-467E-90D5-A3D480785132}" srcOrd="0" destOrd="0" presId="urn:microsoft.com/office/officeart/2005/8/layout/default"/>
    <dgm:cxn modelId="{765D74C6-3630-4E1F-BAFF-3883C114954D}" type="presOf" srcId="{5E00320C-58EE-4C8F-B94D-A7B67466E19F}" destId="{5651EA27-97B8-4E40-861F-F6E937B0C176}" srcOrd="0" destOrd="0" presId="urn:microsoft.com/office/officeart/2005/8/layout/default"/>
    <dgm:cxn modelId="{A51750E9-6143-40E0-AF67-499AB45420DF}" type="presOf" srcId="{E013F778-E1CD-4F38-AEB1-B9BCF71924BD}" destId="{8464F57E-9881-42D0-8DD9-D4626CFBBCF4}" srcOrd="0" destOrd="0" presId="urn:microsoft.com/office/officeart/2005/8/layout/default"/>
    <dgm:cxn modelId="{116D693C-DA43-4FC1-A5CB-C8A0D85CF788}" type="presParOf" srcId="{E05293E0-7362-4105-854A-784A3B9F3C7A}" destId="{383A6342-2666-4E0B-8979-140E572100BC}" srcOrd="0" destOrd="0" presId="urn:microsoft.com/office/officeart/2005/8/layout/default"/>
    <dgm:cxn modelId="{2BB2F07F-7002-4179-9EA9-E0C1DB5DC1E4}" type="presParOf" srcId="{E05293E0-7362-4105-854A-784A3B9F3C7A}" destId="{62FAD19B-1A9F-469F-8153-518041D744E4}" srcOrd="1" destOrd="0" presId="urn:microsoft.com/office/officeart/2005/8/layout/default"/>
    <dgm:cxn modelId="{97E2BB97-0BDC-438F-B4EB-E47BCC891670}" type="presParOf" srcId="{E05293E0-7362-4105-854A-784A3B9F3C7A}" destId="{F0EA20E5-CF92-46D9-9E6A-8C676648ADC5}" srcOrd="2" destOrd="0" presId="urn:microsoft.com/office/officeart/2005/8/layout/default"/>
    <dgm:cxn modelId="{031E0523-A463-460E-B03B-5884A64FB048}" type="presParOf" srcId="{E05293E0-7362-4105-854A-784A3B9F3C7A}" destId="{FB5B4C50-9645-44F1-AE71-D7146D4068BB}" srcOrd="3" destOrd="0" presId="urn:microsoft.com/office/officeart/2005/8/layout/default"/>
    <dgm:cxn modelId="{48241B20-A7F9-4575-A06E-11F94A18B9EB}" type="presParOf" srcId="{E05293E0-7362-4105-854A-784A3B9F3C7A}" destId="{5651EA27-97B8-4E40-861F-F6E937B0C176}" srcOrd="4" destOrd="0" presId="urn:microsoft.com/office/officeart/2005/8/layout/default"/>
    <dgm:cxn modelId="{1D57D1F5-334A-490E-AD37-8B1F2414576F}" type="presParOf" srcId="{E05293E0-7362-4105-854A-784A3B9F3C7A}" destId="{04130366-C4D7-470F-9F33-9CA542020E63}" srcOrd="5" destOrd="0" presId="urn:microsoft.com/office/officeart/2005/8/layout/default"/>
    <dgm:cxn modelId="{C2EEE0E4-888E-4A12-A3AF-ABD20C4FBC08}" type="presParOf" srcId="{E05293E0-7362-4105-854A-784A3B9F3C7A}" destId="{8464F57E-9881-42D0-8DD9-D4626CFBBCF4}" srcOrd="6" destOrd="0" presId="urn:microsoft.com/office/officeart/2005/8/layout/default"/>
    <dgm:cxn modelId="{6B1E431F-66F7-44B9-AC6D-B38DCE348433}" type="presParOf" srcId="{E05293E0-7362-4105-854A-784A3B9F3C7A}" destId="{78400F46-C46B-4051-9523-67A2270F2810}" srcOrd="7" destOrd="0" presId="urn:microsoft.com/office/officeart/2005/8/layout/default"/>
    <dgm:cxn modelId="{89F9B01A-3EF9-4459-A026-B48835FB2346}" type="presParOf" srcId="{E05293E0-7362-4105-854A-784A3B9F3C7A}" destId="{E41DCA33-354B-4BF1-AF26-95D225BA6396}" srcOrd="8" destOrd="0" presId="urn:microsoft.com/office/officeart/2005/8/layout/default"/>
    <dgm:cxn modelId="{E9D7D019-B2D6-4A13-B77A-E7B98C811EE3}" type="presParOf" srcId="{E05293E0-7362-4105-854A-784A3B9F3C7A}" destId="{FE51FAA0-A58F-4D0E-86C7-B09510F60FC8}" srcOrd="9" destOrd="0" presId="urn:microsoft.com/office/officeart/2005/8/layout/default"/>
    <dgm:cxn modelId="{F5608927-3B80-4C40-98AD-EB982AB869ED}" type="presParOf" srcId="{E05293E0-7362-4105-854A-784A3B9F3C7A}" destId="{3E9BDDE5-32C2-467E-90D5-A3D48078513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1564A4-1094-4EC0-8E0B-125900BE4758}" type="doc">
      <dgm:prSet loTypeId="urn:microsoft.com/office/officeart/2005/8/layout/chevron1" loCatId="process" qsTypeId="urn:microsoft.com/office/officeart/2005/8/quickstyle/simple1" qsCatId="simple" csTypeId="urn:microsoft.com/office/officeart/2005/8/colors/colorful5" csCatId="colorful" phldr="1"/>
      <dgm:spPr/>
    </dgm:pt>
    <dgm:pt modelId="{B39D36D7-24F8-4AC0-A45F-2CECBA77AA42}">
      <dgm:prSet phldr="0" custT="1"/>
      <dgm:spPr/>
      <dgm:t>
        <a:bodyPr/>
        <a:lstStyle/>
        <a:p>
          <a:pPr algn="l" rtl="0"/>
          <a:r>
            <a:rPr lang="en-US" sz="2000" dirty="0">
              <a:latin typeface="Avenir Next Demi Bold"/>
              <a:cs typeface="Arial"/>
            </a:rPr>
            <a:t> Clear schedule</a:t>
          </a:r>
          <a:r>
            <a:rPr lang="en-US" sz="1200" dirty="0">
              <a:latin typeface="Avenir Next Demi Bold"/>
              <a:cs typeface="Arial"/>
            </a:rPr>
            <a:t> </a:t>
          </a:r>
        </a:p>
      </dgm:t>
    </dgm:pt>
    <dgm:pt modelId="{29683487-FEB5-4251-A09B-955BE028C93A}" type="parTrans" cxnId="{7BB17BA0-D736-4601-A070-3892D8A89E5D}">
      <dgm:prSet/>
      <dgm:spPr/>
    </dgm:pt>
    <dgm:pt modelId="{5409DAAA-98E8-4D7C-8DFD-633E90BA276D}" type="sibTrans" cxnId="{7BB17BA0-D736-4601-A070-3892D8A89E5D}">
      <dgm:prSet/>
      <dgm:spPr/>
    </dgm:pt>
    <dgm:pt modelId="{DF2251FF-2B95-4BA8-B32C-5A8E2B4C93A9}">
      <dgm:prSet phldr="0" custT="1"/>
      <dgm:spPr/>
      <dgm:t>
        <a:bodyPr/>
        <a:lstStyle/>
        <a:p>
          <a:pPr algn="l"/>
          <a:r>
            <a:rPr lang="en-US" sz="2000" dirty="0">
              <a:latin typeface="Avenir Next Demi Bold"/>
              <a:cs typeface="Arial"/>
            </a:rPr>
            <a:t>Introductions to team </a:t>
          </a:r>
        </a:p>
      </dgm:t>
    </dgm:pt>
    <dgm:pt modelId="{DFE37856-AB72-4009-B8EA-D4F76873B32B}" type="parTrans" cxnId="{C4685F58-128C-47D8-9561-F754C61FD98F}">
      <dgm:prSet/>
      <dgm:spPr/>
    </dgm:pt>
    <dgm:pt modelId="{C6CDF47C-2E34-4D81-86B8-ABAE20F87356}" type="sibTrans" cxnId="{C4685F58-128C-47D8-9561-F754C61FD98F}">
      <dgm:prSet/>
      <dgm:spPr/>
    </dgm:pt>
    <dgm:pt modelId="{02B57BCF-628F-4847-83D2-9049BAF2B1BE}">
      <dgm:prSet phldr="0" custT="1"/>
      <dgm:spPr/>
      <dgm:t>
        <a:bodyPr/>
        <a:lstStyle/>
        <a:p>
          <a:pPr algn="l"/>
          <a:r>
            <a:rPr lang="en-US" sz="2000" dirty="0">
              <a:latin typeface="Avenir Next Demi Bold"/>
              <a:cs typeface="Arial"/>
            </a:rPr>
            <a:t>Set early goals </a:t>
          </a:r>
        </a:p>
      </dgm:t>
    </dgm:pt>
    <dgm:pt modelId="{37FAA11B-2C66-46ED-9190-AEB5E0642B75}" type="parTrans" cxnId="{563BAD27-D427-4C04-A583-63B36B8EC101}">
      <dgm:prSet/>
      <dgm:spPr/>
    </dgm:pt>
    <dgm:pt modelId="{4DA439FD-7162-4ABA-93D6-E561D6C20006}" type="sibTrans" cxnId="{563BAD27-D427-4C04-A583-63B36B8EC101}">
      <dgm:prSet/>
      <dgm:spPr/>
    </dgm:pt>
    <dgm:pt modelId="{76AD52AB-F221-4976-9DCB-CE909DD21F49}">
      <dgm:prSet phldr="0" custT="1"/>
      <dgm:spPr/>
      <dgm:t>
        <a:bodyPr/>
        <a:lstStyle/>
        <a:p>
          <a:pPr algn="l"/>
          <a:r>
            <a:rPr lang="en-US" sz="2000" dirty="0">
              <a:latin typeface="Avenir Next Demi Bold"/>
              <a:cs typeface="Arial"/>
            </a:rPr>
            <a:t>Frequent check-ins</a:t>
          </a:r>
          <a:endParaRPr lang="en-US" sz="2000" dirty="0">
            <a:latin typeface="Avenir Next Demi Bold"/>
          </a:endParaRPr>
        </a:p>
      </dgm:t>
    </dgm:pt>
    <dgm:pt modelId="{E7E4CF84-BCC8-48B6-994D-937379FBFE57}" type="parTrans" cxnId="{F9060B49-FA5C-4C89-A533-06093A7D40E1}">
      <dgm:prSet/>
      <dgm:spPr/>
    </dgm:pt>
    <dgm:pt modelId="{183D5DE9-6E15-4294-A276-54B85226BD9C}" type="sibTrans" cxnId="{F9060B49-FA5C-4C89-A533-06093A7D40E1}">
      <dgm:prSet/>
      <dgm:spPr/>
    </dgm:pt>
    <dgm:pt modelId="{1E1548D6-7666-4CD2-8022-870D699A6DF2}" type="pres">
      <dgm:prSet presAssocID="{A21564A4-1094-4EC0-8E0B-125900BE4758}" presName="Name0" presStyleCnt="0">
        <dgm:presLayoutVars>
          <dgm:dir/>
          <dgm:animLvl val="lvl"/>
          <dgm:resizeHandles val="exact"/>
        </dgm:presLayoutVars>
      </dgm:prSet>
      <dgm:spPr/>
    </dgm:pt>
    <dgm:pt modelId="{345CA098-083A-45A7-AC84-559DCE91CA4E}" type="pres">
      <dgm:prSet presAssocID="{B39D36D7-24F8-4AC0-A45F-2CECBA77AA42}" presName="parTxOnly" presStyleLbl="node1" presStyleIdx="0" presStyleCnt="4">
        <dgm:presLayoutVars>
          <dgm:chMax val="0"/>
          <dgm:chPref val="0"/>
          <dgm:bulletEnabled val="1"/>
        </dgm:presLayoutVars>
      </dgm:prSet>
      <dgm:spPr/>
    </dgm:pt>
    <dgm:pt modelId="{B13F1055-B509-43FF-B5B6-9D66DBB47DD8}" type="pres">
      <dgm:prSet presAssocID="{5409DAAA-98E8-4D7C-8DFD-633E90BA276D}" presName="parTxOnlySpace" presStyleCnt="0"/>
      <dgm:spPr/>
    </dgm:pt>
    <dgm:pt modelId="{ED9B3B7D-7C9A-44A7-88B4-9E81C930D55B}" type="pres">
      <dgm:prSet presAssocID="{DF2251FF-2B95-4BA8-B32C-5A8E2B4C93A9}" presName="parTxOnly" presStyleLbl="node1" presStyleIdx="1" presStyleCnt="4">
        <dgm:presLayoutVars>
          <dgm:chMax val="0"/>
          <dgm:chPref val="0"/>
          <dgm:bulletEnabled val="1"/>
        </dgm:presLayoutVars>
      </dgm:prSet>
      <dgm:spPr/>
    </dgm:pt>
    <dgm:pt modelId="{994A8470-CBBA-4DA1-9B5E-9F1AA0395BA1}" type="pres">
      <dgm:prSet presAssocID="{C6CDF47C-2E34-4D81-86B8-ABAE20F87356}" presName="parTxOnlySpace" presStyleCnt="0"/>
      <dgm:spPr/>
    </dgm:pt>
    <dgm:pt modelId="{CC5DE0DB-D688-4CF1-ABD1-349F5334984A}" type="pres">
      <dgm:prSet presAssocID="{02B57BCF-628F-4847-83D2-9049BAF2B1BE}" presName="parTxOnly" presStyleLbl="node1" presStyleIdx="2" presStyleCnt="4">
        <dgm:presLayoutVars>
          <dgm:chMax val="0"/>
          <dgm:chPref val="0"/>
          <dgm:bulletEnabled val="1"/>
        </dgm:presLayoutVars>
      </dgm:prSet>
      <dgm:spPr/>
    </dgm:pt>
    <dgm:pt modelId="{C36B4263-FEB4-4F02-B13F-A38973824D03}" type="pres">
      <dgm:prSet presAssocID="{4DA439FD-7162-4ABA-93D6-E561D6C20006}" presName="parTxOnlySpace" presStyleCnt="0"/>
      <dgm:spPr/>
    </dgm:pt>
    <dgm:pt modelId="{31413030-D0DB-4F3F-9B4F-53CF9BC0E8E9}" type="pres">
      <dgm:prSet presAssocID="{76AD52AB-F221-4976-9DCB-CE909DD21F49}" presName="parTxOnly" presStyleLbl="node1" presStyleIdx="3" presStyleCnt="4">
        <dgm:presLayoutVars>
          <dgm:chMax val="0"/>
          <dgm:chPref val="0"/>
          <dgm:bulletEnabled val="1"/>
        </dgm:presLayoutVars>
      </dgm:prSet>
      <dgm:spPr/>
    </dgm:pt>
  </dgm:ptLst>
  <dgm:cxnLst>
    <dgm:cxn modelId="{50FCDA21-62E3-491D-AA68-03A9C9EA64A0}" type="presOf" srcId="{76AD52AB-F221-4976-9DCB-CE909DD21F49}" destId="{31413030-D0DB-4F3F-9B4F-53CF9BC0E8E9}" srcOrd="0" destOrd="0" presId="urn:microsoft.com/office/officeart/2005/8/layout/chevron1"/>
    <dgm:cxn modelId="{D9B09724-9FE2-48F0-AEB2-CC9135226781}" type="presOf" srcId="{B39D36D7-24F8-4AC0-A45F-2CECBA77AA42}" destId="{345CA098-083A-45A7-AC84-559DCE91CA4E}" srcOrd="0" destOrd="0" presId="urn:microsoft.com/office/officeart/2005/8/layout/chevron1"/>
    <dgm:cxn modelId="{563BAD27-D427-4C04-A583-63B36B8EC101}" srcId="{A21564A4-1094-4EC0-8E0B-125900BE4758}" destId="{02B57BCF-628F-4847-83D2-9049BAF2B1BE}" srcOrd="2" destOrd="0" parTransId="{37FAA11B-2C66-46ED-9190-AEB5E0642B75}" sibTransId="{4DA439FD-7162-4ABA-93D6-E561D6C20006}"/>
    <dgm:cxn modelId="{91E73C2A-6D00-4E8D-B14C-2CCFF92EA8D0}" type="presOf" srcId="{02B57BCF-628F-4847-83D2-9049BAF2B1BE}" destId="{CC5DE0DB-D688-4CF1-ABD1-349F5334984A}" srcOrd="0" destOrd="0" presId="urn:microsoft.com/office/officeart/2005/8/layout/chevron1"/>
    <dgm:cxn modelId="{F9060B49-FA5C-4C89-A533-06093A7D40E1}" srcId="{A21564A4-1094-4EC0-8E0B-125900BE4758}" destId="{76AD52AB-F221-4976-9DCB-CE909DD21F49}" srcOrd="3" destOrd="0" parTransId="{E7E4CF84-BCC8-48B6-994D-937379FBFE57}" sibTransId="{183D5DE9-6E15-4294-A276-54B85226BD9C}"/>
    <dgm:cxn modelId="{B183D955-E6F3-4BF9-A80A-5023D1515D4B}" type="presOf" srcId="{A21564A4-1094-4EC0-8E0B-125900BE4758}" destId="{1E1548D6-7666-4CD2-8022-870D699A6DF2}" srcOrd="0" destOrd="0" presId="urn:microsoft.com/office/officeart/2005/8/layout/chevron1"/>
    <dgm:cxn modelId="{C4685F58-128C-47D8-9561-F754C61FD98F}" srcId="{A21564A4-1094-4EC0-8E0B-125900BE4758}" destId="{DF2251FF-2B95-4BA8-B32C-5A8E2B4C93A9}" srcOrd="1" destOrd="0" parTransId="{DFE37856-AB72-4009-B8EA-D4F76873B32B}" sibTransId="{C6CDF47C-2E34-4D81-86B8-ABAE20F87356}"/>
    <dgm:cxn modelId="{7BB17BA0-D736-4601-A070-3892D8A89E5D}" srcId="{A21564A4-1094-4EC0-8E0B-125900BE4758}" destId="{B39D36D7-24F8-4AC0-A45F-2CECBA77AA42}" srcOrd="0" destOrd="0" parTransId="{29683487-FEB5-4251-A09B-955BE028C93A}" sibTransId="{5409DAAA-98E8-4D7C-8DFD-633E90BA276D}"/>
    <dgm:cxn modelId="{66BBDAC6-D51C-464C-9CBE-2DD4B568AABC}" type="presOf" srcId="{DF2251FF-2B95-4BA8-B32C-5A8E2B4C93A9}" destId="{ED9B3B7D-7C9A-44A7-88B4-9E81C930D55B}" srcOrd="0" destOrd="0" presId="urn:microsoft.com/office/officeart/2005/8/layout/chevron1"/>
    <dgm:cxn modelId="{66A8B618-2FD4-4964-AF7A-941A19C47ABA}" type="presParOf" srcId="{1E1548D6-7666-4CD2-8022-870D699A6DF2}" destId="{345CA098-083A-45A7-AC84-559DCE91CA4E}" srcOrd="0" destOrd="0" presId="urn:microsoft.com/office/officeart/2005/8/layout/chevron1"/>
    <dgm:cxn modelId="{4BD4F93F-48D3-4ACF-BFEC-027DE89308D7}" type="presParOf" srcId="{1E1548D6-7666-4CD2-8022-870D699A6DF2}" destId="{B13F1055-B509-43FF-B5B6-9D66DBB47DD8}" srcOrd="1" destOrd="0" presId="urn:microsoft.com/office/officeart/2005/8/layout/chevron1"/>
    <dgm:cxn modelId="{B89AB520-FA71-448C-9861-EBA8778BB373}" type="presParOf" srcId="{1E1548D6-7666-4CD2-8022-870D699A6DF2}" destId="{ED9B3B7D-7C9A-44A7-88B4-9E81C930D55B}" srcOrd="2" destOrd="0" presId="urn:microsoft.com/office/officeart/2005/8/layout/chevron1"/>
    <dgm:cxn modelId="{710020A7-9DCE-4087-84AB-52995964610C}" type="presParOf" srcId="{1E1548D6-7666-4CD2-8022-870D699A6DF2}" destId="{994A8470-CBBA-4DA1-9B5E-9F1AA0395BA1}" srcOrd="3" destOrd="0" presId="urn:microsoft.com/office/officeart/2005/8/layout/chevron1"/>
    <dgm:cxn modelId="{97DAEE0A-8C14-4F3A-8A1A-B158DF4805C8}" type="presParOf" srcId="{1E1548D6-7666-4CD2-8022-870D699A6DF2}" destId="{CC5DE0DB-D688-4CF1-ABD1-349F5334984A}" srcOrd="4" destOrd="0" presId="urn:microsoft.com/office/officeart/2005/8/layout/chevron1"/>
    <dgm:cxn modelId="{48E19930-59D5-4EF2-94B3-DAA7C6062B82}" type="presParOf" srcId="{1E1548D6-7666-4CD2-8022-870D699A6DF2}" destId="{C36B4263-FEB4-4F02-B13F-A38973824D03}" srcOrd="5" destOrd="0" presId="urn:microsoft.com/office/officeart/2005/8/layout/chevron1"/>
    <dgm:cxn modelId="{F9DB4581-0B46-4DB6-8377-A7C326619138}" type="presParOf" srcId="{1E1548D6-7666-4CD2-8022-870D699A6DF2}" destId="{31413030-D0DB-4F3F-9B4F-53CF9BC0E8E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0D94B5-8A81-4136-AEF5-C27DE6D2116F}" type="doc">
      <dgm:prSet loTypeId="urn:microsoft.com/office/officeart/2005/8/layout/hierarchy3" loCatId="hierarchy" qsTypeId="urn:microsoft.com/office/officeart/2005/8/quickstyle/simple1" qsCatId="simple" csTypeId="urn:microsoft.com/office/officeart/2005/8/colors/colorful5" csCatId="colorful" phldr="1"/>
      <dgm:spPr/>
    </dgm:pt>
    <dgm:pt modelId="{AC9B50EC-4179-4E26-B90E-129548D45652}">
      <dgm:prSet phldrT="[Text]" phldr="0"/>
      <dgm:spPr/>
      <dgm:t>
        <a:bodyPr/>
        <a:lstStyle/>
        <a:p>
          <a:pPr rtl="0"/>
          <a:r>
            <a:rPr lang="en-US" dirty="0"/>
            <a:t> Start Small and Scale</a:t>
          </a:r>
        </a:p>
      </dgm:t>
    </dgm:pt>
    <dgm:pt modelId="{9EFDCBFB-3581-43B0-B9C8-6570CE097CC2}" type="parTrans" cxnId="{5131D2EE-A5CB-4760-BC0D-5A7850FEC37C}">
      <dgm:prSet/>
      <dgm:spPr/>
      <dgm:t>
        <a:bodyPr/>
        <a:lstStyle/>
        <a:p>
          <a:endParaRPr lang="en-US"/>
        </a:p>
      </dgm:t>
    </dgm:pt>
    <dgm:pt modelId="{BB5661E7-B6C6-4246-A042-1ACC0993DD08}" type="sibTrans" cxnId="{5131D2EE-A5CB-4760-BC0D-5A7850FEC37C}">
      <dgm:prSet/>
      <dgm:spPr/>
      <dgm:t>
        <a:bodyPr/>
        <a:lstStyle/>
        <a:p>
          <a:endParaRPr lang="en-US"/>
        </a:p>
      </dgm:t>
    </dgm:pt>
    <dgm:pt modelId="{974E8445-F6A3-4DA1-B014-2D38AD4BE94B}">
      <dgm:prSet phldrT="[Text]" phldr="0"/>
      <dgm:spPr/>
      <dgm:t>
        <a:bodyPr/>
        <a:lstStyle/>
        <a:p>
          <a:pPr rtl="0"/>
          <a:r>
            <a:rPr lang="en-US" dirty="0"/>
            <a:t>Focus on Structure</a:t>
          </a:r>
        </a:p>
      </dgm:t>
    </dgm:pt>
    <dgm:pt modelId="{C74F6FE3-1D1A-4707-A34C-EA08474FA6EE}" type="parTrans" cxnId="{9A9F3D17-A707-4D23-8120-FE96AB74FE6A}">
      <dgm:prSet/>
      <dgm:spPr/>
      <dgm:t>
        <a:bodyPr/>
        <a:lstStyle/>
        <a:p>
          <a:endParaRPr lang="en-US"/>
        </a:p>
      </dgm:t>
    </dgm:pt>
    <dgm:pt modelId="{2EF80898-4EE9-47D8-B434-9C8E93D33C08}" type="sibTrans" cxnId="{9A9F3D17-A707-4D23-8120-FE96AB74FE6A}">
      <dgm:prSet/>
      <dgm:spPr/>
      <dgm:t>
        <a:bodyPr/>
        <a:lstStyle/>
        <a:p>
          <a:endParaRPr lang="en-US"/>
        </a:p>
      </dgm:t>
    </dgm:pt>
    <dgm:pt modelId="{3E50DE73-C047-430A-AB24-CCEF6E977CAF}">
      <dgm:prSet phldrT="[Text]" phldr="0"/>
      <dgm:spPr/>
      <dgm:t>
        <a:bodyPr/>
        <a:lstStyle/>
        <a:p>
          <a:pPr rtl="0"/>
          <a:r>
            <a:rPr lang="en-US" dirty="0"/>
            <a:t>Use Existing Resources</a:t>
          </a:r>
        </a:p>
      </dgm:t>
    </dgm:pt>
    <dgm:pt modelId="{D0088622-4FCC-4899-98C5-A7B44F583308}" type="parTrans" cxnId="{3318F2EC-9807-4446-9B03-C7A19C1657E0}">
      <dgm:prSet/>
      <dgm:spPr/>
      <dgm:t>
        <a:bodyPr/>
        <a:lstStyle/>
        <a:p>
          <a:endParaRPr lang="en-US"/>
        </a:p>
      </dgm:t>
    </dgm:pt>
    <dgm:pt modelId="{76D462A4-F3DD-4966-A37C-3E124CF95921}" type="sibTrans" cxnId="{3318F2EC-9807-4446-9B03-C7A19C1657E0}">
      <dgm:prSet/>
      <dgm:spPr/>
      <dgm:t>
        <a:bodyPr/>
        <a:lstStyle/>
        <a:p>
          <a:endParaRPr lang="en-US"/>
        </a:p>
      </dgm:t>
    </dgm:pt>
    <dgm:pt modelId="{ECD7310C-B14F-4DBD-B23E-EE38979B3722}">
      <dgm:prSet phldr="0"/>
      <dgm:spPr/>
      <dgm:t>
        <a:bodyPr/>
        <a:lstStyle/>
        <a:p>
          <a:pPr rtl="0"/>
          <a:r>
            <a:rPr lang="en-US" dirty="0"/>
            <a:t>Continuous Improvement</a:t>
          </a:r>
        </a:p>
      </dgm:t>
    </dgm:pt>
    <dgm:pt modelId="{039371E6-5C84-4145-9B2F-5442BCCE30FB}" type="parTrans" cxnId="{3F042C90-C006-489E-B454-47C70F13D71A}">
      <dgm:prSet/>
      <dgm:spPr/>
      <dgm:t>
        <a:bodyPr/>
        <a:lstStyle/>
        <a:p>
          <a:endParaRPr lang="en-US"/>
        </a:p>
      </dgm:t>
    </dgm:pt>
    <dgm:pt modelId="{AE3EABED-EF67-4766-9DB1-D1AA3309D64E}" type="sibTrans" cxnId="{3F042C90-C006-489E-B454-47C70F13D71A}">
      <dgm:prSet/>
      <dgm:spPr/>
      <dgm:t>
        <a:bodyPr/>
        <a:lstStyle/>
        <a:p>
          <a:endParaRPr lang="en-US"/>
        </a:p>
      </dgm:t>
    </dgm:pt>
    <dgm:pt modelId="{7F0A3E6A-2E71-48CD-820E-E1716793CAA8}" type="pres">
      <dgm:prSet presAssocID="{E70D94B5-8A81-4136-AEF5-C27DE6D2116F}" presName="diagram" presStyleCnt="0">
        <dgm:presLayoutVars>
          <dgm:chPref val="1"/>
          <dgm:dir/>
          <dgm:animOne val="branch"/>
          <dgm:animLvl val="lvl"/>
          <dgm:resizeHandles/>
        </dgm:presLayoutVars>
      </dgm:prSet>
      <dgm:spPr/>
    </dgm:pt>
    <dgm:pt modelId="{1F77F753-4A39-4600-A53E-1B73F998971D}" type="pres">
      <dgm:prSet presAssocID="{AC9B50EC-4179-4E26-B90E-129548D45652}" presName="root" presStyleCnt="0"/>
      <dgm:spPr/>
    </dgm:pt>
    <dgm:pt modelId="{054B7A3D-320D-48EE-AECB-17B3569C6452}" type="pres">
      <dgm:prSet presAssocID="{AC9B50EC-4179-4E26-B90E-129548D45652}" presName="rootComposite" presStyleCnt="0"/>
      <dgm:spPr/>
    </dgm:pt>
    <dgm:pt modelId="{D709CAB1-E099-477E-99EC-1CDD81384095}" type="pres">
      <dgm:prSet presAssocID="{AC9B50EC-4179-4E26-B90E-129548D45652}" presName="rootText" presStyleLbl="node1" presStyleIdx="0" presStyleCnt="4"/>
      <dgm:spPr/>
    </dgm:pt>
    <dgm:pt modelId="{611594E7-546F-465E-9952-79099CE47B90}" type="pres">
      <dgm:prSet presAssocID="{AC9B50EC-4179-4E26-B90E-129548D45652}" presName="rootConnector" presStyleLbl="node1" presStyleIdx="0" presStyleCnt="4"/>
      <dgm:spPr/>
    </dgm:pt>
    <dgm:pt modelId="{FC01E5C3-749C-4327-9B8D-DBE01EC6D356}" type="pres">
      <dgm:prSet presAssocID="{AC9B50EC-4179-4E26-B90E-129548D45652}" presName="childShape" presStyleCnt="0"/>
      <dgm:spPr/>
    </dgm:pt>
    <dgm:pt modelId="{DDC1F2F6-1E05-4FD7-8EC5-4C400D85B656}" type="pres">
      <dgm:prSet presAssocID="{974E8445-F6A3-4DA1-B014-2D38AD4BE94B}" presName="root" presStyleCnt="0"/>
      <dgm:spPr/>
    </dgm:pt>
    <dgm:pt modelId="{369C7404-5B54-4A9F-8737-04CABC41868A}" type="pres">
      <dgm:prSet presAssocID="{974E8445-F6A3-4DA1-B014-2D38AD4BE94B}" presName="rootComposite" presStyleCnt="0"/>
      <dgm:spPr/>
    </dgm:pt>
    <dgm:pt modelId="{4A0118B1-4AB2-4F55-AE81-2225811E14BD}" type="pres">
      <dgm:prSet presAssocID="{974E8445-F6A3-4DA1-B014-2D38AD4BE94B}" presName="rootText" presStyleLbl="node1" presStyleIdx="1" presStyleCnt="4"/>
      <dgm:spPr/>
    </dgm:pt>
    <dgm:pt modelId="{C63B04C3-A86F-475E-B1EE-A0997716B5A0}" type="pres">
      <dgm:prSet presAssocID="{974E8445-F6A3-4DA1-B014-2D38AD4BE94B}" presName="rootConnector" presStyleLbl="node1" presStyleIdx="1" presStyleCnt="4"/>
      <dgm:spPr/>
    </dgm:pt>
    <dgm:pt modelId="{175C82AC-42A2-409E-BECD-1A0C213FF69B}" type="pres">
      <dgm:prSet presAssocID="{974E8445-F6A3-4DA1-B014-2D38AD4BE94B}" presName="childShape" presStyleCnt="0"/>
      <dgm:spPr/>
    </dgm:pt>
    <dgm:pt modelId="{8F38E9C1-AFC6-4F28-9E5A-ADBCB35E90EF}" type="pres">
      <dgm:prSet presAssocID="{3E50DE73-C047-430A-AB24-CCEF6E977CAF}" presName="root" presStyleCnt="0"/>
      <dgm:spPr/>
    </dgm:pt>
    <dgm:pt modelId="{BD47C23D-B51D-4A79-AF3F-873B41716D82}" type="pres">
      <dgm:prSet presAssocID="{3E50DE73-C047-430A-AB24-CCEF6E977CAF}" presName="rootComposite" presStyleCnt="0"/>
      <dgm:spPr/>
    </dgm:pt>
    <dgm:pt modelId="{B96159C0-AF71-4619-BB66-F263776C8D0A}" type="pres">
      <dgm:prSet presAssocID="{3E50DE73-C047-430A-AB24-CCEF6E977CAF}" presName="rootText" presStyleLbl="node1" presStyleIdx="2" presStyleCnt="4"/>
      <dgm:spPr/>
    </dgm:pt>
    <dgm:pt modelId="{E8372BF1-4AFE-46C4-BD40-033E467AE344}" type="pres">
      <dgm:prSet presAssocID="{3E50DE73-C047-430A-AB24-CCEF6E977CAF}" presName="rootConnector" presStyleLbl="node1" presStyleIdx="2" presStyleCnt="4"/>
      <dgm:spPr/>
    </dgm:pt>
    <dgm:pt modelId="{70D26155-9EDF-4AA8-B3E4-BF2963E5986A}" type="pres">
      <dgm:prSet presAssocID="{3E50DE73-C047-430A-AB24-CCEF6E977CAF}" presName="childShape" presStyleCnt="0"/>
      <dgm:spPr/>
    </dgm:pt>
    <dgm:pt modelId="{343E37B8-4B50-4C0E-B363-817C070B7864}" type="pres">
      <dgm:prSet presAssocID="{ECD7310C-B14F-4DBD-B23E-EE38979B3722}" presName="root" presStyleCnt="0"/>
      <dgm:spPr/>
    </dgm:pt>
    <dgm:pt modelId="{880F2E3C-4686-4DDA-822F-1158F059ACBE}" type="pres">
      <dgm:prSet presAssocID="{ECD7310C-B14F-4DBD-B23E-EE38979B3722}" presName="rootComposite" presStyleCnt="0"/>
      <dgm:spPr/>
    </dgm:pt>
    <dgm:pt modelId="{050D3974-3D32-45A5-B428-AD2B9D67A2AC}" type="pres">
      <dgm:prSet presAssocID="{ECD7310C-B14F-4DBD-B23E-EE38979B3722}" presName="rootText" presStyleLbl="node1" presStyleIdx="3" presStyleCnt="4"/>
      <dgm:spPr/>
    </dgm:pt>
    <dgm:pt modelId="{4C426C8B-2BE7-4E65-A119-B0274DF5605D}" type="pres">
      <dgm:prSet presAssocID="{ECD7310C-B14F-4DBD-B23E-EE38979B3722}" presName="rootConnector" presStyleLbl="node1" presStyleIdx="3" presStyleCnt="4"/>
      <dgm:spPr/>
    </dgm:pt>
    <dgm:pt modelId="{221E7894-ADE3-4AF0-BD4A-EC7D87ADC4B2}" type="pres">
      <dgm:prSet presAssocID="{ECD7310C-B14F-4DBD-B23E-EE38979B3722}" presName="childShape" presStyleCnt="0"/>
      <dgm:spPr/>
    </dgm:pt>
  </dgm:ptLst>
  <dgm:cxnLst>
    <dgm:cxn modelId="{E4012900-8782-47C3-B7F6-E419874106B6}" type="presOf" srcId="{E70D94B5-8A81-4136-AEF5-C27DE6D2116F}" destId="{7F0A3E6A-2E71-48CD-820E-E1716793CAA8}" srcOrd="0" destOrd="0" presId="urn:microsoft.com/office/officeart/2005/8/layout/hierarchy3"/>
    <dgm:cxn modelId="{9A9F3D17-A707-4D23-8120-FE96AB74FE6A}" srcId="{E70D94B5-8A81-4136-AEF5-C27DE6D2116F}" destId="{974E8445-F6A3-4DA1-B014-2D38AD4BE94B}" srcOrd="1" destOrd="0" parTransId="{C74F6FE3-1D1A-4707-A34C-EA08474FA6EE}" sibTransId="{2EF80898-4EE9-47D8-B434-9C8E93D33C08}"/>
    <dgm:cxn modelId="{B30E293C-4BC0-4C7B-A692-B6B3C6AAB8F9}" type="presOf" srcId="{974E8445-F6A3-4DA1-B014-2D38AD4BE94B}" destId="{C63B04C3-A86F-475E-B1EE-A0997716B5A0}" srcOrd="1" destOrd="0" presId="urn:microsoft.com/office/officeart/2005/8/layout/hierarchy3"/>
    <dgm:cxn modelId="{B03C8C4A-160D-4819-8728-856BE92F53B1}" type="presOf" srcId="{974E8445-F6A3-4DA1-B014-2D38AD4BE94B}" destId="{4A0118B1-4AB2-4F55-AE81-2225811E14BD}" srcOrd="0" destOrd="0" presId="urn:microsoft.com/office/officeart/2005/8/layout/hierarchy3"/>
    <dgm:cxn modelId="{F9D70D89-E983-4AF3-BEE5-954DAC28B2E9}" type="presOf" srcId="{3E50DE73-C047-430A-AB24-CCEF6E977CAF}" destId="{B96159C0-AF71-4619-BB66-F263776C8D0A}" srcOrd="0" destOrd="0" presId="urn:microsoft.com/office/officeart/2005/8/layout/hierarchy3"/>
    <dgm:cxn modelId="{3F042C90-C006-489E-B454-47C70F13D71A}" srcId="{E70D94B5-8A81-4136-AEF5-C27DE6D2116F}" destId="{ECD7310C-B14F-4DBD-B23E-EE38979B3722}" srcOrd="3" destOrd="0" parTransId="{039371E6-5C84-4145-9B2F-5442BCCE30FB}" sibTransId="{AE3EABED-EF67-4766-9DB1-D1AA3309D64E}"/>
    <dgm:cxn modelId="{7CCBAF91-EFB9-4501-9078-AAB918C07445}" type="presOf" srcId="{ECD7310C-B14F-4DBD-B23E-EE38979B3722}" destId="{4C426C8B-2BE7-4E65-A119-B0274DF5605D}" srcOrd="1" destOrd="0" presId="urn:microsoft.com/office/officeart/2005/8/layout/hierarchy3"/>
    <dgm:cxn modelId="{722F1CB1-C541-43A4-8925-C721D8076772}" type="presOf" srcId="{ECD7310C-B14F-4DBD-B23E-EE38979B3722}" destId="{050D3974-3D32-45A5-B428-AD2B9D67A2AC}" srcOrd="0" destOrd="0" presId="urn:microsoft.com/office/officeart/2005/8/layout/hierarchy3"/>
    <dgm:cxn modelId="{32B1A9C2-6929-4E76-808D-09EA9ADCEACE}" type="presOf" srcId="{3E50DE73-C047-430A-AB24-CCEF6E977CAF}" destId="{E8372BF1-4AFE-46C4-BD40-033E467AE344}" srcOrd="1" destOrd="0" presId="urn:microsoft.com/office/officeart/2005/8/layout/hierarchy3"/>
    <dgm:cxn modelId="{EA7F11E2-9BAC-4429-88CF-4A8B9837F9C5}" type="presOf" srcId="{AC9B50EC-4179-4E26-B90E-129548D45652}" destId="{611594E7-546F-465E-9952-79099CE47B90}" srcOrd="1" destOrd="0" presId="urn:microsoft.com/office/officeart/2005/8/layout/hierarchy3"/>
    <dgm:cxn modelId="{3318F2EC-9807-4446-9B03-C7A19C1657E0}" srcId="{E70D94B5-8A81-4136-AEF5-C27DE6D2116F}" destId="{3E50DE73-C047-430A-AB24-CCEF6E977CAF}" srcOrd="2" destOrd="0" parTransId="{D0088622-4FCC-4899-98C5-A7B44F583308}" sibTransId="{76D462A4-F3DD-4966-A37C-3E124CF95921}"/>
    <dgm:cxn modelId="{5131D2EE-A5CB-4760-BC0D-5A7850FEC37C}" srcId="{E70D94B5-8A81-4136-AEF5-C27DE6D2116F}" destId="{AC9B50EC-4179-4E26-B90E-129548D45652}" srcOrd="0" destOrd="0" parTransId="{9EFDCBFB-3581-43B0-B9C8-6570CE097CC2}" sibTransId="{BB5661E7-B6C6-4246-A042-1ACC0993DD08}"/>
    <dgm:cxn modelId="{5203FDEE-5CB4-45D4-8CC9-19D73CC118E0}" type="presOf" srcId="{AC9B50EC-4179-4E26-B90E-129548D45652}" destId="{D709CAB1-E099-477E-99EC-1CDD81384095}" srcOrd="0" destOrd="0" presId="urn:microsoft.com/office/officeart/2005/8/layout/hierarchy3"/>
    <dgm:cxn modelId="{49039E84-204C-4CFB-8898-73A8FA60938A}" type="presParOf" srcId="{7F0A3E6A-2E71-48CD-820E-E1716793CAA8}" destId="{1F77F753-4A39-4600-A53E-1B73F998971D}" srcOrd="0" destOrd="0" presId="urn:microsoft.com/office/officeart/2005/8/layout/hierarchy3"/>
    <dgm:cxn modelId="{33CB7DDE-F4C7-4D95-95F8-C553BA5B7775}" type="presParOf" srcId="{1F77F753-4A39-4600-A53E-1B73F998971D}" destId="{054B7A3D-320D-48EE-AECB-17B3569C6452}" srcOrd="0" destOrd="0" presId="urn:microsoft.com/office/officeart/2005/8/layout/hierarchy3"/>
    <dgm:cxn modelId="{A13A3EA8-F1EF-42DE-B036-F749759FDBD9}" type="presParOf" srcId="{054B7A3D-320D-48EE-AECB-17B3569C6452}" destId="{D709CAB1-E099-477E-99EC-1CDD81384095}" srcOrd="0" destOrd="0" presId="urn:microsoft.com/office/officeart/2005/8/layout/hierarchy3"/>
    <dgm:cxn modelId="{4CA7BCBB-AE5D-426C-82B3-D182A3086896}" type="presParOf" srcId="{054B7A3D-320D-48EE-AECB-17B3569C6452}" destId="{611594E7-546F-465E-9952-79099CE47B90}" srcOrd="1" destOrd="0" presId="urn:microsoft.com/office/officeart/2005/8/layout/hierarchy3"/>
    <dgm:cxn modelId="{26B17E04-F2A2-48D1-880D-6604D6CD891B}" type="presParOf" srcId="{1F77F753-4A39-4600-A53E-1B73F998971D}" destId="{FC01E5C3-749C-4327-9B8D-DBE01EC6D356}" srcOrd="1" destOrd="0" presId="urn:microsoft.com/office/officeart/2005/8/layout/hierarchy3"/>
    <dgm:cxn modelId="{D6BF044E-8611-4EB1-8A1C-5045ADB23824}" type="presParOf" srcId="{7F0A3E6A-2E71-48CD-820E-E1716793CAA8}" destId="{DDC1F2F6-1E05-4FD7-8EC5-4C400D85B656}" srcOrd="1" destOrd="0" presId="urn:microsoft.com/office/officeart/2005/8/layout/hierarchy3"/>
    <dgm:cxn modelId="{2509D2A5-ABB4-4EB3-B314-C5E04949D42E}" type="presParOf" srcId="{DDC1F2F6-1E05-4FD7-8EC5-4C400D85B656}" destId="{369C7404-5B54-4A9F-8737-04CABC41868A}" srcOrd="0" destOrd="0" presId="urn:microsoft.com/office/officeart/2005/8/layout/hierarchy3"/>
    <dgm:cxn modelId="{93197DB8-7659-4F93-AEB4-D5C39392A43E}" type="presParOf" srcId="{369C7404-5B54-4A9F-8737-04CABC41868A}" destId="{4A0118B1-4AB2-4F55-AE81-2225811E14BD}" srcOrd="0" destOrd="0" presId="urn:microsoft.com/office/officeart/2005/8/layout/hierarchy3"/>
    <dgm:cxn modelId="{346A1DE9-8211-4EB1-A040-6A5042E3085C}" type="presParOf" srcId="{369C7404-5B54-4A9F-8737-04CABC41868A}" destId="{C63B04C3-A86F-475E-B1EE-A0997716B5A0}" srcOrd="1" destOrd="0" presId="urn:microsoft.com/office/officeart/2005/8/layout/hierarchy3"/>
    <dgm:cxn modelId="{F41AABF9-50E6-4FA0-95E8-FCFA97E56614}" type="presParOf" srcId="{DDC1F2F6-1E05-4FD7-8EC5-4C400D85B656}" destId="{175C82AC-42A2-409E-BECD-1A0C213FF69B}" srcOrd="1" destOrd="0" presId="urn:microsoft.com/office/officeart/2005/8/layout/hierarchy3"/>
    <dgm:cxn modelId="{FC9C0F08-3742-4DCD-8AF6-E14816AA16CD}" type="presParOf" srcId="{7F0A3E6A-2E71-48CD-820E-E1716793CAA8}" destId="{8F38E9C1-AFC6-4F28-9E5A-ADBCB35E90EF}" srcOrd="2" destOrd="0" presId="urn:microsoft.com/office/officeart/2005/8/layout/hierarchy3"/>
    <dgm:cxn modelId="{09AD7A36-B268-4DE1-AD5D-905D57E174AB}" type="presParOf" srcId="{8F38E9C1-AFC6-4F28-9E5A-ADBCB35E90EF}" destId="{BD47C23D-B51D-4A79-AF3F-873B41716D82}" srcOrd="0" destOrd="0" presId="urn:microsoft.com/office/officeart/2005/8/layout/hierarchy3"/>
    <dgm:cxn modelId="{E656AF20-5EDD-4215-A441-ED501EA836A6}" type="presParOf" srcId="{BD47C23D-B51D-4A79-AF3F-873B41716D82}" destId="{B96159C0-AF71-4619-BB66-F263776C8D0A}" srcOrd="0" destOrd="0" presId="urn:microsoft.com/office/officeart/2005/8/layout/hierarchy3"/>
    <dgm:cxn modelId="{949E6592-E091-4BDB-B919-E94A6DCAEA8F}" type="presParOf" srcId="{BD47C23D-B51D-4A79-AF3F-873B41716D82}" destId="{E8372BF1-4AFE-46C4-BD40-033E467AE344}" srcOrd="1" destOrd="0" presId="urn:microsoft.com/office/officeart/2005/8/layout/hierarchy3"/>
    <dgm:cxn modelId="{7C259721-6220-4F6A-94F0-3B1AA4171EE7}" type="presParOf" srcId="{8F38E9C1-AFC6-4F28-9E5A-ADBCB35E90EF}" destId="{70D26155-9EDF-4AA8-B3E4-BF2963E5986A}" srcOrd="1" destOrd="0" presId="urn:microsoft.com/office/officeart/2005/8/layout/hierarchy3"/>
    <dgm:cxn modelId="{943F6CF0-D4D5-4C0B-843D-6F9A492B7D53}" type="presParOf" srcId="{7F0A3E6A-2E71-48CD-820E-E1716793CAA8}" destId="{343E37B8-4B50-4C0E-B363-817C070B7864}" srcOrd="3" destOrd="0" presId="urn:microsoft.com/office/officeart/2005/8/layout/hierarchy3"/>
    <dgm:cxn modelId="{BF63ABA5-80BC-4DDC-9630-8EF1A79C15FF}" type="presParOf" srcId="{343E37B8-4B50-4C0E-B363-817C070B7864}" destId="{880F2E3C-4686-4DDA-822F-1158F059ACBE}" srcOrd="0" destOrd="0" presId="urn:microsoft.com/office/officeart/2005/8/layout/hierarchy3"/>
    <dgm:cxn modelId="{695CA024-484F-4B18-B20C-8D7066590F6A}" type="presParOf" srcId="{880F2E3C-4686-4DDA-822F-1158F059ACBE}" destId="{050D3974-3D32-45A5-B428-AD2B9D67A2AC}" srcOrd="0" destOrd="0" presId="urn:microsoft.com/office/officeart/2005/8/layout/hierarchy3"/>
    <dgm:cxn modelId="{C9769A42-97CD-4EB6-B894-924478B6C335}" type="presParOf" srcId="{880F2E3C-4686-4DDA-822F-1158F059ACBE}" destId="{4C426C8B-2BE7-4E65-A119-B0274DF5605D}" srcOrd="1" destOrd="0" presId="urn:microsoft.com/office/officeart/2005/8/layout/hierarchy3"/>
    <dgm:cxn modelId="{9482600F-F0AE-42B8-B029-C234A6238F87}" type="presParOf" srcId="{343E37B8-4B50-4C0E-B363-817C070B7864}" destId="{221E7894-ADE3-4AF0-BD4A-EC7D87ADC4B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31FC7-C3B6-45A8-987C-74BEAAD14C5F}">
      <dsp:nvSpPr>
        <dsp:cNvPr id="0" name=""/>
        <dsp:cNvSpPr/>
      </dsp:nvSpPr>
      <dsp:spPr>
        <a:xfrm rot="5400000">
          <a:off x="466031" y="2198763"/>
          <a:ext cx="1389231" cy="2311649"/>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AF738F-C038-4A6D-8830-47662E399770}">
      <dsp:nvSpPr>
        <dsp:cNvPr id="0" name=""/>
        <dsp:cNvSpPr/>
      </dsp:nvSpPr>
      <dsp:spPr>
        <a:xfrm>
          <a:off x="234134" y="2889448"/>
          <a:ext cx="2086970" cy="1829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Avenir Next"/>
            </a:rPr>
            <a:t>Meaningful projects</a:t>
          </a:r>
        </a:p>
      </dsp:txBody>
      <dsp:txXfrm>
        <a:off x="234134" y="2889448"/>
        <a:ext cx="2086970" cy="1829351"/>
      </dsp:txXfrm>
    </dsp:sp>
    <dsp:sp modelId="{4ED2A605-B7B2-477C-8E9A-364BCBD4DEAB}">
      <dsp:nvSpPr>
        <dsp:cNvPr id="0" name=""/>
        <dsp:cNvSpPr/>
      </dsp:nvSpPr>
      <dsp:spPr>
        <a:xfrm>
          <a:off x="1927336" y="2028577"/>
          <a:ext cx="393767" cy="393767"/>
        </a:xfrm>
        <a:prstGeom prst="triangle">
          <a:avLst>
            <a:gd name="adj" fmla="val 100000"/>
          </a:avLst>
        </a:prstGeom>
        <a:solidFill>
          <a:schemeClr val="accent4">
            <a:hueOff val="1633482"/>
            <a:satOff val="-6796"/>
            <a:lumOff val="1601"/>
            <a:alphaOff val="0"/>
          </a:schemeClr>
        </a:solidFill>
        <a:ln w="12700" cap="flat" cmpd="sng" algn="ctr">
          <a:solidFill>
            <a:schemeClr val="accent4">
              <a:hueOff val="1633482"/>
              <a:satOff val="-6796"/>
              <a:lumOff val="16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628018-976C-4F86-9F0C-FAAE8AF92EAD}">
      <dsp:nvSpPr>
        <dsp:cNvPr id="0" name=""/>
        <dsp:cNvSpPr/>
      </dsp:nvSpPr>
      <dsp:spPr>
        <a:xfrm rot="5400000">
          <a:off x="3020891" y="1566561"/>
          <a:ext cx="1389231" cy="2311649"/>
        </a:xfrm>
        <a:prstGeom prst="corner">
          <a:avLst>
            <a:gd name="adj1" fmla="val 16120"/>
            <a:gd name="adj2" fmla="val 16110"/>
          </a:avLst>
        </a:prstGeom>
        <a:solidFill>
          <a:schemeClr val="accent4">
            <a:hueOff val="3266964"/>
            <a:satOff val="-13592"/>
            <a:lumOff val="3203"/>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82503-8407-4A66-A73C-B19923841E94}">
      <dsp:nvSpPr>
        <dsp:cNvPr id="0" name=""/>
        <dsp:cNvSpPr/>
      </dsp:nvSpPr>
      <dsp:spPr>
        <a:xfrm>
          <a:off x="2788993" y="2257246"/>
          <a:ext cx="2086970" cy="1829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Avenir Next"/>
            </a:rPr>
            <a:t>Defined goals</a:t>
          </a:r>
        </a:p>
      </dsp:txBody>
      <dsp:txXfrm>
        <a:off x="2788993" y="2257246"/>
        <a:ext cx="2086970" cy="1829351"/>
      </dsp:txXfrm>
    </dsp:sp>
    <dsp:sp modelId="{283BD103-78EA-46E0-8350-6886B8F97CAD}">
      <dsp:nvSpPr>
        <dsp:cNvPr id="0" name=""/>
        <dsp:cNvSpPr/>
      </dsp:nvSpPr>
      <dsp:spPr>
        <a:xfrm>
          <a:off x="4482196" y="1396375"/>
          <a:ext cx="393767" cy="393767"/>
        </a:xfrm>
        <a:prstGeom prst="triangle">
          <a:avLst>
            <a:gd name="adj" fmla="val 10000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D30F7-AEC6-4D26-AAF5-B5BCF4ADD223}">
      <dsp:nvSpPr>
        <dsp:cNvPr id="0" name=""/>
        <dsp:cNvSpPr/>
      </dsp:nvSpPr>
      <dsp:spPr>
        <a:xfrm rot="5400000">
          <a:off x="5575750" y="934358"/>
          <a:ext cx="1389231" cy="2311649"/>
        </a:xfrm>
        <a:prstGeom prst="corner">
          <a:avLst>
            <a:gd name="adj1" fmla="val 16120"/>
            <a:gd name="adj2" fmla="val 16110"/>
          </a:avLst>
        </a:prstGeom>
        <a:solidFill>
          <a:schemeClr val="accent4">
            <a:hueOff val="6533927"/>
            <a:satOff val="-27185"/>
            <a:lumOff val="6405"/>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0F78D-9354-433C-A927-C5749DE7B12A}">
      <dsp:nvSpPr>
        <dsp:cNvPr id="0" name=""/>
        <dsp:cNvSpPr/>
      </dsp:nvSpPr>
      <dsp:spPr>
        <a:xfrm>
          <a:off x="5343852" y="1625043"/>
          <a:ext cx="2086970" cy="1829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Avenir Next"/>
            </a:rPr>
            <a:t>Support system</a:t>
          </a:r>
        </a:p>
      </dsp:txBody>
      <dsp:txXfrm>
        <a:off x="5343852" y="1625043"/>
        <a:ext cx="2086970" cy="1829351"/>
      </dsp:txXfrm>
    </dsp:sp>
    <dsp:sp modelId="{3AD057A1-29B1-43B4-837E-B48F8B04E3C9}">
      <dsp:nvSpPr>
        <dsp:cNvPr id="0" name=""/>
        <dsp:cNvSpPr/>
      </dsp:nvSpPr>
      <dsp:spPr>
        <a:xfrm>
          <a:off x="7037055" y="764172"/>
          <a:ext cx="393767" cy="393767"/>
        </a:xfrm>
        <a:prstGeom prst="triangle">
          <a:avLst>
            <a:gd name="adj" fmla="val 100000"/>
          </a:avLst>
        </a:prstGeom>
        <a:solidFill>
          <a:schemeClr val="accent4">
            <a:hueOff val="8167408"/>
            <a:satOff val="-33981"/>
            <a:lumOff val="8007"/>
            <a:alphaOff val="0"/>
          </a:schemeClr>
        </a:solidFill>
        <a:ln w="12700" cap="flat" cmpd="sng" algn="ctr">
          <a:solidFill>
            <a:schemeClr val="accent4">
              <a:hueOff val="8167408"/>
              <a:satOff val="-33981"/>
              <a:lumOff val="80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33E59-4986-4264-BBCD-83C0976F9CBA}">
      <dsp:nvSpPr>
        <dsp:cNvPr id="0" name=""/>
        <dsp:cNvSpPr/>
      </dsp:nvSpPr>
      <dsp:spPr>
        <a:xfrm rot="5400000">
          <a:off x="8130609" y="302156"/>
          <a:ext cx="1389231" cy="2311649"/>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9AE7A-8759-4D49-838B-F40BB7D81621}">
      <dsp:nvSpPr>
        <dsp:cNvPr id="0" name=""/>
        <dsp:cNvSpPr/>
      </dsp:nvSpPr>
      <dsp:spPr>
        <a:xfrm>
          <a:off x="7898712" y="992841"/>
          <a:ext cx="2086970" cy="1829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dirty="0">
              <a:latin typeface="Avenir Next"/>
            </a:rPr>
            <a:t>Measurable  Outcomes</a:t>
          </a:r>
        </a:p>
      </dsp:txBody>
      <dsp:txXfrm>
        <a:off x="7898712" y="992841"/>
        <a:ext cx="2086970" cy="1829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A6342-2666-4E0B-8979-140E572100BC}">
      <dsp:nvSpPr>
        <dsp:cNvPr id="0" name=""/>
        <dsp:cNvSpPr/>
      </dsp:nvSpPr>
      <dsp:spPr>
        <a:xfrm>
          <a:off x="759906" y="881"/>
          <a:ext cx="2302370" cy="13814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venir Next Demi Bold"/>
            </a:rPr>
            <a:t>Partner with schools / programs</a:t>
          </a:r>
        </a:p>
      </dsp:txBody>
      <dsp:txXfrm>
        <a:off x="759906" y="881"/>
        <a:ext cx="2302370" cy="1381422"/>
      </dsp:txXfrm>
    </dsp:sp>
    <dsp:sp modelId="{F0EA20E5-CF92-46D9-9E6A-8C676648ADC5}">
      <dsp:nvSpPr>
        <dsp:cNvPr id="0" name=""/>
        <dsp:cNvSpPr/>
      </dsp:nvSpPr>
      <dsp:spPr>
        <a:xfrm>
          <a:off x="3292514" y="881"/>
          <a:ext cx="2302370" cy="1381422"/>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venir Next Demi Bold"/>
            </a:rPr>
            <a:t>Write clear, compelling job descriptions</a:t>
          </a:r>
        </a:p>
      </dsp:txBody>
      <dsp:txXfrm>
        <a:off x="3292514" y="881"/>
        <a:ext cx="2302370" cy="1381422"/>
      </dsp:txXfrm>
    </dsp:sp>
    <dsp:sp modelId="{5651EA27-97B8-4E40-861F-F6E937B0C176}">
      <dsp:nvSpPr>
        <dsp:cNvPr id="0" name=""/>
        <dsp:cNvSpPr/>
      </dsp:nvSpPr>
      <dsp:spPr>
        <a:xfrm>
          <a:off x="759906" y="1612541"/>
          <a:ext cx="2302370" cy="1381422"/>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venir Next Demi Bold"/>
            </a:rPr>
            <a:t>Highlight Learning Opportunities</a:t>
          </a:r>
        </a:p>
      </dsp:txBody>
      <dsp:txXfrm>
        <a:off x="759906" y="1612541"/>
        <a:ext cx="2302370" cy="1381422"/>
      </dsp:txXfrm>
    </dsp:sp>
    <dsp:sp modelId="{8464F57E-9881-42D0-8DD9-D4626CFBBCF4}">
      <dsp:nvSpPr>
        <dsp:cNvPr id="0" name=""/>
        <dsp:cNvSpPr/>
      </dsp:nvSpPr>
      <dsp:spPr>
        <a:xfrm>
          <a:off x="3292514" y="1612541"/>
          <a:ext cx="2302370" cy="1381422"/>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venir Next Demi Bold"/>
            </a:rPr>
            <a:t>Promote company</a:t>
          </a:r>
        </a:p>
      </dsp:txBody>
      <dsp:txXfrm>
        <a:off x="3292514" y="1612541"/>
        <a:ext cx="2302370" cy="1381422"/>
      </dsp:txXfrm>
    </dsp:sp>
    <dsp:sp modelId="{E41DCA33-354B-4BF1-AF26-95D225BA6396}">
      <dsp:nvSpPr>
        <dsp:cNvPr id="0" name=""/>
        <dsp:cNvSpPr/>
      </dsp:nvSpPr>
      <dsp:spPr>
        <a:xfrm>
          <a:off x="759906" y="3224200"/>
          <a:ext cx="2302370" cy="1381422"/>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venir Next Demi Bold"/>
            </a:rPr>
            <a:t>Meet candidates where they are</a:t>
          </a:r>
        </a:p>
      </dsp:txBody>
      <dsp:txXfrm>
        <a:off x="759906" y="3224200"/>
        <a:ext cx="2302370" cy="1381422"/>
      </dsp:txXfrm>
    </dsp:sp>
    <dsp:sp modelId="{3E9BDDE5-32C2-467E-90D5-A3D480785132}">
      <dsp:nvSpPr>
        <dsp:cNvPr id="0" name=""/>
        <dsp:cNvSpPr/>
      </dsp:nvSpPr>
      <dsp:spPr>
        <a:xfrm>
          <a:off x="3292514" y="3224200"/>
          <a:ext cx="2302370" cy="138142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venir Next Demi Bold"/>
            </a:rPr>
            <a:t>Promote Internally</a:t>
          </a:r>
        </a:p>
      </dsp:txBody>
      <dsp:txXfrm>
        <a:off x="3292514" y="3224200"/>
        <a:ext cx="2302370" cy="1381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CA098-083A-45A7-AC84-559DCE91CA4E}">
      <dsp:nvSpPr>
        <dsp:cNvPr id="0" name=""/>
        <dsp:cNvSpPr/>
      </dsp:nvSpPr>
      <dsp:spPr>
        <a:xfrm>
          <a:off x="4705" y="3124065"/>
          <a:ext cx="2739111" cy="109564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Avenir Next Demi Bold"/>
              <a:cs typeface="Arial"/>
            </a:rPr>
            <a:t> Clear schedule</a:t>
          </a:r>
          <a:r>
            <a:rPr lang="en-US" sz="1200" kern="1200" dirty="0">
              <a:latin typeface="Avenir Next Demi Bold"/>
              <a:cs typeface="Arial"/>
            </a:rPr>
            <a:t> </a:t>
          </a:r>
        </a:p>
      </dsp:txBody>
      <dsp:txXfrm>
        <a:off x="552527" y="3124065"/>
        <a:ext cx="1643467" cy="1095644"/>
      </dsp:txXfrm>
    </dsp:sp>
    <dsp:sp modelId="{ED9B3B7D-7C9A-44A7-88B4-9E81C930D55B}">
      <dsp:nvSpPr>
        <dsp:cNvPr id="0" name=""/>
        <dsp:cNvSpPr/>
      </dsp:nvSpPr>
      <dsp:spPr>
        <a:xfrm>
          <a:off x="2469906" y="3124065"/>
          <a:ext cx="2739111" cy="1095644"/>
        </a:xfrm>
        <a:prstGeom prst="chevr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venir Next Demi Bold"/>
              <a:cs typeface="Arial"/>
            </a:rPr>
            <a:t>Introductions to team </a:t>
          </a:r>
        </a:p>
      </dsp:txBody>
      <dsp:txXfrm>
        <a:off x="3017728" y="3124065"/>
        <a:ext cx="1643467" cy="1095644"/>
      </dsp:txXfrm>
    </dsp:sp>
    <dsp:sp modelId="{CC5DE0DB-D688-4CF1-ABD1-349F5334984A}">
      <dsp:nvSpPr>
        <dsp:cNvPr id="0" name=""/>
        <dsp:cNvSpPr/>
      </dsp:nvSpPr>
      <dsp:spPr>
        <a:xfrm>
          <a:off x="4935106" y="3124065"/>
          <a:ext cx="2739111" cy="1095644"/>
        </a:xfrm>
        <a:prstGeom prst="chevr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venir Next Demi Bold"/>
              <a:cs typeface="Arial"/>
            </a:rPr>
            <a:t>Set early goals </a:t>
          </a:r>
        </a:p>
      </dsp:txBody>
      <dsp:txXfrm>
        <a:off x="5482928" y="3124065"/>
        <a:ext cx="1643467" cy="1095644"/>
      </dsp:txXfrm>
    </dsp:sp>
    <dsp:sp modelId="{31413030-D0DB-4F3F-9B4F-53CF9BC0E8E9}">
      <dsp:nvSpPr>
        <dsp:cNvPr id="0" name=""/>
        <dsp:cNvSpPr/>
      </dsp:nvSpPr>
      <dsp:spPr>
        <a:xfrm>
          <a:off x="7400307" y="3124065"/>
          <a:ext cx="2739111" cy="1095644"/>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venir Next Demi Bold"/>
              <a:cs typeface="Arial"/>
            </a:rPr>
            <a:t>Frequent check-ins</a:t>
          </a:r>
          <a:endParaRPr lang="en-US" sz="2000" kern="1200" dirty="0">
            <a:latin typeface="Avenir Next Demi Bold"/>
          </a:endParaRPr>
        </a:p>
      </dsp:txBody>
      <dsp:txXfrm>
        <a:off x="7948129" y="3124065"/>
        <a:ext cx="1643467" cy="1095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9CAB1-E099-477E-99EC-1CDD81384095}">
      <dsp:nvSpPr>
        <dsp:cNvPr id="0" name=""/>
        <dsp:cNvSpPr/>
      </dsp:nvSpPr>
      <dsp:spPr>
        <a:xfrm>
          <a:off x="1674" y="2016260"/>
          <a:ext cx="1924347" cy="96217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 Start Small and Scale</a:t>
          </a:r>
        </a:p>
      </dsp:txBody>
      <dsp:txXfrm>
        <a:off x="29855" y="2044441"/>
        <a:ext cx="1867985" cy="905811"/>
      </dsp:txXfrm>
    </dsp:sp>
    <dsp:sp modelId="{4A0118B1-4AB2-4F55-AE81-2225811E14BD}">
      <dsp:nvSpPr>
        <dsp:cNvPr id="0" name=""/>
        <dsp:cNvSpPr/>
      </dsp:nvSpPr>
      <dsp:spPr>
        <a:xfrm>
          <a:off x="2407108" y="2016260"/>
          <a:ext cx="1924347" cy="962173"/>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Focus on Structure</a:t>
          </a:r>
        </a:p>
      </dsp:txBody>
      <dsp:txXfrm>
        <a:off x="2435289" y="2044441"/>
        <a:ext cx="1867985" cy="905811"/>
      </dsp:txXfrm>
    </dsp:sp>
    <dsp:sp modelId="{B96159C0-AF71-4619-BB66-F263776C8D0A}">
      <dsp:nvSpPr>
        <dsp:cNvPr id="0" name=""/>
        <dsp:cNvSpPr/>
      </dsp:nvSpPr>
      <dsp:spPr>
        <a:xfrm>
          <a:off x="4812542" y="2016260"/>
          <a:ext cx="1924347" cy="962173"/>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Use Existing Resources</a:t>
          </a:r>
        </a:p>
      </dsp:txBody>
      <dsp:txXfrm>
        <a:off x="4840723" y="2044441"/>
        <a:ext cx="1867985" cy="905811"/>
      </dsp:txXfrm>
    </dsp:sp>
    <dsp:sp modelId="{050D3974-3D32-45A5-B428-AD2B9D67A2AC}">
      <dsp:nvSpPr>
        <dsp:cNvPr id="0" name=""/>
        <dsp:cNvSpPr/>
      </dsp:nvSpPr>
      <dsp:spPr>
        <a:xfrm>
          <a:off x="7217976" y="2016260"/>
          <a:ext cx="1924347" cy="96217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Continuous Improvement</a:t>
          </a:r>
        </a:p>
      </dsp:txBody>
      <dsp:txXfrm>
        <a:off x="7246157" y="2044441"/>
        <a:ext cx="1867985" cy="905811"/>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3D0D4F-0596-48B9-8DDA-1020A2684F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3F8444-1C5E-4CBF-B19A-9F907724CB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14BA5-1A4D-4595-B78F-8F64C06EC1E5}" type="datetimeFigureOut">
              <a:rPr lang="en-US" smtClean="0"/>
              <a:t>4/8/2026</a:t>
            </a:fld>
            <a:endParaRPr lang="en-US"/>
          </a:p>
        </p:txBody>
      </p:sp>
      <p:sp>
        <p:nvSpPr>
          <p:cNvPr id="4" name="Footer Placeholder 3">
            <a:extLst>
              <a:ext uri="{FF2B5EF4-FFF2-40B4-BE49-F238E27FC236}">
                <a16:creationId xmlns:a16="http://schemas.microsoft.com/office/drawing/2014/main" id="{5C09DAF7-2E11-4928-A75F-55386A2379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3721C7-BCBC-4850-B61C-70AA11626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6319E1-8E0C-4BBE-8DF5-62805D6D8D0A}" type="slidenum">
              <a:rPr lang="en-US" smtClean="0"/>
              <a:t>‹#›</a:t>
            </a:fld>
            <a:endParaRPr lang="en-US"/>
          </a:p>
        </p:txBody>
      </p:sp>
    </p:spTree>
    <p:extLst>
      <p:ext uri="{BB962C8B-B14F-4D97-AF65-F5344CB8AC3E}">
        <p14:creationId xmlns:p14="http://schemas.microsoft.com/office/powerpoint/2010/main" val="397894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72767-7A02-433B-AB85-0EAF93E88D16}"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87585-FBAD-4428-9FAC-0365A3B50CDF}" type="slidenum">
              <a:rPr lang="en-US" smtClean="0"/>
              <a:t>‹#›</a:t>
            </a:fld>
            <a:endParaRPr lang="en-US"/>
          </a:p>
        </p:txBody>
      </p:sp>
    </p:spTree>
    <p:extLst>
      <p:ext uri="{BB962C8B-B14F-4D97-AF65-F5344CB8AC3E}">
        <p14:creationId xmlns:p14="http://schemas.microsoft.com/office/powerpoint/2010/main" val="3056613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“INTERNSHIPS IN ACTION: Building Tomorrow’s Manufacturing Workforce” – turning internship programs into a long-term talent advantage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Thank you for being here today to explore building up your internships. Today we will be diving into how a </a:t>
            </a:r>
            <a:r>
              <a:rPr lang="en-US" sz="1200" kern="1200" dirty="0" err="1">
                <a:solidFill>
                  <a:schemeClr val="tx1"/>
                </a:solidFill>
                <a:effectLst/>
                <a:latin typeface="+mn-lt"/>
                <a:ea typeface="+mn-ea"/>
                <a:cs typeface="+mn-cs"/>
              </a:rPr>
              <a:t>well defined</a:t>
            </a:r>
            <a:r>
              <a:rPr lang="en-US" sz="1200" kern="1200" dirty="0">
                <a:solidFill>
                  <a:schemeClr val="tx1"/>
                </a:solidFill>
                <a:effectLst/>
                <a:latin typeface="+mn-lt"/>
                <a:ea typeface="+mn-ea"/>
                <a:cs typeface="+mn-cs"/>
              </a:rPr>
              <a:t> internship program can benefit both you as the manufacturer as well as your </a:t>
            </a:r>
            <a:r>
              <a:rPr lang="en-US" dirty="0"/>
              <a:t>interns. Internship programs can do more than fill short-term staffing needs, they can help you strengthen  talent pipelines and prepare the next generation of workers. </a:t>
            </a:r>
            <a:br>
              <a:rPr lang="en-US" dirty="0">
                <a:cs typeface="+mn-lt"/>
              </a:rPr>
            </a:br>
            <a:endParaRPr lang="en-US">
              <a:ea typeface="Calibri"/>
              <a:cs typeface="Calibri"/>
            </a:endParaRPr>
          </a:p>
          <a:p>
            <a:r>
              <a:rPr lang="en-US" dirty="0"/>
              <a:t>Whether you are starting from scratch or seeking to improve an existing program, I am hoping to share something of value with you today.</a:t>
            </a: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1</a:t>
            </a:fld>
            <a:endParaRPr lang="en-US"/>
          </a:p>
        </p:txBody>
      </p:sp>
    </p:spTree>
    <p:extLst>
      <p:ext uri="{BB962C8B-B14F-4D97-AF65-F5344CB8AC3E}">
        <p14:creationId xmlns:p14="http://schemas.microsoft.com/office/powerpoint/2010/main" val="380347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Once you have secured your ideal intern, the real work begins. You want them to have a strong and impactful time at your organization. By giving an intern an impactful experience you will have a free recruiting source for yourself as well as an intern that is confident and engaged, so able to give truly lasting impacts for your organization. To do this...</a:t>
            </a:r>
            <a:br>
              <a:rPr lang="en-US" dirty="0">
                <a:ea typeface="Calibri"/>
                <a:cs typeface="+mn-lt"/>
              </a:rPr>
            </a:br>
            <a:br>
              <a:rPr lang="en-US" dirty="0">
                <a:ea typeface="Calibri"/>
                <a:cs typeface="+mn-lt"/>
              </a:rPr>
            </a:br>
            <a:r>
              <a:rPr lang="en-US" dirty="0">
                <a:ea typeface="Calibri"/>
                <a:cs typeface="Calibri"/>
              </a:rPr>
              <a:t>one of the first things mentioned here was a clear schedule, </a:t>
            </a:r>
            <a:r>
              <a:rPr lang="en-US" dirty="0" err="1">
                <a:ea typeface="Calibri"/>
                <a:cs typeface="Calibri"/>
              </a:rPr>
              <a:t>lets</a:t>
            </a:r>
            <a:r>
              <a:rPr lang="en-US" dirty="0">
                <a:ea typeface="Calibri"/>
                <a:cs typeface="Calibri"/>
              </a:rPr>
              <a:t> see what a clear intern schedule could look like</a:t>
            </a:r>
          </a:p>
        </p:txBody>
      </p:sp>
      <p:sp>
        <p:nvSpPr>
          <p:cNvPr id="4" name="Slide Number Placeholder 3"/>
          <p:cNvSpPr>
            <a:spLocks noGrp="1"/>
          </p:cNvSpPr>
          <p:nvPr>
            <p:ph type="sldNum" sz="quarter" idx="5"/>
          </p:nvPr>
        </p:nvSpPr>
        <p:spPr/>
        <p:txBody>
          <a:bodyPr/>
          <a:lstStyle/>
          <a:p>
            <a:fld id="{C0287585-FBAD-4428-9FAC-0365A3B50CDF}" type="slidenum">
              <a:rPr lang="en-US" smtClean="0"/>
              <a:t>11</a:t>
            </a:fld>
            <a:endParaRPr lang="en-US"/>
          </a:p>
        </p:txBody>
      </p:sp>
    </p:spTree>
    <p:extLst>
      <p:ext uri="{BB962C8B-B14F-4D97-AF65-F5344CB8AC3E}">
        <p14:creationId xmlns:p14="http://schemas.microsoft.com/office/powerpoint/2010/main" val="404786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mentorship and support—because this is what really shapes the intern experience day to day.</a:t>
            </a:r>
          </a:p>
          <a:p>
            <a:r>
              <a:rPr lang="en-US" dirty="0"/>
              <a:t>First, when assigning a </a:t>
            </a:r>
            <a:r>
              <a:rPr lang="en-US" b="1" dirty="0"/>
              <a:t>mentor and supervisor</a:t>
            </a:r>
            <a:r>
              <a:rPr lang="en-US" dirty="0"/>
              <a:t>, be intentional.</a:t>
            </a:r>
            <a:br>
              <a:rPr lang="en-US" dirty="0">
                <a:cs typeface="+mn-lt"/>
              </a:rPr>
            </a:br>
            <a:r>
              <a:rPr lang="en-US" dirty="0"/>
              <a:t> A strong mentor is someone who is approachable, responsive, and willing to teach. They should be the kind of person who explains their thinking, checks in regularly, and makes it easy for interns to ask questions.</a:t>
            </a:r>
            <a:endParaRPr lang="en-US" dirty="0">
              <a:ea typeface="Calibri"/>
              <a:cs typeface="Calibri"/>
            </a:endParaRPr>
          </a:p>
          <a:p>
            <a:r>
              <a:rPr lang="en-US" dirty="0"/>
              <a:t>For supervisors, focus on someone who can support the intern’s overall learning.</a:t>
            </a:r>
            <a:br>
              <a:rPr lang="en-US" dirty="0">
                <a:cs typeface="+mn-lt"/>
              </a:rPr>
            </a:br>
            <a:r>
              <a:rPr lang="en-US" dirty="0"/>
              <a:t> They should set clear expectations, connect the intern’s work to team goals, and provide context so the intern understands the “why” behind what they’re doing.</a:t>
            </a:r>
            <a:endParaRPr lang="en-US" dirty="0">
              <a:ea typeface="Calibri"/>
              <a:cs typeface="Calibri"/>
            </a:endParaRPr>
          </a:p>
          <a:p>
            <a:r>
              <a:rPr lang="en-US" dirty="0"/>
              <a:t>Next, build in </a:t>
            </a:r>
            <a:r>
              <a:rPr lang="en-US" b="1" dirty="0"/>
              <a:t>regular check-ins</a:t>
            </a:r>
            <a:r>
              <a:rPr lang="en-US" dirty="0"/>
              <a:t>.</a:t>
            </a:r>
            <a:br>
              <a:rPr lang="en-US" dirty="0">
                <a:cs typeface="+mn-lt"/>
              </a:rPr>
            </a:br>
            <a:r>
              <a:rPr lang="en-US" dirty="0"/>
              <a:t> This includes both formal and informal touchpoints.</a:t>
            </a:r>
            <a:br>
              <a:rPr lang="en-US" dirty="0">
                <a:cs typeface="+mn-lt"/>
              </a:rPr>
            </a:br>
            <a:r>
              <a:rPr lang="en-US" dirty="0"/>
              <a:t> Don’t leave this to chance—set recurring calendar blocks so mentors and supervisors are consistently connecting with the intern.</a:t>
            </a:r>
            <a:endParaRPr lang="en-US" dirty="0">
              <a:ea typeface="Calibri"/>
              <a:cs typeface="Calibri"/>
            </a:endParaRPr>
          </a:p>
          <a:p>
            <a:r>
              <a:rPr lang="en-US" dirty="0"/>
              <a:t>We also want to create strong </a:t>
            </a:r>
            <a:r>
              <a:rPr lang="en-US" b="1" dirty="0"/>
              <a:t>feedback loops</a:t>
            </a:r>
            <a:r>
              <a:rPr lang="en-US" dirty="0"/>
              <a:t>.</a:t>
            </a:r>
            <a:br>
              <a:rPr lang="en-US" dirty="0">
                <a:cs typeface="+mn-lt"/>
              </a:rPr>
            </a:br>
            <a:r>
              <a:rPr lang="en-US" dirty="0"/>
              <a:t> Encourage informal performance conversations throughout the internship so interns get comfortable receiving and applying feedback.</a:t>
            </a:r>
            <a:br>
              <a:rPr lang="en-US" dirty="0">
                <a:cs typeface="+mn-lt"/>
              </a:rPr>
            </a:br>
            <a:r>
              <a:rPr lang="en-US" dirty="0"/>
              <a:t> And make it two-way—interns should be able to share feedback with their mentor, and mentors should stay aligned with supervisors on progress and development.</a:t>
            </a:r>
            <a:endParaRPr lang="en-US" dirty="0">
              <a:ea typeface="Calibri"/>
              <a:cs typeface="Calibri"/>
            </a:endParaRPr>
          </a:p>
          <a:p>
            <a:r>
              <a:rPr lang="en-US" dirty="0"/>
              <a:t>Finally, </a:t>
            </a:r>
            <a:r>
              <a:rPr lang="en-US" b="1" dirty="0"/>
              <a:t>encourage questions and exposure</a:t>
            </a:r>
            <a:r>
              <a:rPr lang="en-US" dirty="0"/>
              <a:t>.</a:t>
            </a:r>
            <a:br>
              <a:rPr lang="en-US" dirty="0">
                <a:cs typeface="+mn-lt"/>
              </a:rPr>
            </a:br>
            <a:r>
              <a:rPr lang="en-US" dirty="0"/>
              <a:t> Set aside dedicated time for Q&amp;A sessions—not just within the team, but with other departments and leaders.</a:t>
            </a:r>
            <a:br>
              <a:rPr lang="en-US" dirty="0">
                <a:cs typeface="+mn-lt"/>
              </a:rPr>
            </a:br>
            <a:r>
              <a:rPr lang="en-US" dirty="0"/>
              <a:t> This helps interns build confidence, expand their understanding of the organization, and feel more connected overall.</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13</a:t>
            </a:fld>
            <a:endParaRPr lang="en-US"/>
          </a:p>
        </p:txBody>
      </p:sp>
    </p:spTree>
    <p:extLst>
      <p:ext uri="{BB962C8B-B14F-4D97-AF65-F5344CB8AC3E}">
        <p14:creationId xmlns:p14="http://schemas.microsoft.com/office/powerpoint/2010/main" val="386475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we mentioned in the beginning interns are not solutions for short term staffing shortages but they can be a part of a </a:t>
            </a:r>
            <a:r>
              <a:rPr lang="en-US" dirty="0" err="1">
                <a:ea typeface="Calibri"/>
                <a:cs typeface="Calibri"/>
              </a:rPr>
              <a:t>one time</a:t>
            </a:r>
            <a:r>
              <a:rPr lang="en-US" dirty="0">
                <a:ea typeface="Calibri"/>
                <a:cs typeface="Calibri"/>
              </a:rPr>
              <a:t> short term impactful project OR your future employee. The internship can be a great time to identify interns that will be high performers and suitable for your company culture, if you do have a great candidate in front of you, treat them like a true future hire. A good future leader should be provided growth opportunities today, be engaged with your organization as they continue to grow their career</a:t>
            </a:r>
          </a:p>
        </p:txBody>
      </p:sp>
      <p:sp>
        <p:nvSpPr>
          <p:cNvPr id="4" name="Slide Number Placeholder 3"/>
          <p:cNvSpPr>
            <a:spLocks noGrp="1"/>
          </p:cNvSpPr>
          <p:nvPr>
            <p:ph type="sldNum" sz="quarter" idx="5"/>
          </p:nvPr>
        </p:nvSpPr>
        <p:spPr/>
        <p:txBody>
          <a:bodyPr/>
          <a:lstStyle/>
          <a:p>
            <a:fld id="{C0287585-FBAD-4428-9FAC-0365A3B50CDF}" type="slidenum">
              <a:rPr lang="en-US" smtClean="0"/>
              <a:t>15</a:t>
            </a:fld>
            <a:endParaRPr lang="en-US"/>
          </a:p>
        </p:txBody>
      </p:sp>
    </p:spTree>
    <p:extLst>
      <p:ext uri="{BB962C8B-B14F-4D97-AF65-F5344CB8AC3E}">
        <p14:creationId xmlns:p14="http://schemas.microsoft.com/office/powerpoint/2010/main" val="217241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start today, I wanted to ask a </a:t>
            </a:r>
            <a:r>
              <a:rPr lang="en-US" dirty="0" err="1"/>
              <a:t>self reflective</a:t>
            </a:r>
            <a:r>
              <a:rPr lang="en-US" dirty="0"/>
              <a:t> question. I </a:t>
            </a:r>
            <a:r>
              <a:rPr lang="en-US" dirty="0" err="1"/>
              <a:t>wont</a:t>
            </a:r>
            <a:r>
              <a:rPr lang="en-US" dirty="0"/>
              <a:t> ask for follow ups, I just want to get insight on why internships matter to you. Poll: Talent shortages in manufacturing, aging workforce, difficulty attracting early career talent, other</a:t>
            </a:r>
          </a:p>
          <a:p>
            <a:endParaRPr lang="en-US" dirty="0">
              <a:ea typeface="Calibri"/>
              <a:cs typeface="Calibri"/>
            </a:endParaRPr>
          </a:p>
          <a:p>
            <a:r>
              <a:rPr lang="en-US" dirty="0">
                <a:ea typeface="Calibri"/>
                <a:cs typeface="Calibri"/>
              </a:rPr>
              <a:t>We are all diverse in our reasoning for taking on the journey of internships it is great and shows how internships address the versatility of needs.</a:t>
            </a:r>
          </a:p>
        </p:txBody>
      </p:sp>
      <p:sp>
        <p:nvSpPr>
          <p:cNvPr id="4" name="Slide Number Placeholder 3"/>
          <p:cNvSpPr>
            <a:spLocks noGrp="1"/>
          </p:cNvSpPr>
          <p:nvPr>
            <p:ph type="sldNum" sz="quarter" idx="5"/>
          </p:nvPr>
        </p:nvSpPr>
        <p:spPr/>
        <p:txBody>
          <a:bodyPr/>
          <a:lstStyle/>
          <a:p>
            <a:fld id="{C0287585-FBAD-4428-9FAC-0365A3B50CDF}" type="slidenum">
              <a:rPr lang="en-US" smtClean="0"/>
              <a:t>3</a:t>
            </a:fld>
            <a:endParaRPr lang="en-US"/>
          </a:p>
        </p:txBody>
      </p:sp>
    </p:spTree>
    <p:extLst>
      <p:ext uri="{BB962C8B-B14F-4D97-AF65-F5344CB8AC3E}">
        <p14:creationId xmlns:p14="http://schemas.microsoft.com/office/powerpoint/2010/main" val="301120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Today we will dive into a many best practices around internships. First identifying how an internship should and should not be structured. How to make internships both beneficial for you as an organization as well as the intern. Once you know that you want an intern, how do you make the best interns come through your door. Onboarding and mentoring best practices that will take your internship from good to great, and lastly structure around intern progress so that way you can track the ROI of hosting interns, while providing interns with quantitative achievements for their resume. </a:t>
            </a:r>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4</a:t>
            </a:fld>
            <a:endParaRPr lang="en-US"/>
          </a:p>
        </p:txBody>
      </p:sp>
    </p:spTree>
    <p:extLst>
      <p:ext uri="{BB962C8B-B14F-4D97-AF65-F5344CB8AC3E}">
        <p14:creationId xmlns:p14="http://schemas.microsoft.com/office/powerpoint/2010/main" val="59693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Lets</a:t>
            </a:r>
            <a:r>
              <a:rPr lang="en-US" dirty="0">
                <a:ea typeface="Calibri"/>
                <a:cs typeface="Calibri"/>
              </a:rPr>
              <a:t> jump right into it, what is an internship and what is not an intern. </a:t>
            </a:r>
          </a:p>
          <a:p>
            <a:r>
              <a:rPr lang="en-US" dirty="0"/>
              <a:t>An internship is:</a:t>
            </a:r>
          </a:p>
          <a:p>
            <a:pPr marL="171450" indent="-171450">
              <a:buFont typeface="Arial,Sans-Serif"/>
              <a:buChar char="•"/>
            </a:pPr>
            <a:endParaRPr lang="en-US" dirty="0"/>
          </a:p>
          <a:p>
            <a:pPr marL="342900" indent="-342900">
              <a:buFont typeface="Arial,Sans-Serif"/>
              <a:buChar char="•"/>
            </a:pPr>
            <a:r>
              <a:rPr lang="en-US" dirty="0"/>
              <a:t>A </a:t>
            </a:r>
            <a:r>
              <a:rPr lang="en-US" b="1" dirty="0"/>
              <a:t>structured, time-bound learning experience</a:t>
            </a:r>
            <a:r>
              <a:rPr lang="en-US" dirty="0"/>
              <a:t>. </a:t>
            </a:r>
          </a:p>
          <a:p>
            <a:pPr marL="342900" indent="-342900">
              <a:buFont typeface="Arial,Sans-Serif"/>
              <a:buChar char="•"/>
            </a:pPr>
            <a:r>
              <a:rPr lang="en-US" dirty="0"/>
              <a:t>Designed to develop </a:t>
            </a:r>
            <a:r>
              <a:rPr lang="en-US" b="1" dirty="0"/>
              <a:t>real-world skills </a:t>
            </a:r>
            <a:r>
              <a:rPr lang="en-US" dirty="0"/>
              <a:t>for those entering the workforce. </a:t>
            </a:r>
          </a:p>
          <a:p>
            <a:pPr marL="342900" indent="-342900">
              <a:buFont typeface="Arial,Sans-Serif"/>
              <a:buChar char="•"/>
            </a:pPr>
            <a:r>
              <a:rPr lang="en-US" dirty="0"/>
              <a:t>Has </a:t>
            </a:r>
            <a:r>
              <a:rPr lang="en-US" b="1" dirty="0"/>
              <a:t>meaningful, project-based work.</a:t>
            </a:r>
            <a:endParaRPr lang="en-US" dirty="0"/>
          </a:p>
          <a:p>
            <a:pPr marL="342900" indent="-342900">
              <a:buFont typeface="Arial,Sans-Serif"/>
              <a:buChar char="•"/>
            </a:pPr>
            <a:r>
              <a:rPr lang="en-US" dirty="0"/>
              <a:t>Aligns with </a:t>
            </a:r>
            <a:r>
              <a:rPr lang="en-US" b="1" dirty="0"/>
              <a:t>business needs and student growth. </a:t>
            </a:r>
            <a:endParaRPr lang="en-US" dirty="0"/>
          </a:p>
          <a:p>
            <a:pPr marL="342900" indent="-342900">
              <a:buFont typeface="Arial,Sans-Serif"/>
              <a:buChar char="•"/>
            </a:pPr>
            <a:r>
              <a:rPr lang="en-US" dirty="0"/>
              <a:t>A pathway to </a:t>
            </a:r>
            <a:r>
              <a:rPr lang="en-US" b="1" dirty="0"/>
              <a:t>future employment pipelines.</a:t>
            </a:r>
            <a:endParaRPr lang="en-US" dirty="0"/>
          </a:p>
          <a:p>
            <a:pPr marL="342900" indent="-342900">
              <a:buFont typeface="Arial,Sans-Serif"/>
              <a:buChar char="•"/>
            </a:pPr>
            <a:r>
              <a:rPr lang="en-US" b="1" dirty="0"/>
              <a:t>Sharing of both new perspective and industry expertise.</a:t>
            </a:r>
            <a:endParaRPr lang="en-US" dirty="0"/>
          </a:p>
          <a:p>
            <a:pPr>
              <a:spcBef>
                <a:spcPct val="0"/>
              </a:spcBef>
              <a:spcAft>
                <a:spcPct val="0"/>
              </a:spcAft>
            </a:pPr>
            <a:r>
              <a:rPr lang="en-US"/>
              <a:t>An internship is </a:t>
            </a:r>
            <a:r>
              <a:rPr lang="en-US" u="sng"/>
              <a:t>NOT</a:t>
            </a:r>
            <a:r>
              <a:rPr lang="en-US"/>
              <a:t>: </a:t>
            </a:r>
            <a:endParaRPr lang="en-US" dirty="0"/>
          </a:p>
          <a:p>
            <a:pPr>
              <a:spcBef>
                <a:spcPct val="0"/>
              </a:spcBef>
              <a:spcAft>
                <a:spcPct val="0"/>
              </a:spcAft>
            </a:pPr>
            <a:endParaRPr lang="en-US" dirty="0"/>
          </a:p>
          <a:p>
            <a:pPr>
              <a:spcBef>
                <a:spcPct val="0"/>
              </a:spcBef>
              <a:spcAft>
                <a:spcPct val="0"/>
              </a:spcAft>
              <a:buFont typeface="Arial"/>
              <a:buChar char="•"/>
            </a:pPr>
            <a:r>
              <a:rPr lang="en-US"/>
              <a:t>Temporary</a:t>
            </a:r>
            <a:r>
              <a:rPr lang="en-US" b="1"/>
              <a:t>, extra help </a:t>
            </a:r>
            <a:r>
              <a:rPr lang="en-US"/>
              <a:t>to fill labor gaps.</a:t>
            </a:r>
            <a:endParaRPr lang="en-US" dirty="0"/>
          </a:p>
          <a:p>
            <a:pPr>
              <a:spcBef>
                <a:spcPct val="0"/>
              </a:spcBef>
              <a:spcAft>
                <a:spcPct val="0"/>
              </a:spcAft>
              <a:buFont typeface="Arial"/>
              <a:buChar char="•"/>
            </a:pPr>
            <a:r>
              <a:rPr lang="en-US"/>
              <a:t>Comprised of </a:t>
            </a:r>
            <a:r>
              <a:rPr lang="en-US" b="1"/>
              <a:t>administrative or repetitive tasks.</a:t>
            </a:r>
            <a:endParaRPr lang="en-US" dirty="0"/>
          </a:p>
          <a:p>
            <a:pPr>
              <a:spcBef>
                <a:spcPct val="0"/>
              </a:spcBef>
              <a:spcAft>
                <a:spcPct val="0"/>
              </a:spcAft>
              <a:buFont typeface="Arial"/>
              <a:buChar char="•"/>
            </a:pPr>
            <a:r>
              <a:rPr lang="en-US"/>
              <a:t>An </a:t>
            </a:r>
            <a:r>
              <a:rPr lang="en-US" b="1"/>
              <a:t>unstructured</a:t>
            </a:r>
            <a:r>
              <a:rPr lang="en-US"/>
              <a:t> or undefined role.</a:t>
            </a:r>
            <a:endParaRPr lang="en-US" dirty="0"/>
          </a:p>
          <a:p>
            <a:pPr>
              <a:spcBef>
                <a:spcPct val="0"/>
              </a:spcBef>
              <a:spcAft>
                <a:spcPct val="0"/>
              </a:spcAft>
              <a:buFont typeface="Arial"/>
              <a:buChar char="•"/>
            </a:pPr>
            <a:r>
              <a:rPr lang="en-US"/>
              <a:t>A trial run with </a:t>
            </a:r>
            <a:r>
              <a:rPr lang="en-US" b="1"/>
              <a:t>no investment in the intern.</a:t>
            </a:r>
            <a:endParaRPr lang="en-US" dirty="0"/>
          </a:p>
          <a:p>
            <a:pPr>
              <a:spcBef>
                <a:spcPct val="0"/>
              </a:spcBef>
              <a:spcAft>
                <a:spcPct val="0"/>
              </a:spcAft>
              <a:buFont typeface="Arial"/>
              <a:buChar char="•"/>
            </a:pPr>
            <a:r>
              <a:rPr lang="en-US"/>
              <a:t>A replacement for </a:t>
            </a:r>
            <a:r>
              <a:rPr lang="en-US" b="1"/>
              <a:t>a full-time employee</a:t>
            </a:r>
            <a:r>
              <a:rPr lang="en-US"/>
              <a:t>.</a:t>
            </a:r>
            <a:endParaRPr lang="en-US" dirty="0"/>
          </a:p>
          <a:p>
            <a:pPr>
              <a:spcBef>
                <a:spcPct val="0"/>
              </a:spcBef>
              <a:spcAft>
                <a:spcPct val="0"/>
              </a:spcAft>
              <a:buFont typeface="Arial"/>
              <a:buChar char="•"/>
            </a:pPr>
            <a:r>
              <a:rPr lang="en-US" dirty="0"/>
              <a:t>A </a:t>
            </a:r>
            <a:r>
              <a:rPr lang="en-US" b="1" dirty="0"/>
              <a:t>one-sided</a:t>
            </a:r>
            <a:r>
              <a:rPr lang="en-US" dirty="0"/>
              <a:t> benefit.</a:t>
            </a:r>
            <a:br>
              <a:rPr lang="en-US" dirty="0">
                <a:ea typeface="Calibri"/>
                <a:cs typeface="+mn-lt"/>
              </a:rPr>
            </a:br>
            <a:br>
              <a:rPr lang="en-US" dirty="0">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5</a:t>
            </a:fld>
            <a:endParaRPr lang="en-US"/>
          </a:p>
        </p:txBody>
      </p:sp>
    </p:spTree>
    <p:extLst>
      <p:ext uri="{BB962C8B-B14F-4D97-AF65-F5344CB8AC3E}">
        <p14:creationId xmlns:p14="http://schemas.microsoft.com/office/powerpoint/2010/main" val="134326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Internships are a benefit to both you and the intern, structure the internship for business needs. </a:t>
            </a:r>
            <a:r>
              <a:rPr lang="en-US" dirty="0" err="1">
                <a:ea typeface="Calibri"/>
                <a:cs typeface="Calibri"/>
              </a:rPr>
              <a:t>Internshps</a:t>
            </a:r>
            <a:r>
              <a:rPr lang="en-US" dirty="0">
                <a:ea typeface="Calibri"/>
                <a:cs typeface="Calibri"/>
              </a:rPr>
              <a:t> are of course impactful for the intern, but with an aging workforce, lack of new perspective and decreasing talent pipeline, internships are also high impact for you.</a:t>
            </a:r>
            <a:br>
              <a:rPr lang="en-US" dirty="0">
                <a:ea typeface="Calibri"/>
                <a:cs typeface="+mn-lt"/>
              </a:rPr>
            </a:br>
            <a:br>
              <a:rPr lang="en-US" dirty="0">
                <a:ea typeface="Calibri"/>
                <a:cs typeface="+mn-lt"/>
              </a:rPr>
            </a:br>
            <a:r>
              <a:rPr lang="en-US" dirty="0">
                <a:ea typeface="Calibri"/>
                <a:cs typeface="Calibri"/>
              </a:rPr>
              <a:t>MEANINGFUL projects have meaningful impacts, that’s why setting aside duties and projects is so important. If the interns does something meaningful with your organization, your name will be everywhere. Showcased at an internship fair at the school, with all the other classmates who did internships, with the interns family and friends. What a great marketing opportunity. </a:t>
            </a:r>
          </a:p>
          <a:p>
            <a:endParaRPr lang="en-US" dirty="0">
              <a:ea typeface="Calibri"/>
              <a:cs typeface="Calibri"/>
            </a:endParaRPr>
          </a:p>
          <a:p>
            <a:r>
              <a:rPr lang="en-US" dirty="0">
                <a:ea typeface="Calibri"/>
                <a:cs typeface="Calibri"/>
              </a:rPr>
              <a:t>Define projects with goals. Define goals and objectives for the internship, not just tasks. This is both useful for you to structure team time as well as something for the intern to have structure around.</a:t>
            </a:r>
          </a:p>
          <a:p>
            <a:endParaRPr lang="en-US" dirty="0">
              <a:ea typeface="Calibri"/>
              <a:cs typeface="Calibri"/>
            </a:endParaRPr>
          </a:p>
          <a:p>
            <a:r>
              <a:rPr lang="en-US" dirty="0">
                <a:ea typeface="Calibri"/>
                <a:cs typeface="Calibri"/>
              </a:rPr>
              <a:t>Define a trye support system for your intern. Ensure they have a present mentor and supervisor. Make sure they can access them, this will be an opportunity for those who don’t typically hold leadership roles, to train this skillset, as well as allow the intern to feel supported.</a:t>
            </a:r>
          </a:p>
          <a:p>
            <a:endParaRPr lang="en-US" dirty="0">
              <a:ea typeface="Calibri"/>
              <a:cs typeface="Calibri"/>
            </a:endParaRPr>
          </a:p>
          <a:p>
            <a:r>
              <a:rPr lang="en-US" dirty="0">
                <a:ea typeface="Calibri"/>
                <a:cs typeface="Calibri"/>
              </a:rPr>
              <a:t>Outside of project goals, how will you know if having an intern was impactful for your team. Make sure you assign measurable outcomes of the internship. Set expectations and timelines, this is a good exercise for the intern on workplace expectations.</a:t>
            </a:r>
            <a:br>
              <a:rPr lang="en-US" dirty="0">
                <a:ea typeface="Calibri"/>
                <a:cs typeface="+mn-lt"/>
              </a:rPr>
            </a:br>
            <a:endParaRPr lang="en-US" dirty="0">
              <a:ea typeface="Calibri"/>
              <a:cs typeface="Calibri"/>
            </a:endParaRPr>
          </a:p>
          <a:p>
            <a:r>
              <a:rPr lang="en-US" dirty="0">
                <a:ea typeface="Calibri"/>
                <a:cs typeface="Calibri"/>
              </a:rPr>
              <a:t>These programs are truly a win </a:t>
            </a:r>
            <a:r>
              <a:rPr lang="en-US" dirty="0" err="1">
                <a:ea typeface="Calibri"/>
                <a:cs typeface="Calibri"/>
              </a:rPr>
              <a:t>win</a:t>
            </a:r>
            <a:r>
              <a:rPr lang="en-US" dirty="0">
                <a:ea typeface="Calibri"/>
                <a:cs typeface="Calibri"/>
              </a:rPr>
              <a:t> when you set a standard.</a:t>
            </a:r>
          </a:p>
        </p:txBody>
      </p:sp>
      <p:sp>
        <p:nvSpPr>
          <p:cNvPr id="4" name="Slide Number Placeholder 3"/>
          <p:cNvSpPr>
            <a:spLocks noGrp="1"/>
          </p:cNvSpPr>
          <p:nvPr>
            <p:ph type="sldNum" sz="quarter" idx="5"/>
          </p:nvPr>
        </p:nvSpPr>
        <p:spPr/>
        <p:txBody>
          <a:bodyPr/>
          <a:lstStyle/>
          <a:p>
            <a:fld id="{C0287585-FBAD-4428-9FAC-0365A3B50CDF}" type="slidenum">
              <a:rPr lang="en-US" smtClean="0"/>
              <a:t>6</a:t>
            </a:fld>
            <a:endParaRPr lang="en-US"/>
          </a:p>
        </p:txBody>
      </p:sp>
    </p:spTree>
    <p:extLst>
      <p:ext uri="{BB962C8B-B14F-4D97-AF65-F5344CB8AC3E}">
        <p14:creationId xmlns:p14="http://schemas.microsoft.com/office/powerpoint/2010/main" val="329240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bringing on an intern, it’s really important to take a step back and define the </a:t>
            </a:r>
            <a:r>
              <a:rPr lang="en-US" i="1" dirty="0"/>
              <a:t>business case</a:t>
            </a:r>
            <a:r>
              <a:rPr lang="en-US" dirty="0"/>
              <a:t>—in other words, what success actually looks like for your organization.</a:t>
            </a:r>
          </a:p>
          <a:p>
            <a:r>
              <a:rPr lang="en-US" dirty="0"/>
              <a:t>It starts with a simple needs assessment.</a:t>
            </a:r>
            <a:endParaRPr lang="en-US" dirty="0">
              <a:ea typeface="Calibri"/>
              <a:cs typeface="Calibri"/>
            </a:endParaRPr>
          </a:p>
          <a:p>
            <a:r>
              <a:rPr lang="en-US" dirty="0"/>
              <a:t>Ask yourself—where are you currently experiencing bottlenecks?</a:t>
            </a:r>
            <a:br>
              <a:rPr lang="en-US" dirty="0">
                <a:cs typeface="+mn-lt"/>
              </a:rPr>
            </a:br>
            <a:r>
              <a:rPr lang="en-US" dirty="0"/>
              <a:t> Are there projects getting delayed, or tasks that consistently fall to the bottom of the list?</a:t>
            </a:r>
            <a:endParaRPr lang="en-US" dirty="0">
              <a:ea typeface="Calibri"/>
              <a:cs typeface="Calibri"/>
            </a:endParaRPr>
          </a:p>
          <a:p>
            <a:r>
              <a:rPr lang="en-US" dirty="0"/>
              <a:t>Next, think about your top operational priorities this year.</a:t>
            </a:r>
            <a:br>
              <a:rPr lang="en-US" dirty="0">
                <a:cs typeface="+mn-lt"/>
              </a:rPr>
            </a:br>
            <a:r>
              <a:rPr lang="en-US" dirty="0"/>
              <a:t> An intern should support those priorities—not sit on the sidelines doing unrelated work.</a:t>
            </a:r>
            <a:endParaRPr lang="en-US" dirty="0">
              <a:ea typeface="Calibri"/>
              <a:cs typeface="Calibri"/>
            </a:endParaRPr>
          </a:p>
          <a:p>
            <a:r>
              <a:rPr lang="en-US" dirty="0"/>
              <a:t>It’s also important to identify areas that can realistically host an intern.</a:t>
            </a:r>
            <a:br>
              <a:rPr lang="en-US" dirty="0">
                <a:cs typeface="+mn-lt"/>
              </a:rPr>
            </a:br>
            <a:r>
              <a:rPr lang="en-US" dirty="0"/>
              <a:t> Where do you have the capacity to provide guidance, mentorship, and a meaningful experience?</a:t>
            </a:r>
            <a:endParaRPr lang="en-US" dirty="0">
              <a:ea typeface="Calibri"/>
              <a:cs typeface="Calibri"/>
            </a:endParaRPr>
          </a:p>
          <a:p>
            <a:r>
              <a:rPr lang="en-US" dirty="0"/>
              <a:t>One of my favorite questions here is—if this internship were wildly successful, what would be different in 12 weeks?</a:t>
            </a:r>
            <a:br>
              <a:rPr lang="en-US" dirty="0">
                <a:cs typeface="+mn-lt"/>
              </a:rPr>
            </a:br>
            <a:r>
              <a:rPr lang="en-US" dirty="0"/>
              <a:t> Would a process be improved? A project completed? Documentation created?</a:t>
            </a:r>
            <a:br>
              <a:rPr lang="en-US" dirty="0">
                <a:cs typeface="+mn-lt"/>
              </a:rPr>
            </a:br>
            <a:r>
              <a:rPr lang="en-US" dirty="0"/>
              <a:t> That helps you define clear, measurable outcomes.</a:t>
            </a:r>
            <a:endParaRPr lang="en-US" dirty="0">
              <a:ea typeface="Calibri"/>
              <a:cs typeface="Calibri"/>
            </a:endParaRPr>
          </a:p>
          <a:p>
            <a:r>
              <a:rPr lang="en-US" dirty="0"/>
              <a:t>And finally, it’s important to be honest about intent.</a:t>
            </a:r>
            <a:br>
              <a:rPr lang="en-US" dirty="0">
                <a:cs typeface="+mn-lt"/>
              </a:rPr>
            </a:br>
            <a:r>
              <a:rPr lang="en-US" dirty="0"/>
              <a:t> Are you looking to build a long-term talent pipeline, or are you trying to fill a short-term workforce gap?</a:t>
            </a:r>
            <a:endParaRPr lang="en-US" dirty="0">
              <a:ea typeface="Calibri"/>
              <a:cs typeface="Calibri"/>
            </a:endParaRPr>
          </a:p>
          <a:p>
            <a:r>
              <a:rPr lang="en-US" dirty="0"/>
              <a:t>Neither is necessarily wrong—but being clear on that upfront will shape how you structure the experience.</a:t>
            </a:r>
            <a:endParaRPr lang="en-US" dirty="0">
              <a:ea typeface="Calibri"/>
              <a:cs typeface="Calibri"/>
            </a:endParaRPr>
          </a:p>
          <a:p>
            <a:r>
              <a:rPr lang="en-US" dirty="0"/>
              <a:t>When you take the time to answer these questions, you set both your team—and your intern—up for a much more successful and meaningful experience.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7</a:t>
            </a:fld>
            <a:endParaRPr lang="en-US"/>
          </a:p>
        </p:txBody>
      </p:sp>
    </p:spTree>
    <p:extLst>
      <p:ext uri="{BB962C8B-B14F-4D97-AF65-F5344CB8AC3E}">
        <p14:creationId xmlns:p14="http://schemas.microsoft.com/office/powerpoint/2010/main" val="311827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defined the team, department, and projects your intern will be working on, the next step is attracting the </a:t>
            </a:r>
            <a:r>
              <a:rPr lang="en-US" i="1" dirty="0"/>
              <a:t>right</a:t>
            </a:r>
            <a:r>
              <a:rPr lang="en-US" dirty="0"/>
              <a:t> candidates—not just any candidates.</a:t>
            </a:r>
          </a:p>
          <a:p>
            <a:r>
              <a:rPr lang="en-US" dirty="0"/>
              <a:t>There are a few key ways to do this effectively.</a:t>
            </a:r>
            <a:endParaRPr lang="en-US" dirty="0">
              <a:ea typeface="Calibri"/>
              <a:cs typeface="Calibri"/>
            </a:endParaRPr>
          </a:p>
          <a:p>
            <a:r>
              <a:rPr lang="en-US" dirty="0"/>
              <a:t>First, partnering with schools and workforce programs can help you tap into motivated students who are actively looking for opportunities like yours.</a:t>
            </a:r>
            <a:endParaRPr lang="en-US" dirty="0">
              <a:ea typeface="Calibri"/>
              <a:cs typeface="Calibri"/>
            </a:endParaRPr>
          </a:p>
          <a:p>
            <a:r>
              <a:rPr lang="en-US" dirty="0"/>
              <a:t>Second, writing clear and compelling job descriptions is critical. This is often your first impression—so being specific about what the intern will do and what they’ll learn can really set you apart.</a:t>
            </a:r>
            <a:endParaRPr lang="en-US" dirty="0">
              <a:ea typeface="Calibri"/>
              <a:cs typeface="Calibri"/>
            </a:endParaRPr>
          </a:p>
          <a:p>
            <a:r>
              <a:rPr lang="en-US" dirty="0"/>
              <a:t>That leads into highlighting learning opportunities. Today’s interns are looking for growth, not just tasks. The more you can showcase skill-building and real-world experience, the more appealing your program becomes.</a:t>
            </a:r>
            <a:endParaRPr lang="en-US" dirty="0">
              <a:ea typeface="Calibri"/>
              <a:cs typeface="Calibri"/>
            </a:endParaRPr>
          </a:p>
          <a:p>
            <a:r>
              <a:rPr lang="en-US" dirty="0"/>
              <a:t>It’s also important to actively promote your company—both externally and internally. Externally, you’re building awareness and interest. Internally, you may uncover great candidates through employee networks or referrals. Don’t be afraid to get out of your comfort zone, promote on handshake, internship fairs or community events, as well as social media platforms. </a:t>
            </a:r>
            <a:endParaRPr lang="en-US" dirty="0">
              <a:ea typeface="Calibri"/>
              <a:cs typeface="Calibri"/>
            </a:endParaRPr>
          </a:p>
          <a:p>
            <a:r>
              <a:rPr lang="en-US" dirty="0"/>
              <a:t>And finally, meet candidates where they are. Whether that’s on campus, at career fairs, or through digital platforms, being visible in the right spaces makes a big difference.</a:t>
            </a:r>
            <a:endParaRPr lang="en-US" dirty="0">
              <a:ea typeface="Calibri"/>
              <a:cs typeface="Calibri"/>
            </a:endParaRPr>
          </a:p>
          <a:p>
            <a:r>
              <a:rPr lang="en-US" dirty="0"/>
              <a:t>When you bring all of these elements together, you’re not just filling a role—you’re attracting candidates who are genuinely aligned with your organization and goals.”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8</a:t>
            </a:fld>
            <a:endParaRPr lang="en-US"/>
          </a:p>
        </p:txBody>
      </p:sp>
    </p:spTree>
    <p:extLst>
      <p:ext uri="{BB962C8B-B14F-4D97-AF65-F5344CB8AC3E}">
        <p14:creationId xmlns:p14="http://schemas.microsoft.com/office/powerpoint/2010/main" val="224110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selecting the right intern—and this is where I like to challenge a really common assumption.</a:t>
            </a:r>
          </a:p>
          <a:p>
            <a:r>
              <a:rPr lang="en-US" dirty="0"/>
              <a:t>Top internship talent is not always the candidate who is the most prepared for the interview, has the most experience, or has all the right answers.</a:t>
            </a:r>
            <a:endParaRPr lang="en-US" dirty="0">
              <a:ea typeface="Calibri"/>
              <a:cs typeface="Calibri"/>
            </a:endParaRPr>
          </a:p>
          <a:p>
            <a:r>
              <a:rPr lang="en-US" dirty="0"/>
              <a:t>In fact, those things can sometimes be misleading—especially for early-career candidates who may have had very different levels of exposure and opportunity.</a:t>
            </a:r>
            <a:endParaRPr lang="en-US" dirty="0">
              <a:ea typeface="Calibri"/>
              <a:cs typeface="Calibri"/>
            </a:endParaRPr>
          </a:p>
          <a:p>
            <a:r>
              <a:rPr lang="en-US" dirty="0"/>
              <a:t>Instead, we want to shift our focus to evaluating potential—but in a structured, consistent way.</a:t>
            </a:r>
            <a:endParaRPr lang="en-US" dirty="0">
              <a:ea typeface="Calibri"/>
              <a:cs typeface="Calibri"/>
            </a:endParaRPr>
          </a:p>
          <a:p>
            <a:r>
              <a:rPr lang="en-US" dirty="0"/>
              <a:t>So how do we actually assess that?</a:t>
            </a:r>
            <a:endParaRPr lang="en-US" dirty="0">
              <a:ea typeface="Calibri"/>
              <a:cs typeface="Calibri"/>
            </a:endParaRPr>
          </a:p>
          <a:p>
            <a:r>
              <a:rPr lang="en-US" dirty="0"/>
              <a:t>For </a:t>
            </a:r>
            <a:r>
              <a:rPr lang="en-US" b="1" dirty="0"/>
              <a:t>technical ability</a:t>
            </a:r>
            <a:r>
              <a:rPr lang="en-US" dirty="0"/>
              <a:t>, focus less on perfect answers and more on </a:t>
            </a:r>
            <a:r>
              <a:rPr lang="en-US" i="1" dirty="0"/>
              <a:t>how they think</a:t>
            </a:r>
            <a:r>
              <a:rPr lang="en-US" dirty="0"/>
              <a:t>.</a:t>
            </a:r>
            <a:br>
              <a:rPr lang="en-US" dirty="0">
                <a:cs typeface="+mn-lt"/>
              </a:rPr>
            </a:br>
            <a:r>
              <a:rPr lang="en-US" dirty="0"/>
              <a:t> Ask them to walk through their approach to a problem.</a:t>
            </a:r>
            <a:br>
              <a:rPr lang="en-US" dirty="0">
                <a:cs typeface="+mn-lt"/>
              </a:rPr>
            </a:br>
            <a:r>
              <a:rPr lang="en-US" dirty="0"/>
              <a:t> Do they break it down logically? Do they ask clarifying questions? Can they explain their reasoning?</a:t>
            </a:r>
            <a:endParaRPr lang="en-US" dirty="0">
              <a:ea typeface="Calibri"/>
              <a:cs typeface="Calibri"/>
            </a:endParaRPr>
          </a:p>
          <a:p>
            <a:r>
              <a:rPr lang="en-US" dirty="0"/>
              <a:t>For </a:t>
            </a:r>
            <a:r>
              <a:rPr lang="en-US" b="1" dirty="0"/>
              <a:t>willingness to learn</a:t>
            </a:r>
            <a:r>
              <a:rPr lang="en-US" dirty="0"/>
              <a:t>, look for curiosity in action.</a:t>
            </a:r>
            <a:br>
              <a:rPr lang="en-US" dirty="0">
                <a:cs typeface="+mn-lt"/>
              </a:rPr>
            </a:br>
            <a:r>
              <a:rPr lang="en-US" dirty="0"/>
              <a:t> Are they asking thoughtful follow-up questions?</a:t>
            </a:r>
            <a:br>
              <a:rPr lang="en-US" dirty="0">
                <a:cs typeface="+mn-lt"/>
              </a:rPr>
            </a:br>
            <a:r>
              <a:rPr lang="en-US" dirty="0"/>
              <a:t> When they get stuck, do they try a different approach or ask for hints?</a:t>
            </a:r>
            <a:br>
              <a:rPr lang="en-US" dirty="0">
                <a:cs typeface="+mn-lt"/>
              </a:rPr>
            </a:br>
            <a:r>
              <a:rPr lang="en-US" dirty="0"/>
              <a:t> You can also ask about a time they had to learn something new quickly—what did they do?</a:t>
            </a:r>
            <a:endParaRPr lang="en-US" dirty="0">
              <a:ea typeface="Calibri"/>
              <a:cs typeface="Calibri"/>
            </a:endParaRPr>
          </a:p>
          <a:p>
            <a:r>
              <a:rPr lang="en-US" dirty="0"/>
              <a:t>For </a:t>
            </a:r>
            <a:r>
              <a:rPr lang="en-US" b="1" dirty="0"/>
              <a:t>culture fit</a:t>
            </a:r>
            <a:r>
              <a:rPr lang="en-US" dirty="0"/>
              <a:t>, focus on behaviors, not personality.</a:t>
            </a:r>
            <a:br>
              <a:rPr lang="en-US" dirty="0">
                <a:cs typeface="+mn-lt"/>
              </a:rPr>
            </a:br>
            <a:r>
              <a:rPr lang="en-US" dirty="0"/>
              <a:t> Ask situational questions like how they handle feedback, teamwork, or challenges.</a:t>
            </a:r>
            <a:br>
              <a:rPr lang="en-US" dirty="0">
                <a:cs typeface="+mn-lt"/>
              </a:rPr>
            </a:br>
            <a:r>
              <a:rPr lang="en-US" dirty="0"/>
              <a:t> Listen for examples that show collaboration, accountability, and respect for others.</a:t>
            </a:r>
            <a:endParaRPr lang="en-US" dirty="0">
              <a:ea typeface="Calibri"/>
              <a:cs typeface="Calibri"/>
            </a:endParaRPr>
          </a:p>
          <a:p>
            <a:r>
              <a:rPr lang="en-US" dirty="0"/>
              <a:t>And for </a:t>
            </a:r>
            <a:r>
              <a:rPr lang="en-US" b="1" dirty="0"/>
              <a:t>communication skills</a:t>
            </a:r>
            <a:r>
              <a:rPr lang="en-US" dirty="0"/>
              <a:t>, pay attention to how clearly they express their ideas—even if their answer isn’t perfect.</a:t>
            </a:r>
            <a:endParaRPr lang="en-US" dirty="0">
              <a:ea typeface="Calibri"/>
              <a:cs typeface="Calibri"/>
            </a:endParaRPr>
          </a:p>
          <a:p>
            <a:r>
              <a:rPr lang="en-US" dirty="0"/>
              <a:t>One helpful way to stay consistent and objective in this process is to use a simple interview rubric—so you’re evaluating each of these areas in a structured, fair way.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9</a:t>
            </a:fld>
            <a:endParaRPr lang="en-US"/>
          </a:p>
        </p:txBody>
      </p:sp>
    </p:spTree>
    <p:extLst>
      <p:ext uri="{BB962C8B-B14F-4D97-AF65-F5344CB8AC3E}">
        <p14:creationId xmlns:p14="http://schemas.microsoft.com/office/powerpoint/2010/main" val="67056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example of what an intern interview rubric can look like.</a:t>
            </a:r>
          </a:p>
          <a:p>
            <a:r>
              <a:rPr lang="en-US" dirty="0"/>
              <a:t>Instead of relying on gut feeling alone, this gives you a structured way to evaluate candidates across key areas like willingness to learn, communication, and problem-solving.</a:t>
            </a:r>
            <a:endParaRPr lang="en-US" dirty="0">
              <a:ea typeface="Calibri"/>
              <a:cs typeface="Calibri"/>
            </a:endParaRPr>
          </a:p>
          <a:p>
            <a:r>
              <a:rPr lang="en-US" dirty="0"/>
              <a:t>Each category is scored on a scale, which helps you compare candidates more fairly and reduces bias in the decision-making process.</a:t>
            </a:r>
            <a:endParaRPr lang="en-US" dirty="0">
              <a:ea typeface="Calibri"/>
              <a:cs typeface="Calibri"/>
            </a:endParaRPr>
          </a:p>
          <a:p>
            <a:r>
              <a:rPr lang="en-US" dirty="0"/>
              <a:t>It also helps align your team—so everyone interviewing is looking for the same things.</a:t>
            </a:r>
            <a:endParaRPr lang="en-US" dirty="0">
              <a:ea typeface="Calibri"/>
              <a:cs typeface="Calibri"/>
            </a:endParaRPr>
          </a:p>
          <a:p>
            <a:r>
              <a:rPr lang="en-US" dirty="0"/>
              <a:t>And most importantly, it keeps the focus on potential and growth, rather than expecting candidates to already have everything figured out.</a:t>
            </a:r>
            <a:endParaRPr lang="en-US" dirty="0">
              <a:ea typeface="Calibri"/>
              <a:cs typeface="Calibri"/>
            </a:endParaRPr>
          </a:p>
          <a:p>
            <a:r>
              <a:rPr lang="en-US" dirty="0"/>
              <a:t>This is especially important for internships, where the goal is development—not perfection.”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0287585-FBAD-4428-9FAC-0365A3B50CDF}" type="slidenum">
              <a:rPr lang="en-US" smtClean="0"/>
              <a:t>10</a:t>
            </a:fld>
            <a:endParaRPr lang="en-US"/>
          </a:p>
        </p:txBody>
      </p:sp>
    </p:spTree>
    <p:extLst>
      <p:ext uri="{BB962C8B-B14F-4D97-AF65-F5344CB8AC3E}">
        <p14:creationId xmlns:p14="http://schemas.microsoft.com/office/powerpoint/2010/main" val="1709517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C62D70-5927-D246-850F-8FD0E21F6151}"/>
              </a:ext>
            </a:extLst>
          </p:cNvPr>
          <p:cNvSpPr/>
          <p:nvPr userDrawn="1"/>
        </p:nvSpPr>
        <p:spPr>
          <a:xfrm>
            <a:off x="0" y="0"/>
            <a:ext cx="12192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18" name="Subtitle 2">
            <a:extLst>
              <a:ext uri="{FF2B5EF4-FFF2-40B4-BE49-F238E27FC236}">
                <a16:creationId xmlns:a16="http://schemas.microsoft.com/office/drawing/2014/main" id="{DDA85BAD-E5ED-A145-9B95-A329F36CFD0B}"/>
              </a:ext>
            </a:extLst>
          </p:cNvPr>
          <p:cNvSpPr txBox="1">
            <a:spLocks/>
          </p:cNvSpPr>
          <p:nvPr userDrawn="1"/>
        </p:nvSpPr>
        <p:spPr>
          <a:xfrm>
            <a:off x="10160001" y="64044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dirty="0">
                <a:solidFill>
                  <a:schemeClr val="bg1"/>
                </a:solidFill>
                <a:latin typeface="Avenir Next" panose="020B0503020202020204" pitchFamily="34" charset="0"/>
              </a:rPr>
              <a:t>© IMEC All rights reserved.</a:t>
            </a:r>
          </a:p>
        </p:txBody>
      </p:sp>
      <p:sp>
        <p:nvSpPr>
          <p:cNvPr id="23" name="Text Placeholder 22">
            <a:extLst>
              <a:ext uri="{FF2B5EF4-FFF2-40B4-BE49-F238E27FC236}">
                <a16:creationId xmlns:a16="http://schemas.microsoft.com/office/drawing/2014/main" id="{6D69C383-F14A-3040-852A-87D2ACB19277}"/>
              </a:ext>
            </a:extLst>
          </p:cNvPr>
          <p:cNvSpPr>
            <a:spLocks noGrp="1"/>
          </p:cNvSpPr>
          <p:nvPr>
            <p:ph type="body" sz="quarter" idx="10" hasCustomPrompt="1"/>
          </p:nvPr>
        </p:nvSpPr>
        <p:spPr>
          <a:xfrm>
            <a:off x="516805" y="884947"/>
            <a:ext cx="9643196" cy="4780547"/>
          </a:xfrm>
          <a:prstGeom prst="rect">
            <a:avLst/>
          </a:prstGeom>
        </p:spPr>
        <p:txBody>
          <a:bodyPr anchor="t"/>
          <a:lstStyle>
            <a:lvl1pPr marL="0" indent="0">
              <a:lnSpc>
                <a:spcPct val="65000"/>
              </a:lnSpc>
              <a:buNone/>
              <a:defRPr sz="13000" b="1" i="0">
                <a:solidFill>
                  <a:srgbClr val="006885"/>
                </a:solidFill>
                <a:latin typeface="Avenir Next Heavy" panose="020B0503020202020204" pitchFamily="34" charset="0"/>
              </a:defRPr>
            </a:lvl1pPr>
          </a:lstStyle>
          <a:p>
            <a:pPr lvl="0"/>
            <a:r>
              <a:rPr lang="en-US" dirty="0"/>
              <a:t>MOVE</a:t>
            </a:r>
          </a:p>
          <a:p>
            <a:pPr lvl="0"/>
            <a:r>
              <a:rPr lang="en-US" dirty="0"/>
              <a:t>AHEAD</a:t>
            </a:r>
          </a:p>
          <a:p>
            <a:pPr lvl="0"/>
            <a:r>
              <a:rPr lang="en-US" dirty="0"/>
              <a:t>FASTER.</a:t>
            </a:r>
          </a:p>
        </p:txBody>
      </p:sp>
      <p:sp>
        <p:nvSpPr>
          <p:cNvPr id="3" name="Text Placeholder 2">
            <a:extLst>
              <a:ext uri="{FF2B5EF4-FFF2-40B4-BE49-F238E27FC236}">
                <a16:creationId xmlns:a16="http://schemas.microsoft.com/office/drawing/2014/main" id="{B958A04E-1DCD-7C4C-914A-DC752586839C}"/>
              </a:ext>
            </a:extLst>
          </p:cNvPr>
          <p:cNvSpPr>
            <a:spLocks noGrp="1"/>
          </p:cNvSpPr>
          <p:nvPr>
            <p:ph type="body" sz="quarter" idx="11" hasCustomPrompt="1"/>
          </p:nvPr>
        </p:nvSpPr>
        <p:spPr>
          <a:xfrm>
            <a:off x="628650" y="5711825"/>
            <a:ext cx="5549900" cy="541338"/>
          </a:xfrm>
          <a:prstGeom prst="rect">
            <a:avLst/>
          </a:prstGeom>
        </p:spPr>
        <p:txBody>
          <a:bodyPr/>
          <a:lstStyle>
            <a:lvl1pPr>
              <a:lnSpc>
                <a:spcPct val="100000"/>
              </a:lnSpc>
              <a:buNone/>
              <a:defRPr sz="2500" b="1" i="0">
                <a:solidFill>
                  <a:schemeClr val="bg1"/>
                </a:solidFill>
                <a:latin typeface="Avenir Next Demi Bold" panose="020B0503020202020204" pitchFamily="34" charset="0"/>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[Month, Day, Year]</a:t>
            </a:r>
          </a:p>
        </p:txBody>
      </p:sp>
      <p:pic>
        <p:nvPicPr>
          <p:cNvPr id="2" name="Picture 1">
            <a:extLst>
              <a:ext uri="{FF2B5EF4-FFF2-40B4-BE49-F238E27FC236}">
                <a16:creationId xmlns:a16="http://schemas.microsoft.com/office/drawing/2014/main" id="{D3D6A3A4-5833-CAAE-1927-3ED85FA8F9EA}"/>
              </a:ext>
            </a:extLst>
          </p:cNvPr>
          <p:cNvPicPr>
            <a:picLocks noChangeAspect="1"/>
          </p:cNvPicPr>
          <p:nvPr userDrawn="1"/>
        </p:nvPicPr>
        <p:blipFill>
          <a:blip r:embed="rId2"/>
          <a:srcRect/>
          <a:stretch/>
        </p:blipFill>
        <p:spPr>
          <a:xfrm>
            <a:off x="10026213" y="5425007"/>
            <a:ext cx="1625600" cy="905567"/>
          </a:xfrm>
          <a:prstGeom prst="rect">
            <a:avLst/>
          </a:prstGeom>
        </p:spPr>
      </p:pic>
    </p:spTree>
    <p:extLst>
      <p:ext uri="{BB962C8B-B14F-4D97-AF65-F5344CB8AC3E}">
        <p14:creationId xmlns:p14="http://schemas.microsoft.com/office/powerpoint/2010/main" val="3659420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D67DB-884D-FF4C-8027-5389134CD749}"/>
              </a:ext>
            </a:extLst>
          </p:cNvPr>
          <p:cNvPicPr>
            <a:picLocks noChangeAspect="1"/>
          </p:cNvPicPr>
          <p:nvPr userDrawn="1"/>
        </p:nvPicPr>
        <p:blipFill>
          <a:blip r:embed="rId2"/>
          <a:stretch>
            <a:fillRect/>
          </a:stretch>
        </p:blipFill>
        <p:spPr>
          <a:xfrm>
            <a:off x="863600" y="1633422"/>
            <a:ext cx="10464800" cy="2654300"/>
          </a:xfrm>
          <a:prstGeom prst="rect">
            <a:avLst/>
          </a:prstGeom>
        </p:spPr>
      </p:pic>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487363" y="366714"/>
            <a:ext cx="11191290" cy="1093118"/>
          </a:xfrm>
          <a:prstGeom prst="rect">
            <a:avLst/>
          </a:prstGeom>
        </p:spPr>
        <p:txBody>
          <a:bodyPr/>
          <a:lstStyle>
            <a:lvl1pPr marL="0" indent="0">
              <a:lnSpc>
                <a:spcPct val="100000"/>
              </a:lnSpc>
              <a:buNone/>
              <a:defRPr sz="6000" b="1" i="0">
                <a:solidFill>
                  <a:srgbClr val="00688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
        <p:nvSpPr>
          <p:cNvPr id="16" name="Text Placeholder 15">
            <a:extLst>
              <a:ext uri="{FF2B5EF4-FFF2-40B4-BE49-F238E27FC236}">
                <a16:creationId xmlns:a16="http://schemas.microsoft.com/office/drawing/2014/main" id="{9306160B-0633-1F40-96FA-B53BEC4F2773}"/>
              </a:ext>
            </a:extLst>
          </p:cNvPr>
          <p:cNvSpPr>
            <a:spLocks noGrp="1"/>
          </p:cNvSpPr>
          <p:nvPr>
            <p:ph type="body" sz="quarter" idx="11"/>
          </p:nvPr>
        </p:nvSpPr>
        <p:spPr>
          <a:xfrm>
            <a:off x="838200"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8" name="Text Placeholder 15">
            <a:extLst>
              <a:ext uri="{FF2B5EF4-FFF2-40B4-BE49-F238E27FC236}">
                <a16:creationId xmlns:a16="http://schemas.microsoft.com/office/drawing/2014/main" id="{06075AF8-8D0D-4D4E-A154-8E3A6BC0BE1D}"/>
              </a:ext>
            </a:extLst>
          </p:cNvPr>
          <p:cNvSpPr>
            <a:spLocks noGrp="1"/>
          </p:cNvSpPr>
          <p:nvPr>
            <p:ph type="body" sz="quarter" idx="12"/>
          </p:nvPr>
        </p:nvSpPr>
        <p:spPr>
          <a:xfrm>
            <a:off x="838200"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9" name="Text Placeholder 15">
            <a:extLst>
              <a:ext uri="{FF2B5EF4-FFF2-40B4-BE49-F238E27FC236}">
                <a16:creationId xmlns:a16="http://schemas.microsoft.com/office/drawing/2014/main" id="{2B3416E1-C6AE-F04F-A176-C5A880C60E78}"/>
              </a:ext>
            </a:extLst>
          </p:cNvPr>
          <p:cNvSpPr>
            <a:spLocks noGrp="1"/>
          </p:cNvSpPr>
          <p:nvPr>
            <p:ph type="body" sz="quarter" idx="13"/>
          </p:nvPr>
        </p:nvSpPr>
        <p:spPr>
          <a:xfrm>
            <a:off x="4849651"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F98DC21A-66B8-D34C-9167-0B263C71A843}"/>
              </a:ext>
            </a:extLst>
          </p:cNvPr>
          <p:cNvSpPr>
            <a:spLocks noGrp="1"/>
          </p:cNvSpPr>
          <p:nvPr>
            <p:ph type="body" sz="quarter" idx="14"/>
          </p:nvPr>
        </p:nvSpPr>
        <p:spPr>
          <a:xfrm>
            <a:off x="4849651"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1" name="Text Placeholder 15">
            <a:extLst>
              <a:ext uri="{FF2B5EF4-FFF2-40B4-BE49-F238E27FC236}">
                <a16:creationId xmlns:a16="http://schemas.microsoft.com/office/drawing/2014/main" id="{BE532186-E89D-BF45-936C-7442321850F2}"/>
              </a:ext>
            </a:extLst>
          </p:cNvPr>
          <p:cNvSpPr>
            <a:spLocks noGrp="1"/>
          </p:cNvSpPr>
          <p:nvPr>
            <p:ph type="body" sz="quarter" idx="15"/>
          </p:nvPr>
        </p:nvSpPr>
        <p:spPr>
          <a:xfrm>
            <a:off x="8771698" y="4513933"/>
            <a:ext cx="2698676" cy="667668"/>
          </a:xfrm>
          <a:prstGeom prst="rect">
            <a:avLst/>
          </a:prstGeom>
        </p:spPr>
        <p:txBody>
          <a:bodyPr/>
          <a:lstStyle>
            <a:lvl1pPr marL="0" indent="0">
              <a:lnSpc>
                <a:spcPct val="100000"/>
              </a:lnSpc>
              <a:buNone/>
              <a:defRPr sz="18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13" name="Text Placeholder 15">
            <a:extLst>
              <a:ext uri="{FF2B5EF4-FFF2-40B4-BE49-F238E27FC236}">
                <a16:creationId xmlns:a16="http://schemas.microsoft.com/office/drawing/2014/main" id="{BE48250F-46DE-8F4E-9B56-9A7ED8EBA5BA}"/>
              </a:ext>
            </a:extLst>
          </p:cNvPr>
          <p:cNvSpPr>
            <a:spLocks noGrp="1"/>
          </p:cNvSpPr>
          <p:nvPr>
            <p:ph type="body" sz="quarter" idx="16"/>
          </p:nvPr>
        </p:nvSpPr>
        <p:spPr>
          <a:xfrm>
            <a:off x="8771698" y="5181601"/>
            <a:ext cx="2698676" cy="1210152"/>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dirty="0"/>
              <a:t>Click to edit Master text styles</a:t>
            </a:r>
          </a:p>
        </p:txBody>
      </p:sp>
      <p:sp>
        <p:nvSpPr>
          <p:cNvPr id="6" name="Picture Placeholder 5">
            <a:extLst>
              <a:ext uri="{FF2B5EF4-FFF2-40B4-BE49-F238E27FC236}">
                <a16:creationId xmlns:a16="http://schemas.microsoft.com/office/drawing/2014/main" id="{0FFC8AA1-125C-40EB-BDBA-B8AAB3E0DCA8}"/>
              </a:ext>
            </a:extLst>
          </p:cNvPr>
          <p:cNvSpPr>
            <a:spLocks noGrp="1"/>
          </p:cNvSpPr>
          <p:nvPr>
            <p:ph type="pic" sz="quarter" idx="17"/>
          </p:nvPr>
        </p:nvSpPr>
        <p:spPr>
          <a:xfrm>
            <a:off x="814678" y="1616912"/>
            <a:ext cx="2698676" cy="2698676"/>
          </a:xfrm>
          <a:prstGeom prst="ellipse">
            <a:avLst/>
          </a:prstGeom>
        </p:spPr>
        <p:txBody>
          <a:bodyPr/>
          <a:lstStyle/>
          <a:p>
            <a:endParaRPr lang="en-US"/>
          </a:p>
        </p:txBody>
      </p:sp>
      <p:sp>
        <p:nvSpPr>
          <p:cNvPr id="17" name="Picture Placeholder 5">
            <a:extLst>
              <a:ext uri="{FF2B5EF4-FFF2-40B4-BE49-F238E27FC236}">
                <a16:creationId xmlns:a16="http://schemas.microsoft.com/office/drawing/2014/main" id="{0C01B4E6-AB61-4DAF-98A8-B9654C6BF6B4}"/>
              </a:ext>
            </a:extLst>
          </p:cNvPr>
          <p:cNvSpPr>
            <a:spLocks noGrp="1"/>
          </p:cNvSpPr>
          <p:nvPr>
            <p:ph type="pic" sz="quarter" idx="18"/>
          </p:nvPr>
        </p:nvSpPr>
        <p:spPr>
          <a:xfrm>
            <a:off x="4746662" y="1611234"/>
            <a:ext cx="2698676" cy="2698676"/>
          </a:xfrm>
          <a:prstGeom prst="ellipse">
            <a:avLst/>
          </a:prstGeom>
        </p:spPr>
        <p:txBody>
          <a:bodyPr/>
          <a:lstStyle/>
          <a:p>
            <a:endParaRPr lang="en-US"/>
          </a:p>
        </p:txBody>
      </p:sp>
      <p:sp>
        <p:nvSpPr>
          <p:cNvPr id="18" name="Picture Placeholder 5">
            <a:extLst>
              <a:ext uri="{FF2B5EF4-FFF2-40B4-BE49-F238E27FC236}">
                <a16:creationId xmlns:a16="http://schemas.microsoft.com/office/drawing/2014/main" id="{42A1E8AF-6FD0-4FBD-842C-AB1B7E47DAC1}"/>
              </a:ext>
            </a:extLst>
          </p:cNvPr>
          <p:cNvSpPr>
            <a:spLocks noGrp="1"/>
          </p:cNvSpPr>
          <p:nvPr>
            <p:ph type="pic" sz="quarter" idx="19"/>
          </p:nvPr>
        </p:nvSpPr>
        <p:spPr>
          <a:xfrm>
            <a:off x="8646350" y="1603933"/>
            <a:ext cx="2698676" cy="2698676"/>
          </a:xfrm>
          <a:prstGeom prst="ellipse">
            <a:avLst/>
          </a:prstGeom>
        </p:spPr>
        <p:txBody>
          <a:bodyPr/>
          <a:lstStyle/>
          <a:p>
            <a:endParaRPr lang="en-US"/>
          </a:p>
        </p:txBody>
      </p:sp>
    </p:spTree>
    <p:extLst>
      <p:ext uri="{BB962C8B-B14F-4D97-AF65-F5344CB8AC3E}">
        <p14:creationId xmlns:p14="http://schemas.microsoft.com/office/powerpoint/2010/main" val="86649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C42BE-44E0-DF4E-B9E5-386390273A1B}"/>
              </a:ext>
            </a:extLst>
          </p:cNvPr>
          <p:cNvSpPr/>
          <p:nvPr userDrawn="1"/>
        </p:nvSpPr>
        <p:spPr>
          <a:xfrm>
            <a:off x="0" y="1"/>
            <a:ext cx="12192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14" name="Subtitle 2">
            <a:extLst>
              <a:ext uri="{FF2B5EF4-FFF2-40B4-BE49-F238E27FC236}">
                <a16:creationId xmlns:a16="http://schemas.microsoft.com/office/drawing/2014/main" id="{9D30C43D-8CD1-164A-90BC-36DAC3350113}"/>
              </a:ext>
            </a:extLst>
          </p:cNvPr>
          <p:cNvSpPr txBox="1">
            <a:spLocks/>
          </p:cNvSpPr>
          <p:nvPr userDrawn="1"/>
        </p:nvSpPr>
        <p:spPr>
          <a:xfrm>
            <a:off x="10160001" y="64044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800" dirty="0">
                <a:solidFill>
                  <a:schemeClr val="bg1"/>
                </a:solidFill>
                <a:latin typeface="Avenir Next" panose="020B0503020202020204" pitchFamily="34" charset="0"/>
              </a:rPr>
              <a:t>© IMEC All rights reserved.</a:t>
            </a:r>
          </a:p>
        </p:txBody>
      </p:sp>
      <p:sp>
        <p:nvSpPr>
          <p:cNvPr id="9" name="Rectangle 8">
            <a:extLst>
              <a:ext uri="{FF2B5EF4-FFF2-40B4-BE49-F238E27FC236}">
                <a16:creationId xmlns:a16="http://schemas.microsoft.com/office/drawing/2014/main" id="{4753DE04-1548-714B-A4FC-4500F0453EEF}"/>
              </a:ext>
            </a:extLst>
          </p:cNvPr>
          <p:cNvSpPr/>
          <p:nvPr userDrawn="1"/>
        </p:nvSpPr>
        <p:spPr>
          <a:xfrm>
            <a:off x="596391" y="3632379"/>
            <a:ext cx="1328961" cy="461177"/>
          </a:xfrm>
          <a:prstGeom prst="rect">
            <a:avLst/>
          </a:prstGeom>
          <a:solidFill>
            <a:srgbClr val="B3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2FE1A10-26AB-1747-8D8E-E23FBB9F3286}"/>
              </a:ext>
            </a:extLst>
          </p:cNvPr>
          <p:cNvSpPr txBox="1">
            <a:spLocks/>
          </p:cNvSpPr>
          <p:nvPr userDrawn="1"/>
        </p:nvSpPr>
        <p:spPr>
          <a:xfrm>
            <a:off x="596391" y="3710444"/>
            <a:ext cx="1328961" cy="32542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err="1">
                <a:solidFill>
                  <a:srgbClr val="003B55"/>
                </a:solidFill>
                <a:latin typeface="Avenir Next" panose="020B0503020202020204" pitchFamily="34" charset="0"/>
              </a:rPr>
              <a:t>IMEC.org</a:t>
            </a:r>
            <a:endParaRPr lang="en-US" sz="2000" dirty="0">
              <a:solidFill>
                <a:srgbClr val="003B55"/>
              </a:solidFill>
              <a:latin typeface="Avenir Next" panose="020B0503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DD6317C5-A4AB-3840-9B59-F61CD68FDD7F}"/>
              </a:ext>
            </a:extLst>
          </p:cNvPr>
          <p:cNvPicPr>
            <a:picLocks noChangeAspect="1"/>
          </p:cNvPicPr>
          <p:nvPr userDrawn="1"/>
        </p:nvPicPr>
        <p:blipFill>
          <a:blip r:embed="rId2"/>
          <a:stretch>
            <a:fillRect/>
          </a:stretch>
        </p:blipFill>
        <p:spPr>
          <a:xfrm>
            <a:off x="576840" y="4674949"/>
            <a:ext cx="325424" cy="325424"/>
          </a:xfrm>
          <a:prstGeom prst="rect">
            <a:avLst/>
          </a:prstGeom>
        </p:spPr>
      </p:pic>
      <p:pic>
        <p:nvPicPr>
          <p:cNvPr id="12" name="Picture 11" descr="Icon&#10;&#10;Description automatically generated">
            <a:extLst>
              <a:ext uri="{FF2B5EF4-FFF2-40B4-BE49-F238E27FC236}">
                <a16:creationId xmlns:a16="http://schemas.microsoft.com/office/drawing/2014/main" id="{51AE3D8E-59CD-5546-AD07-6642DDFF2871}"/>
              </a:ext>
            </a:extLst>
          </p:cNvPr>
          <p:cNvPicPr>
            <a:picLocks noChangeAspect="1"/>
          </p:cNvPicPr>
          <p:nvPr userDrawn="1"/>
        </p:nvPicPr>
        <p:blipFill>
          <a:blip r:embed="rId3"/>
          <a:stretch>
            <a:fillRect/>
          </a:stretch>
        </p:blipFill>
        <p:spPr>
          <a:xfrm>
            <a:off x="579952" y="4273275"/>
            <a:ext cx="325424" cy="325424"/>
          </a:xfrm>
          <a:prstGeom prst="rect">
            <a:avLst/>
          </a:prstGeom>
        </p:spPr>
      </p:pic>
      <p:sp>
        <p:nvSpPr>
          <p:cNvPr id="16" name="Text Placeholder 17">
            <a:extLst>
              <a:ext uri="{FF2B5EF4-FFF2-40B4-BE49-F238E27FC236}">
                <a16:creationId xmlns:a16="http://schemas.microsoft.com/office/drawing/2014/main" id="{B0FB88AC-2425-2C4E-906A-A0DE43F219AD}"/>
              </a:ext>
            </a:extLst>
          </p:cNvPr>
          <p:cNvSpPr>
            <a:spLocks noGrp="1"/>
          </p:cNvSpPr>
          <p:nvPr>
            <p:ph type="body" sz="quarter" idx="12" hasCustomPrompt="1"/>
          </p:nvPr>
        </p:nvSpPr>
        <p:spPr>
          <a:xfrm>
            <a:off x="452438" y="618836"/>
            <a:ext cx="9428162" cy="3013543"/>
          </a:xfrm>
          <a:prstGeom prst="rect">
            <a:avLst/>
          </a:prstGeom>
        </p:spPr>
        <p:txBody>
          <a:bodyPr anchor="t"/>
          <a:lstStyle>
            <a:lvl1pPr marL="0" indent="0">
              <a:lnSpc>
                <a:spcPct val="75000"/>
              </a:lnSpc>
              <a:spcBef>
                <a:spcPts val="0"/>
              </a:spcBef>
              <a:buNone/>
              <a:defRPr sz="12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Thank</a:t>
            </a:r>
            <a:br>
              <a:rPr lang="en-US" dirty="0"/>
            </a:br>
            <a:r>
              <a:rPr lang="en-US" dirty="0"/>
              <a:t>You!</a:t>
            </a:r>
          </a:p>
        </p:txBody>
      </p:sp>
      <p:pic>
        <p:nvPicPr>
          <p:cNvPr id="2" name="Picture 1">
            <a:extLst>
              <a:ext uri="{FF2B5EF4-FFF2-40B4-BE49-F238E27FC236}">
                <a16:creationId xmlns:a16="http://schemas.microsoft.com/office/drawing/2014/main" id="{341867D7-47B3-A484-706D-A5389B8A5CD1}"/>
              </a:ext>
            </a:extLst>
          </p:cNvPr>
          <p:cNvPicPr>
            <a:picLocks noChangeAspect="1"/>
          </p:cNvPicPr>
          <p:nvPr userDrawn="1"/>
        </p:nvPicPr>
        <p:blipFill>
          <a:blip r:embed="rId4"/>
          <a:srcRect/>
          <a:stretch/>
        </p:blipFill>
        <p:spPr>
          <a:xfrm>
            <a:off x="10026213" y="5425007"/>
            <a:ext cx="1625600" cy="905567"/>
          </a:xfrm>
          <a:prstGeom prst="rect">
            <a:avLst/>
          </a:prstGeom>
        </p:spPr>
      </p:pic>
    </p:spTree>
    <p:extLst>
      <p:ext uri="{BB962C8B-B14F-4D97-AF65-F5344CB8AC3E}">
        <p14:creationId xmlns:p14="http://schemas.microsoft.com/office/powerpoint/2010/main" val="278465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4/8/2026</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58662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757F95-A39D-4ACE-8295-41A9FBD4AE34}"/>
              </a:ext>
            </a:extLst>
          </p:cNvPr>
          <p:cNvSpPr>
            <a:spLocks noGrp="1"/>
          </p:cNvSpPr>
          <p:nvPr>
            <p:ph type="dt" sz="half" idx="10"/>
          </p:nvPr>
        </p:nvSpPr>
        <p:spPr>
          <a:xfrm>
            <a:off x="838200" y="6356350"/>
            <a:ext cx="2743200" cy="365125"/>
          </a:xfrm>
          <a:prstGeom prst="rect">
            <a:avLst/>
          </a:prstGeom>
        </p:spPr>
        <p:txBody>
          <a:bodyPr/>
          <a:lstStyle/>
          <a:p>
            <a:fld id="{84A0D9F4-61C1-B943-9632-D9CA63134CF8}" type="datetimeFigureOut">
              <a:rPr lang="en-US" smtClean="0"/>
              <a:t>4/8/2026</a:t>
            </a:fld>
            <a:endParaRPr lang="en-US"/>
          </a:p>
        </p:txBody>
      </p:sp>
      <p:sp>
        <p:nvSpPr>
          <p:cNvPr id="4" name="Footer Placeholder 3">
            <a:extLst>
              <a:ext uri="{FF2B5EF4-FFF2-40B4-BE49-F238E27FC236}">
                <a16:creationId xmlns:a16="http://schemas.microsoft.com/office/drawing/2014/main" id="{E38D340B-5C6F-4CA4-97F3-96C3CD919D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1959A6-15AE-479F-9D45-971EE4E79423}"/>
              </a:ext>
            </a:extLst>
          </p:cNvPr>
          <p:cNvSpPr>
            <a:spLocks noGrp="1"/>
          </p:cNvSpPr>
          <p:nvPr>
            <p:ph type="sldNum" sz="quarter" idx="12"/>
          </p:nvPr>
        </p:nvSpPr>
        <p:spPr>
          <a:xfrm>
            <a:off x="8610600" y="6356350"/>
            <a:ext cx="2743200" cy="365125"/>
          </a:xfrm>
          <a:prstGeom prst="rect">
            <a:avLst/>
          </a:prstGeom>
        </p:spPr>
        <p:txBody>
          <a:bodyPr/>
          <a:lstStyle/>
          <a:p>
            <a:fld id="{2A4BE72A-DA3F-234C-878F-DD72C5FA956B}" type="slidenum">
              <a:rPr lang="en-US" smtClean="0"/>
              <a:t>‹#›</a:t>
            </a:fld>
            <a:endParaRPr lang="en-US"/>
          </a:p>
        </p:txBody>
      </p:sp>
      <p:sp>
        <p:nvSpPr>
          <p:cNvPr id="6" name="Text Placeholder 17">
            <a:extLst>
              <a:ext uri="{FF2B5EF4-FFF2-40B4-BE49-F238E27FC236}">
                <a16:creationId xmlns:a16="http://schemas.microsoft.com/office/drawing/2014/main" id="{C54339E6-D89D-4455-8A4E-CF98995A2F4B}"/>
              </a:ext>
            </a:extLst>
          </p:cNvPr>
          <p:cNvSpPr>
            <a:spLocks noGrp="1"/>
          </p:cNvSpPr>
          <p:nvPr>
            <p:ph type="body" sz="quarter" idx="13" hasCustomPrompt="1"/>
          </p:nvPr>
        </p:nvSpPr>
        <p:spPr>
          <a:xfrm>
            <a:off x="608848" y="389894"/>
            <a:ext cx="10744951"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7" name="Text Placeholder 15">
            <a:extLst>
              <a:ext uri="{FF2B5EF4-FFF2-40B4-BE49-F238E27FC236}">
                <a16:creationId xmlns:a16="http://schemas.microsoft.com/office/drawing/2014/main" id="{8505AE5F-FC29-4F23-8E1B-2D73365B6758}"/>
              </a:ext>
            </a:extLst>
          </p:cNvPr>
          <p:cNvSpPr>
            <a:spLocks noGrp="1"/>
          </p:cNvSpPr>
          <p:nvPr>
            <p:ph type="body" sz="quarter" idx="14"/>
          </p:nvPr>
        </p:nvSpPr>
        <p:spPr>
          <a:xfrm>
            <a:off x="608849" y="1554773"/>
            <a:ext cx="10744951"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424501D7-C02F-4498-B904-2AEA5A956FD2}"/>
              </a:ext>
            </a:extLst>
          </p:cNvPr>
          <p:cNvCxnSpPr>
            <a:cxnSpLocks/>
          </p:cNvCxnSpPr>
          <p:nvPr userDrawn="1"/>
        </p:nvCxnSpPr>
        <p:spPr>
          <a:xfrm>
            <a:off x="608848" y="1414465"/>
            <a:ext cx="1082930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8507F431-54CE-B751-95B9-C78639B42C52}"/>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Tree>
    <p:extLst>
      <p:ext uri="{BB962C8B-B14F-4D97-AF65-F5344CB8AC3E}">
        <p14:creationId xmlns:p14="http://schemas.microsoft.com/office/powerpoint/2010/main" val="280046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B54B7-B667-D64F-AFD2-1840FA32E161}"/>
              </a:ext>
            </a:extLst>
          </p:cNvPr>
          <p:cNvSpPr/>
          <p:nvPr userDrawn="1"/>
        </p:nvSpPr>
        <p:spPr>
          <a:xfrm>
            <a:off x="0" y="0"/>
            <a:ext cx="12192000" cy="6857999"/>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B55"/>
              </a:solidFill>
            </a:endParaRPr>
          </a:p>
        </p:txBody>
      </p:sp>
      <p:sp>
        <p:nvSpPr>
          <p:cNvPr id="8" name="Subtitle 2">
            <a:extLst>
              <a:ext uri="{FF2B5EF4-FFF2-40B4-BE49-F238E27FC236}">
                <a16:creationId xmlns:a16="http://schemas.microsoft.com/office/drawing/2014/main" id="{7D217597-8FEC-E544-A308-9BB0D97DF84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13" name="Text Placeholder 12">
            <a:extLst>
              <a:ext uri="{FF2B5EF4-FFF2-40B4-BE49-F238E27FC236}">
                <a16:creationId xmlns:a16="http://schemas.microsoft.com/office/drawing/2014/main" id="{6196F52D-425A-CE4A-8D70-30F22975F66C}"/>
              </a:ext>
            </a:extLst>
          </p:cNvPr>
          <p:cNvSpPr>
            <a:spLocks noGrp="1"/>
          </p:cNvSpPr>
          <p:nvPr>
            <p:ph type="body" sz="quarter" idx="13" hasCustomPrompt="1"/>
          </p:nvPr>
        </p:nvSpPr>
        <p:spPr>
          <a:xfrm>
            <a:off x="838200" y="0"/>
            <a:ext cx="10535654" cy="6391753"/>
          </a:xfrm>
          <a:prstGeom prst="rect">
            <a:avLst/>
          </a:prstGeom>
        </p:spPr>
        <p:txBody>
          <a:bodyPr anchor="ctr"/>
          <a:lstStyle>
            <a:lvl1pPr marL="0" indent="0">
              <a:lnSpc>
                <a:spcPct val="100000"/>
              </a:lnSpc>
              <a:buNone/>
              <a:defRPr sz="9600" b="1" i="0">
                <a:solidFill>
                  <a:schemeClr val="bg1"/>
                </a:solidFill>
                <a:latin typeface="Avenir Next Demi Bold" panose="020B0503020202020204" pitchFamily="34" charset="0"/>
              </a:defRPr>
            </a:lvl1pPr>
            <a:lvl2pPr>
              <a:defRPr b="1" i="0">
                <a:solidFill>
                  <a:schemeClr val="bg1"/>
                </a:solidFill>
                <a:latin typeface="Avenir Next" panose="020B0503020202020204" pitchFamily="34" charset="0"/>
              </a:defRPr>
            </a:lvl2pPr>
            <a:lvl3pPr>
              <a:defRPr b="1" i="0">
                <a:solidFill>
                  <a:schemeClr val="bg1"/>
                </a:solidFill>
                <a:latin typeface="Avenir Next" panose="020B0503020202020204" pitchFamily="34" charset="0"/>
              </a:defRPr>
            </a:lvl3pPr>
            <a:lvl4pPr>
              <a:defRPr b="1" i="0">
                <a:solidFill>
                  <a:schemeClr val="bg1"/>
                </a:solidFill>
                <a:latin typeface="Avenir Next" panose="020B0503020202020204" pitchFamily="34" charset="0"/>
              </a:defRPr>
            </a:lvl4pPr>
            <a:lvl5pPr>
              <a:defRPr b="1" i="0">
                <a:solidFill>
                  <a:schemeClr val="bg1"/>
                </a:solidFill>
                <a:latin typeface="Avenir Next" panose="020B0503020202020204" pitchFamily="34" charset="0"/>
              </a:defRPr>
            </a:lvl5pPr>
          </a:lstStyle>
          <a:p>
            <a:pPr lvl="0"/>
            <a:r>
              <a:rPr lang="en-US" dirty="0"/>
              <a:t>Divider Slide</a:t>
            </a:r>
          </a:p>
        </p:txBody>
      </p:sp>
    </p:spTree>
    <p:extLst>
      <p:ext uri="{BB962C8B-B14F-4D97-AF65-F5344CB8AC3E}">
        <p14:creationId xmlns:p14="http://schemas.microsoft.com/office/powerpoint/2010/main" val="366548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DED0C-DBD9-4115-927B-D7E15DC07801}"/>
              </a:ext>
            </a:extLst>
          </p:cNvPr>
          <p:cNvPicPr>
            <a:picLocks noChangeAspect="1"/>
          </p:cNvPicPr>
          <p:nvPr userDrawn="1"/>
        </p:nvPicPr>
        <p:blipFill>
          <a:blip r:embed="rId2"/>
          <a:stretch>
            <a:fillRect/>
          </a:stretch>
        </p:blipFill>
        <p:spPr>
          <a:xfrm>
            <a:off x="715606" y="764507"/>
            <a:ext cx="5352688" cy="5262220"/>
          </a:xfrm>
          <a:prstGeom prst="rect">
            <a:avLst/>
          </a:prstGeom>
        </p:spPr>
      </p:pic>
      <p:sp>
        <p:nvSpPr>
          <p:cNvPr id="27" name="Text Placeholder 26">
            <a:extLst>
              <a:ext uri="{FF2B5EF4-FFF2-40B4-BE49-F238E27FC236}">
                <a16:creationId xmlns:a16="http://schemas.microsoft.com/office/drawing/2014/main" id="{A86256A3-F708-1B41-A818-4F7F0084E641}"/>
              </a:ext>
            </a:extLst>
          </p:cNvPr>
          <p:cNvSpPr>
            <a:spLocks noGrp="1"/>
          </p:cNvSpPr>
          <p:nvPr>
            <p:ph type="body" sz="quarter" idx="13" hasCustomPrompt="1"/>
          </p:nvPr>
        </p:nvSpPr>
        <p:spPr>
          <a:xfrm>
            <a:off x="6443663" y="3578936"/>
            <a:ext cx="4792662" cy="1064634"/>
          </a:xfrm>
          <a:prstGeom prst="rect">
            <a:avLst/>
          </a:prstGeom>
        </p:spPr>
        <p:txBody>
          <a:bodyPr/>
          <a:lstStyle>
            <a:lvl1pPr marL="0" indent="0">
              <a:lnSpc>
                <a:spcPct val="100000"/>
              </a:lnSpc>
              <a:buNone/>
              <a:defRPr sz="3000" b="0" i="0">
                <a:solidFill>
                  <a:srgbClr val="003B55"/>
                </a:solidFill>
                <a:latin typeface="Avenir Next" panose="020B0503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614FDB1-99BB-A345-AFAE-729E63D5B372}"/>
              </a:ext>
            </a:extLst>
          </p:cNvPr>
          <p:cNvSpPr>
            <a:spLocks noGrp="1"/>
          </p:cNvSpPr>
          <p:nvPr>
            <p:ph type="body" sz="quarter" idx="11" hasCustomPrompt="1"/>
          </p:nvPr>
        </p:nvSpPr>
        <p:spPr>
          <a:xfrm>
            <a:off x="6443663" y="2735264"/>
            <a:ext cx="4793164" cy="671104"/>
          </a:xfrm>
          <a:prstGeom prst="rect">
            <a:avLst/>
          </a:prstGeom>
        </p:spPr>
        <p:txBody>
          <a:bodyPr/>
          <a:lstStyle>
            <a:lvl1pPr marL="0" indent="0">
              <a:lnSpc>
                <a:spcPct val="100000"/>
              </a:lnSpc>
              <a:buNone/>
              <a:defRPr sz="4000" b="1" i="0">
                <a:solidFill>
                  <a:srgbClr val="006885"/>
                </a:solidFill>
                <a:latin typeface="Avenir Next Demi Bold" panose="020B0503020202020204" pitchFamily="34" charset="0"/>
              </a:defRPr>
            </a:lvl1pPr>
          </a:lstStyle>
          <a:p>
            <a:pPr lvl="0"/>
            <a:r>
              <a:rPr lang="en-US" dirty="0"/>
              <a:t>Presenter Name</a:t>
            </a:r>
          </a:p>
        </p:txBody>
      </p:sp>
      <p:sp>
        <p:nvSpPr>
          <p:cNvPr id="21" name="Picture Placeholder 20">
            <a:extLst>
              <a:ext uri="{FF2B5EF4-FFF2-40B4-BE49-F238E27FC236}">
                <a16:creationId xmlns:a16="http://schemas.microsoft.com/office/drawing/2014/main" id="{0E3931EB-98DE-A44D-9E64-35A75E8C9162}"/>
              </a:ext>
            </a:extLst>
          </p:cNvPr>
          <p:cNvSpPr>
            <a:spLocks noGrp="1"/>
          </p:cNvSpPr>
          <p:nvPr>
            <p:ph type="pic" sz="quarter" idx="10" hasCustomPrompt="1"/>
          </p:nvPr>
        </p:nvSpPr>
        <p:spPr>
          <a:xfrm>
            <a:off x="888669" y="892505"/>
            <a:ext cx="4910138" cy="4910138"/>
          </a:xfrm>
          <a:prstGeom prst="ellipse">
            <a:avLst/>
          </a:prstGeom>
        </p:spPr>
        <p:txBody>
          <a:bodyPr anchor="ctr"/>
          <a:lstStyle>
            <a:lvl1pPr algn="ctr">
              <a:buNone/>
              <a:defRPr b="0" i="0">
                <a:latin typeface="Avenir Next" panose="020B0503020202020204" pitchFamily="34" charset="0"/>
              </a:defRPr>
            </a:lvl1pPr>
          </a:lstStyle>
          <a:p>
            <a:r>
              <a:rPr lang="en-US" dirty="0"/>
              <a:t>[Insert presenter picture here]</a:t>
            </a:r>
          </a:p>
        </p:txBody>
      </p:sp>
      <p:cxnSp>
        <p:nvCxnSpPr>
          <p:cNvPr id="14" name="Straight Connector 13">
            <a:extLst>
              <a:ext uri="{FF2B5EF4-FFF2-40B4-BE49-F238E27FC236}">
                <a16:creationId xmlns:a16="http://schemas.microsoft.com/office/drawing/2014/main" id="{8ED076B3-54D1-234B-AD25-740B1B828471}"/>
              </a:ext>
            </a:extLst>
          </p:cNvPr>
          <p:cNvCxnSpPr>
            <a:cxnSpLocks/>
          </p:cNvCxnSpPr>
          <p:nvPr userDrawn="1"/>
        </p:nvCxnSpPr>
        <p:spPr>
          <a:xfrm>
            <a:off x="6443614" y="3429000"/>
            <a:ext cx="4793213"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14E5C379-67F9-3547-AE6A-199C6F3E3BDC}"/>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Tree>
    <p:extLst>
      <p:ext uri="{BB962C8B-B14F-4D97-AF65-F5344CB8AC3E}">
        <p14:creationId xmlns:p14="http://schemas.microsoft.com/office/powerpoint/2010/main" val="211226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4110038" y="334222"/>
            <a:ext cx="7327900"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239328" y="1414465"/>
            <a:ext cx="719882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5751DC4-5C7C-2541-B4A0-1DCDA6D2541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pic>
        <p:nvPicPr>
          <p:cNvPr id="7" name="Picture Placeholder 5">
            <a:extLst>
              <a:ext uri="{FF2B5EF4-FFF2-40B4-BE49-F238E27FC236}">
                <a16:creationId xmlns:a16="http://schemas.microsoft.com/office/drawing/2014/main" id="{6060ED5D-499F-0847-8BBD-6FDB198C722E}"/>
              </a:ext>
            </a:extLst>
          </p:cNvPr>
          <p:cNvPicPr>
            <a:picLocks noChangeAspect="1"/>
          </p:cNvPicPr>
          <p:nvPr userDrawn="1"/>
        </p:nvPicPr>
        <p:blipFill rotWithShape="1">
          <a:blip r:embed="rId2"/>
          <a:srcRect l="37188" r="28120"/>
          <a:stretch/>
        </p:blipFill>
        <p:spPr>
          <a:xfrm>
            <a:off x="0" y="0"/>
            <a:ext cx="3568700" cy="6858000"/>
          </a:xfrm>
          <a:prstGeom prst="rect">
            <a:avLst/>
          </a:prstGeom>
        </p:spPr>
      </p:pic>
      <p:sp>
        <p:nvSpPr>
          <p:cNvPr id="3" name="Picture Placeholder 2">
            <a:extLst>
              <a:ext uri="{FF2B5EF4-FFF2-40B4-BE49-F238E27FC236}">
                <a16:creationId xmlns:a16="http://schemas.microsoft.com/office/drawing/2014/main" id="{2E384184-C8BD-48F6-8FA5-FA060FCB91B0}"/>
              </a:ext>
            </a:extLst>
          </p:cNvPr>
          <p:cNvSpPr>
            <a:spLocks noGrp="1"/>
          </p:cNvSpPr>
          <p:nvPr>
            <p:ph type="pic" sz="quarter" idx="13"/>
          </p:nvPr>
        </p:nvSpPr>
        <p:spPr>
          <a:xfrm>
            <a:off x="0" y="0"/>
            <a:ext cx="3568700" cy="6858000"/>
          </a:xfrm>
          <a:prstGeom prst="rect">
            <a:avLst/>
          </a:prstGeom>
        </p:spPr>
        <p:txBody>
          <a:bodyPr/>
          <a:lstStyle>
            <a:lvl1pPr>
              <a:buNone/>
              <a:defRPr/>
            </a:lvl1pPr>
          </a:lstStyle>
          <a:p>
            <a:endParaRPr lang="en-US" dirty="0"/>
          </a:p>
        </p:txBody>
      </p:sp>
      <p:sp>
        <p:nvSpPr>
          <p:cNvPr id="8" name="Text Placeholder 15">
            <a:extLst>
              <a:ext uri="{FF2B5EF4-FFF2-40B4-BE49-F238E27FC236}">
                <a16:creationId xmlns:a16="http://schemas.microsoft.com/office/drawing/2014/main" id="{1B3EC5B9-7311-4D47-9438-C3FCD5B96CB6}"/>
              </a:ext>
            </a:extLst>
          </p:cNvPr>
          <p:cNvSpPr>
            <a:spLocks noGrp="1"/>
          </p:cNvSpPr>
          <p:nvPr>
            <p:ph type="body" sz="quarter" idx="14"/>
          </p:nvPr>
        </p:nvSpPr>
        <p:spPr>
          <a:xfrm>
            <a:off x="4154974" y="1554773"/>
            <a:ext cx="7198826"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942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452438" y="334222"/>
            <a:ext cx="7327900" cy="960703"/>
          </a:xfrm>
          <a:prstGeom prst="rect">
            <a:avLst/>
          </a:prstGeom>
        </p:spPr>
        <p:txBody>
          <a:bodyPr/>
          <a:lstStyle>
            <a:lvl1pPr marL="0" indent="0">
              <a:lnSpc>
                <a:spcPct val="100000"/>
              </a:lnSpc>
              <a:buNone/>
              <a:defRPr sz="7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581728" y="1414465"/>
            <a:ext cx="7198826"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5751DC4-5C7C-2541-B4A0-1DCDA6D2541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pic>
        <p:nvPicPr>
          <p:cNvPr id="13" name="Picture Placeholder 8">
            <a:extLst>
              <a:ext uri="{FF2B5EF4-FFF2-40B4-BE49-F238E27FC236}">
                <a16:creationId xmlns:a16="http://schemas.microsoft.com/office/drawing/2014/main" id="{F7FDF52A-A77B-F341-B1AD-BE33F1EACAED}"/>
              </a:ext>
            </a:extLst>
          </p:cNvPr>
          <p:cNvPicPr>
            <a:picLocks noChangeAspect="1"/>
          </p:cNvPicPr>
          <p:nvPr userDrawn="1"/>
        </p:nvPicPr>
        <p:blipFill>
          <a:blip r:embed="rId2"/>
          <a:srcRect l="9329" r="9329"/>
          <a:stretch/>
        </p:blipFill>
        <p:spPr>
          <a:xfrm>
            <a:off x="8382000" y="3241963"/>
            <a:ext cx="3810000" cy="3122613"/>
          </a:xfrm>
          <a:prstGeom prst="rect">
            <a:avLst/>
          </a:prstGeom>
        </p:spPr>
      </p:pic>
      <p:pic>
        <p:nvPicPr>
          <p:cNvPr id="14" name="Picture Placeholder 6">
            <a:extLst>
              <a:ext uri="{FF2B5EF4-FFF2-40B4-BE49-F238E27FC236}">
                <a16:creationId xmlns:a16="http://schemas.microsoft.com/office/drawing/2014/main" id="{725AB6E4-16D8-1C4A-B4AA-9E53A24F642E}"/>
              </a:ext>
            </a:extLst>
          </p:cNvPr>
          <p:cNvPicPr>
            <a:picLocks noChangeAspect="1"/>
          </p:cNvPicPr>
          <p:nvPr userDrawn="1"/>
        </p:nvPicPr>
        <p:blipFill>
          <a:blip r:embed="rId3"/>
          <a:srcRect l="9365" r="9365"/>
          <a:stretch/>
        </p:blipFill>
        <p:spPr>
          <a:xfrm>
            <a:off x="8382000" y="0"/>
            <a:ext cx="3810000" cy="3122613"/>
          </a:xfrm>
          <a:prstGeom prst="rect">
            <a:avLst/>
          </a:prstGeom>
        </p:spPr>
      </p:pic>
      <p:sp>
        <p:nvSpPr>
          <p:cNvPr id="7" name="Picture Placeholder 6">
            <a:extLst>
              <a:ext uri="{FF2B5EF4-FFF2-40B4-BE49-F238E27FC236}">
                <a16:creationId xmlns:a16="http://schemas.microsoft.com/office/drawing/2014/main" id="{4EB313D9-3656-44FF-AE2A-7DDB7459181C}"/>
              </a:ext>
            </a:extLst>
          </p:cNvPr>
          <p:cNvSpPr>
            <a:spLocks noGrp="1"/>
          </p:cNvSpPr>
          <p:nvPr>
            <p:ph type="pic" sz="quarter" idx="13"/>
          </p:nvPr>
        </p:nvSpPr>
        <p:spPr>
          <a:xfrm>
            <a:off x="8382000" y="0"/>
            <a:ext cx="3810000" cy="3122613"/>
          </a:xfrm>
          <a:prstGeom prst="rect">
            <a:avLst/>
          </a:prstGeom>
        </p:spPr>
        <p:txBody>
          <a:bodyPr/>
          <a:lstStyle>
            <a:lvl1pPr>
              <a:buNone/>
              <a:defRPr/>
            </a:lvl1pPr>
          </a:lstStyle>
          <a:p>
            <a:endParaRPr lang="en-US" dirty="0"/>
          </a:p>
        </p:txBody>
      </p:sp>
      <p:sp>
        <p:nvSpPr>
          <p:cNvPr id="17" name="Picture Placeholder 4">
            <a:extLst>
              <a:ext uri="{FF2B5EF4-FFF2-40B4-BE49-F238E27FC236}">
                <a16:creationId xmlns:a16="http://schemas.microsoft.com/office/drawing/2014/main" id="{86BADE1F-C3AE-43C0-87AC-4C2D2017752C}"/>
              </a:ext>
            </a:extLst>
          </p:cNvPr>
          <p:cNvSpPr>
            <a:spLocks noGrp="1"/>
          </p:cNvSpPr>
          <p:nvPr>
            <p:ph type="pic" sz="quarter" idx="14"/>
          </p:nvPr>
        </p:nvSpPr>
        <p:spPr>
          <a:xfrm>
            <a:off x="8382000" y="3230648"/>
            <a:ext cx="3810000" cy="3122613"/>
          </a:xfrm>
          <a:prstGeom prst="rect">
            <a:avLst/>
          </a:prstGeom>
        </p:spPr>
        <p:txBody>
          <a:bodyPr/>
          <a:lstStyle>
            <a:lvl1pPr>
              <a:buNone/>
              <a:defRPr/>
            </a:lvl1pPr>
          </a:lstStyle>
          <a:p>
            <a:endParaRPr lang="en-US" dirty="0"/>
          </a:p>
        </p:txBody>
      </p:sp>
      <p:sp>
        <p:nvSpPr>
          <p:cNvPr id="10" name="Text Placeholder 15">
            <a:extLst>
              <a:ext uri="{FF2B5EF4-FFF2-40B4-BE49-F238E27FC236}">
                <a16:creationId xmlns:a16="http://schemas.microsoft.com/office/drawing/2014/main" id="{9FF15028-CCB5-4CBF-9967-5F709DED373D}"/>
              </a:ext>
            </a:extLst>
          </p:cNvPr>
          <p:cNvSpPr>
            <a:spLocks noGrp="1"/>
          </p:cNvSpPr>
          <p:nvPr>
            <p:ph type="body" sz="quarter" idx="15"/>
          </p:nvPr>
        </p:nvSpPr>
        <p:spPr>
          <a:xfrm>
            <a:off x="608849" y="1554773"/>
            <a:ext cx="7198827"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372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487363" y="366713"/>
            <a:ext cx="11191290" cy="1392237"/>
          </a:xfrm>
          <a:prstGeom prst="rect">
            <a:avLst/>
          </a:prstGeom>
        </p:spPr>
        <p:txBody>
          <a:bodyPr/>
          <a:lstStyle>
            <a:lvl1pPr marL="0" indent="0">
              <a:lnSpc>
                <a:spcPct val="100000"/>
              </a:lnSpc>
              <a:buNone/>
              <a:defRPr sz="6000" b="1" i="0">
                <a:solidFill>
                  <a:srgbClr val="00688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latin typeface="Avenir Next" panose="020B0503020202020204" pitchFamily="34" charset="0"/>
              </a:rPr>
              <a:t>© IMEC All rights reserved.</a:t>
            </a:r>
          </a:p>
        </p:txBody>
      </p:sp>
      <p:sp>
        <p:nvSpPr>
          <p:cNvPr id="6" name="Text Placeholder 15">
            <a:extLst>
              <a:ext uri="{FF2B5EF4-FFF2-40B4-BE49-F238E27FC236}">
                <a16:creationId xmlns:a16="http://schemas.microsoft.com/office/drawing/2014/main" id="{A354BE0F-97D1-4956-85CC-A918CE18406F}"/>
              </a:ext>
            </a:extLst>
          </p:cNvPr>
          <p:cNvSpPr>
            <a:spLocks noGrp="1"/>
          </p:cNvSpPr>
          <p:nvPr>
            <p:ph type="body" sz="quarter" idx="14"/>
          </p:nvPr>
        </p:nvSpPr>
        <p:spPr>
          <a:xfrm>
            <a:off x="487363" y="1893887"/>
            <a:ext cx="10744951" cy="4597400"/>
          </a:xfrm>
          <a:prstGeom prst="rect">
            <a:avLst/>
          </a:prstGeom>
        </p:spPr>
        <p:txBody>
          <a:bodyPr/>
          <a:lstStyle>
            <a:lvl1pPr marL="0" indent="0">
              <a:lnSpc>
                <a:spcPct val="100000"/>
              </a:lnSpc>
              <a:buNone/>
              <a:defRPr sz="2800" b="0" i="0">
                <a:latin typeface="Avenir Next" panose="020B0503020202020204" pitchFamily="34" charset="0"/>
              </a:defRPr>
            </a:lvl1pPr>
            <a:lvl2pPr marL="800100" indent="-342900">
              <a:buFont typeface="Arial" panose="020B0604020202020204" pitchFamily="34" charset="0"/>
              <a:buChar char="•"/>
              <a:defRPr b="0" i="0">
                <a:latin typeface="Avenir Next" panose="020B0503020202020204" pitchFamily="34" charset="0"/>
              </a:defRPr>
            </a:lvl2pPr>
            <a:lvl3pPr marL="1257300" indent="-342900">
              <a:buFont typeface="Arial" panose="020B0604020202020204" pitchFamily="34" charset="0"/>
              <a:buChar char="•"/>
              <a:defRPr b="0" i="0">
                <a:latin typeface="Avenir Next" panose="020B0503020202020204" pitchFamily="34" charset="0"/>
              </a:defRPr>
            </a:lvl3pPr>
            <a:lvl4pPr marL="1657350" indent="-285750">
              <a:buFont typeface="Arial" panose="020B0604020202020204" pitchFamily="34" charset="0"/>
              <a:buChar char="•"/>
              <a:defRPr b="0" i="0">
                <a:latin typeface="Avenir Next" panose="020B0503020202020204" pitchFamily="34" charset="0"/>
              </a:defRPr>
            </a:lvl4pPr>
            <a:lvl5pPr marL="2114550" indent="-285750">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04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AC8A8-CEA3-8D42-BE55-72EEE3D6CDE6}"/>
              </a:ext>
            </a:extLst>
          </p:cNvPr>
          <p:cNvSpPr/>
          <p:nvPr userDrawn="1"/>
        </p:nvSpPr>
        <p:spPr>
          <a:xfrm>
            <a:off x="0" y="1"/>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5633B089-CF30-D34D-B8D6-15EC6FA08C81}"/>
              </a:ext>
            </a:extLst>
          </p:cNvPr>
          <p:cNvPicPr>
            <a:picLocks noChangeAspect="1"/>
          </p:cNvPicPr>
          <p:nvPr userDrawn="1"/>
        </p:nvPicPr>
        <p:blipFill rotWithShape="1">
          <a:blip r:embed="rId2"/>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A9317244-B93B-FF40-87E1-F51C7B33DA5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sp>
        <p:nvSpPr>
          <p:cNvPr id="23" name="Text Placeholder 22">
            <a:extLst>
              <a:ext uri="{FF2B5EF4-FFF2-40B4-BE49-F238E27FC236}">
                <a16:creationId xmlns:a16="http://schemas.microsoft.com/office/drawing/2014/main" id="{69F30570-8770-0047-AFE7-78E08C6939E3}"/>
              </a:ext>
            </a:extLst>
          </p:cNvPr>
          <p:cNvSpPr>
            <a:spLocks noGrp="1"/>
          </p:cNvSpPr>
          <p:nvPr>
            <p:ph type="body" sz="quarter" idx="10" hasCustomPrompt="1"/>
          </p:nvPr>
        </p:nvSpPr>
        <p:spPr>
          <a:xfrm>
            <a:off x="538163" y="360263"/>
            <a:ext cx="11220450" cy="1035050"/>
          </a:xfrm>
          <a:prstGeom prst="rect">
            <a:avLst/>
          </a:prstGeom>
        </p:spPr>
        <p:txBody>
          <a:bodyPr/>
          <a:lstStyle>
            <a:lvl1pPr marL="0" indent="0">
              <a:lnSpc>
                <a:spcPct val="100000"/>
              </a:lnSpc>
              <a:buNone/>
              <a:defRPr sz="6000" b="1" i="0">
                <a:solidFill>
                  <a:schemeClr val="bg1"/>
                </a:solidFill>
                <a:latin typeface="Avenir Next Demi Bold" panose="020B0503020202020204" pitchFamily="34" charset="0"/>
              </a:defRPr>
            </a:lvl1pPr>
            <a:lvl2pPr indent="0">
              <a:lnSpc>
                <a:spcPct val="100000"/>
              </a:lnSpc>
              <a:buNone/>
              <a:defRPr>
                <a:solidFill>
                  <a:schemeClr val="bg1"/>
                </a:solidFill>
              </a:defRPr>
            </a:lvl2pPr>
            <a:lvl3pPr indent="0">
              <a:lnSpc>
                <a:spcPct val="100000"/>
              </a:lnSpc>
              <a:buNone/>
              <a:defRPr>
                <a:solidFill>
                  <a:schemeClr val="bg1"/>
                </a:solidFill>
              </a:defRPr>
            </a:lvl3pPr>
            <a:lvl4pPr indent="0">
              <a:lnSpc>
                <a:spcPct val="100000"/>
              </a:lnSpc>
              <a:buNone/>
              <a:defRPr>
                <a:solidFill>
                  <a:schemeClr val="bg1"/>
                </a:solidFill>
              </a:defRPr>
            </a:lvl4pPr>
            <a:lvl5pPr indent="0">
              <a:lnSpc>
                <a:spcPct val="100000"/>
              </a:lnSpc>
              <a:buNone/>
              <a:defRPr>
                <a:solidFill>
                  <a:schemeClr val="bg1"/>
                </a:solidFill>
              </a:defRPr>
            </a:lvl5pPr>
          </a:lstStyle>
          <a:p>
            <a:pPr lvl="0"/>
            <a:r>
              <a:rPr lang="en-US" dirty="0"/>
              <a:t>Infographic Slide</a:t>
            </a:r>
          </a:p>
        </p:txBody>
      </p:sp>
      <p:sp>
        <p:nvSpPr>
          <p:cNvPr id="25" name="Text Placeholder 24">
            <a:extLst>
              <a:ext uri="{FF2B5EF4-FFF2-40B4-BE49-F238E27FC236}">
                <a16:creationId xmlns:a16="http://schemas.microsoft.com/office/drawing/2014/main" id="{E81003E3-1B0E-D149-BC6F-C3E2A1CF5784}"/>
              </a:ext>
            </a:extLst>
          </p:cNvPr>
          <p:cNvSpPr>
            <a:spLocks noGrp="1"/>
          </p:cNvSpPr>
          <p:nvPr>
            <p:ph type="body" sz="quarter" idx="11" hasCustomPrompt="1"/>
          </p:nvPr>
        </p:nvSpPr>
        <p:spPr>
          <a:xfrm>
            <a:off x="538163"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6" name="Text Placeholder 24">
            <a:extLst>
              <a:ext uri="{FF2B5EF4-FFF2-40B4-BE49-F238E27FC236}">
                <a16:creationId xmlns:a16="http://schemas.microsoft.com/office/drawing/2014/main" id="{1FB6D854-9235-CE48-87F3-38DE3FD80E71}"/>
              </a:ext>
            </a:extLst>
          </p:cNvPr>
          <p:cNvSpPr>
            <a:spLocks noGrp="1"/>
          </p:cNvSpPr>
          <p:nvPr>
            <p:ph type="body" sz="quarter" idx="12" hasCustomPrompt="1"/>
          </p:nvPr>
        </p:nvSpPr>
        <p:spPr>
          <a:xfrm>
            <a:off x="538163"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7" name="Text Placeholder 24">
            <a:extLst>
              <a:ext uri="{FF2B5EF4-FFF2-40B4-BE49-F238E27FC236}">
                <a16:creationId xmlns:a16="http://schemas.microsoft.com/office/drawing/2014/main" id="{924E895C-9887-A34B-8987-128E0430090B}"/>
              </a:ext>
            </a:extLst>
          </p:cNvPr>
          <p:cNvSpPr>
            <a:spLocks noGrp="1"/>
          </p:cNvSpPr>
          <p:nvPr>
            <p:ph type="body" sz="quarter" idx="13" hasCustomPrompt="1"/>
          </p:nvPr>
        </p:nvSpPr>
        <p:spPr>
          <a:xfrm>
            <a:off x="4492810"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8" name="Text Placeholder 24">
            <a:extLst>
              <a:ext uri="{FF2B5EF4-FFF2-40B4-BE49-F238E27FC236}">
                <a16:creationId xmlns:a16="http://schemas.microsoft.com/office/drawing/2014/main" id="{985C2A3B-6628-3642-AB80-77E93C273161}"/>
              </a:ext>
            </a:extLst>
          </p:cNvPr>
          <p:cNvSpPr>
            <a:spLocks noGrp="1"/>
          </p:cNvSpPr>
          <p:nvPr>
            <p:ph type="body" sz="quarter" idx="14" hasCustomPrompt="1"/>
          </p:nvPr>
        </p:nvSpPr>
        <p:spPr>
          <a:xfrm>
            <a:off x="4492810"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29" name="Text Placeholder 24">
            <a:extLst>
              <a:ext uri="{FF2B5EF4-FFF2-40B4-BE49-F238E27FC236}">
                <a16:creationId xmlns:a16="http://schemas.microsoft.com/office/drawing/2014/main" id="{3DC89D09-DDB5-4B41-9718-D59ECA9CAF24}"/>
              </a:ext>
            </a:extLst>
          </p:cNvPr>
          <p:cNvSpPr>
            <a:spLocks noGrp="1"/>
          </p:cNvSpPr>
          <p:nvPr>
            <p:ph type="body" sz="quarter" idx="15" hasCustomPrompt="1"/>
          </p:nvPr>
        </p:nvSpPr>
        <p:spPr>
          <a:xfrm>
            <a:off x="8428039" y="2582863"/>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0" name="Text Placeholder 24">
            <a:extLst>
              <a:ext uri="{FF2B5EF4-FFF2-40B4-BE49-F238E27FC236}">
                <a16:creationId xmlns:a16="http://schemas.microsoft.com/office/drawing/2014/main" id="{9AFB1F0A-9CFE-F749-BC3F-B0A5BF33AA1F}"/>
              </a:ext>
            </a:extLst>
          </p:cNvPr>
          <p:cNvSpPr>
            <a:spLocks noGrp="1"/>
          </p:cNvSpPr>
          <p:nvPr>
            <p:ph type="body" sz="quarter" idx="16" hasCustomPrompt="1"/>
          </p:nvPr>
        </p:nvSpPr>
        <p:spPr>
          <a:xfrm>
            <a:off x="8428039" y="3016009"/>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1" name="Text Placeholder 24">
            <a:extLst>
              <a:ext uri="{FF2B5EF4-FFF2-40B4-BE49-F238E27FC236}">
                <a16:creationId xmlns:a16="http://schemas.microsoft.com/office/drawing/2014/main" id="{B9E3FEA6-70EC-814B-9DEB-3DD31A7A3524}"/>
              </a:ext>
            </a:extLst>
          </p:cNvPr>
          <p:cNvSpPr>
            <a:spLocks noGrp="1"/>
          </p:cNvSpPr>
          <p:nvPr>
            <p:ph type="body" sz="quarter" idx="17" hasCustomPrompt="1"/>
          </p:nvPr>
        </p:nvSpPr>
        <p:spPr>
          <a:xfrm>
            <a:off x="4492810" y="5034680"/>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2" name="Text Placeholder 24">
            <a:extLst>
              <a:ext uri="{FF2B5EF4-FFF2-40B4-BE49-F238E27FC236}">
                <a16:creationId xmlns:a16="http://schemas.microsoft.com/office/drawing/2014/main" id="{CD6CE22C-3E70-6A42-8DC2-E78FF7FA3D94}"/>
              </a:ext>
            </a:extLst>
          </p:cNvPr>
          <p:cNvSpPr>
            <a:spLocks noGrp="1"/>
          </p:cNvSpPr>
          <p:nvPr>
            <p:ph type="body" sz="quarter" idx="18" hasCustomPrompt="1"/>
          </p:nvPr>
        </p:nvSpPr>
        <p:spPr>
          <a:xfrm>
            <a:off x="4492810"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3" name="Text Placeholder 24">
            <a:extLst>
              <a:ext uri="{FF2B5EF4-FFF2-40B4-BE49-F238E27FC236}">
                <a16:creationId xmlns:a16="http://schemas.microsoft.com/office/drawing/2014/main" id="{BC1849BE-F34E-2742-9032-75B8041CC4E2}"/>
              </a:ext>
            </a:extLst>
          </p:cNvPr>
          <p:cNvSpPr>
            <a:spLocks noGrp="1"/>
          </p:cNvSpPr>
          <p:nvPr>
            <p:ph type="body" sz="quarter" idx="19" hasCustomPrompt="1"/>
          </p:nvPr>
        </p:nvSpPr>
        <p:spPr>
          <a:xfrm>
            <a:off x="538163" y="5034680"/>
            <a:ext cx="3459162" cy="396939"/>
          </a:xfrm>
          <a:prstGeom prst="rect">
            <a:avLst/>
          </a:prstGeom>
        </p:spPr>
        <p:txBody>
          <a:bodyPr/>
          <a:lstStyle>
            <a:lvl1pPr marL="0">
              <a:lnSpc>
                <a:spcPct val="100000"/>
              </a:lnSpc>
              <a:buNone/>
              <a:defRPr sz="22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4" name="Text Placeholder 24">
            <a:extLst>
              <a:ext uri="{FF2B5EF4-FFF2-40B4-BE49-F238E27FC236}">
                <a16:creationId xmlns:a16="http://schemas.microsoft.com/office/drawing/2014/main" id="{BC56E8E2-2CE3-264C-9C6F-FEC0EDDCD944}"/>
              </a:ext>
            </a:extLst>
          </p:cNvPr>
          <p:cNvSpPr>
            <a:spLocks noGrp="1"/>
          </p:cNvSpPr>
          <p:nvPr>
            <p:ph type="body" sz="quarter" idx="20" hasCustomPrompt="1"/>
          </p:nvPr>
        </p:nvSpPr>
        <p:spPr>
          <a:xfrm>
            <a:off x="538163"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sp>
        <p:nvSpPr>
          <p:cNvPr id="35" name="Text Placeholder 24">
            <a:extLst>
              <a:ext uri="{FF2B5EF4-FFF2-40B4-BE49-F238E27FC236}">
                <a16:creationId xmlns:a16="http://schemas.microsoft.com/office/drawing/2014/main" id="{9B0F4641-39C8-AC42-B48F-3CCF2368C83D}"/>
              </a:ext>
            </a:extLst>
          </p:cNvPr>
          <p:cNvSpPr>
            <a:spLocks noGrp="1"/>
          </p:cNvSpPr>
          <p:nvPr>
            <p:ph type="body" sz="quarter" idx="21" hasCustomPrompt="1"/>
          </p:nvPr>
        </p:nvSpPr>
        <p:spPr>
          <a:xfrm>
            <a:off x="8428039" y="4544486"/>
            <a:ext cx="3459162" cy="859032"/>
          </a:xfrm>
          <a:prstGeom prst="rect">
            <a:avLst/>
          </a:prstGeom>
        </p:spPr>
        <p:txBody>
          <a:bodyPr/>
          <a:lstStyle>
            <a:lvl1pPr marL="0">
              <a:lnSpc>
                <a:spcPct val="100000"/>
              </a:lnSpc>
              <a:buNone/>
              <a:defRPr sz="6000" b="1" i="0">
                <a:solidFill>
                  <a:srgbClr val="B3D335"/>
                </a:solidFill>
                <a:latin typeface="Avenir Next Demi Bold"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000,000</a:t>
            </a:r>
          </a:p>
        </p:txBody>
      </p:sp>
      <p:sp>
        <p:nvSpPr>
          <p:cNvPr id="36" name="Text Placeholder 24">
            <a:extLst>
              <a:ext uri="{FF2B5EF4-FFF2-40B4-BE49-F238E27FC236}">
                <a16:creationId xmlns:a16="http://schemas.microsoft.com/office/drawing/2014/main" id="{EDDEF2E3-29F5-AB41-B582-80E3D32BA590}"/>
              </a:ext>
            </a:extLst>
          </p:cNvPr>
          <p:cNvSpPr>
            <a:spLocks noGrp="1"/>
          </p:cNvSpPr>
          <p:nvPr>
            <p:ph type="body" sz="quarter" idx="22" hasCustomPrompt="1"/>
          </p:nvPr>
        </p:nvSpPr>
        <p:spPr>
          <a:xfrm>
            <a:off x="8428039" y="5467826"/>
            <a:ext cx="3459162" cy="885827"/>
          </a:xfrm>
          <a:prstGeom prst="rect">
            <a:avLst/>
          </a:prstGeom>
        </p:spPr>
        <p:txBody>
          <a:bodyPr/>
          <a:lstStyle>
            <a:lvl1pPr marL="0">
              <a:lnSpc>
                <a:spcPct val="100000"/>
              </a:lnSpc>
              <a:buNone/>
              <a:defRPr sz="2000" b="0" i="0">
                <a:solidFill>
                  <a:schemeClr val="bg1"/>
                </a:solidFill>
                <a:latin typeface="Avenir Next" panose="020B0503020202020204" pitchFamily="34" charset="0"/>
              </a:defRPr>
            </a:lvl1pPr>
            <a:lvl2pPr>
              <a:buNone/>
              <a:defRPr sz="2000" b="0" i="0">
                <a:latin typeface="Avenir Next" panose="020B0503020202020204" pitchFamily="34" charset="0"/>
              </a:defRPr>
            </a:lvl2pPr>
            <a:lvl3pPr>
              <a:buNone/>
              <a:defRPr sz="2000" b="0" i="0">
                <a:latin typeface="Avenir Next" panose="020B0503020202020204" pitchFamily="34" charset="0"/>
              </a:defRPr>
            </a:lvl3pPr>
            <a:lvl4pPr>
              <a:buNone/>
              <a:defRPr sz="2000" b="0" i="0">
                <a:latin typeface="Avenir Next" panose="020B0503020202020204" pitchFamily="34" charset="0"/>
              </a:defRPr>
            </a:lvl4pPr>
            <a:lvl5pPr>
              <a:buNone/>
              <a:defRPr sz="2000" b="0" i="0">
                <a:latin typeface="Avenir Next" panose="020B0503020202020204" pitchFamily="34" charset="0"/>
              </a:defRPr>
            </a:lvl5pPr>
          </a:lstStyle>
          <a:p>
            <a:pPr lvl="0"/>
            <a:r>
              <a:rPr lang="en-US" dirty="0"/>
              <a:t>Click to edit text</a:t>
            </a:r>
          </a:p>
        </p:txBody>
      </p:sp>
      <p:pic>
        <p:nvPicPr>
          <p:cNvPr id="18" name="Picture 17" descr="Icon&#10;&#10;Description automatically generated">
            <a:extLst>
              <a:ext uri="{FF2B5EF4-FFF2-40B4-BE49-F238E27FC236}">
                <a16:creationId xmlns:a16="http://schemas.microsoft.com/office/drawing/2014/main" id="{CF2949ED-A5FF-CC48-B743-3B32A9D0FEE6}"/>
              </a:ext>
            </a:extLst>
          </p:cNvPr>
          <p:cNvPicPr>
            <a:picLocks noChangeAspect="1"/>
          </p:cNvPicPr>
          <p:nvPr userDrawn="1"/>
        </p:nvPicPr>
        <p:blipFill>
          <a:blip r:embed="rId3"/>
          <a:stretch>
            <a:fillRect/>
          </a:stretch>
        </p:blipFill>
        <p:spPr>
          <a:xfrm>
            <a:off x="4575792" y="1680404"/>
            <a:ext cx="931851" cy="797126"/>
          </a:xfrm>
          <a:prstGeom prst="rect">
            <a:avLst/>
          </a:prstGeom>
        </p:spPr>
      </p:pic>
      <p:pic>
        <p:nvPicPr>
          <p:cNvPr id="19" name="Picture 18" descr="Icon&#10;&#10;Description automatically generated">
            <a:extLst>
              <a:ext uri="{FF2B5EF4-FFF2-40B4-BE49-F238E27FC236}">
                <a16:creationId xmlns:a16="http://schemas.microsoft.com/office/drawing/2014/main" id="{4E8DB69F-01C8-BD48-B1D0-35CDCE7E9B7A}"/>
              </a:ext>
            </a:extLst>
          </p:cNvPr>
          <p:cNvPicPr>
            <a:picLocks noChangeAspect="1"/>
          </p:cNvPicPr>
          <p:nvPr userDrawn="1"/>
        </p:nvPicPr>
        <p:blipFill>
          <a:blip r:embed="rId4"/>
          <a:stretch>
            <a:fillRect/>
          </a:stretch>
        </p:blipFill>
        <p:spPr>
          <a:xfrm>
            <a:off x="4575791" y="4092289"/>
            <a:ext cx="931851" cy="825195"/>
          </a:xfrm>
          <a:prstGeom prst="rect">
            <a:avLst/>
          </a:prstGeom>
        </p:spPr>
      </p:pic>
      <p:pic>
        <p:nvPicPr>
          <p:cNvPr id="20" name="Picture 19" descr="Icon&#10;&#10;Description automatically generated">
            <a:extLst>
              <a:ext uri="{FF2B5EF4-FFF2-40B4-BE49-F238E27FC236}">
                <a16:creationId xmlns:a16="http://schemas.microsoft.com/office/drawing/2014/main" id="{76410446-BC42-CD47-BD2D-71A9D09941F8}"/>
              </a:ext>
            </a:extLst>
          </p:cNvPr>
          <p:cNvPicPr>
            <a:picLocks noChangeAspect="1"/>
          </p:cNvPicPr>
          <p:nvPr userDrawn="1"/>
        </p:nvPicPr>
        <p:blipFill>
          <a:blip r:embed="rId5"/>
          <a:stretch>
            <a:fillRect/>
          </a:stretch>
        </p:blipFill>
        <p:spPr>
          <a:xfrm>
            <a:off x="638116" y="4013732"/>
            <a:ext cx="903786" cy="903786"/>
          </a:xfrm>
          <a:prstGeom prst="rect">
            <a:avLst/>
          </a:prstGeom>
        </p:spPr>
      </p:pic>
      <p:pic>
        <p:nvPicPr>
          <p:cNvPr id="21" name="Picture 20" descr="A picture containing text, clipart, vector graphics&#10;&#10;Description automatically generated">
            <a:extLst>
              <a:ext uri="{FF2B5EF4-FFF2-40B4-BE49-F238E27FC236}">
                <a16:creationId xmlns:a16="http://schemas.microsoft.com/office/drawing/2014/main" id="{15182EE2-7A80-4D41-A7D1-16D96E06D6F4}"/>
              </a:ext>
            </a:extLst>
          </p:cNvPr>
          <p:cNvPicPr>
            <a:picLocks noChangeAspect="1"/>
          </p:cNvPicPr>
          <p:nvPr userDrawn="1"/>
        </p:nvPicPr>
        <p:blipFill>
          <a:blip r:embed="rId6"/>
          <a:stretch>
            <a:fillRect/>
          </a:stretch>
        </p:blipFill>
        <p:spPr>
          <a:xfrm>
            <a:off x="638117" y="1699716"/>
            <a:ext cx="1072191" cy="774673"/>
          </a:xfrm>
          <a:prstGeom prst="rect">
            <a:avLst/>
          </a:prstGeom>
        </p:spPr>
      </p:pic>
      <p:pic>
        <p:nvPicPr>
          <p:cNvPr id="22" name="Picture 21" descr="Icon&#10;&#10;Description automatically generated">
            <a:extLst>
              <a:ext uri="{FF2B5EF4-FFF2-40B4-BE49-F238E27FC236}">
                <a16:creationId xmlns:a16="http://schemas.microsoft.com/office/drawing/2014/main" id="{D6ADC08C-BEAB-824C-886F-3FE120DBEEA9}"/>
              </a:ext>
            </a:extLst>
          </p:cNvPr>
          <p:cNvPicPr>
            <a:picLocks noChangeAspect="1"/>
          </p:cNvPicPr>
          <p:nvPr userDrawn="1"/>
        </p:nvPicPr>
        <p:blipFill>
          <a:blip r:embed="rId7"/>
          <a:stretch>
            <a:fillRect/>
          </a:stretch>
        </p:blipFill>
        <p:spPr>
          <a:xfrm>
            <a:off x="8487423" y="1702294"/>
            <a:ext cx="1407826" cy="775235"/>
          </a:xfrm>
          <a:prstGeom prst="rect">
            <a:avLst/>
          </a:prstGeom>
        </p:spPr>
      </p:pic>
    </p:spTree>
    <p:extLst>
      <p:ext uri="{BB962C8B-B14F-4D97-AF65-F5344CB8AC3E}">
        <p14:creationId xmlns:p14="http://schemas.microsoft.com/office/powerpoint/2010/main" val="372679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fo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AC8A8-CEA3-8D42-BE55-72EEE3D6CDE6}"/>
              </a:ext>
            </a:extLst>
          </p:cNvPr>
          <p:cNvSpPr>
            <a:spLocks noGrp="1" noRot="1" noMove="1" noResize="1" noEditPoints="1" noAdjustHandles="1" noChangeArrowheads="1" noChangeShapeType="1"/>
          </p:cNvSpPr>
          <p:nvPr userDrawn="1"/>
        </p:nvSpPr>
        <p:spPr>
          <a:xfrm>
            <a:off x="0" y="1"/>
            <a:ext cx="12192000" cy="6873506"/>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B55"/>
              </a:solidFill>
            </a:endParaRPr>
          </a:p>
        </p:txBody>
      </p:sp>
      <p:pic>
        <p:nvPicPr>
          <p:cNvPr id="7" name="Picture 6">
            <a:extLst>
              <a:ext uri="{FF2B5EF4-FFF2-40B4-BE49-F238E27FC236}">
                <a16:creationId xmlns:a16="http://schemas.microsoft.com/office/drawing/2014/main" id="{5633B089-CF30-D34D-B8D6-15EC6FA08C81}"/>
              </a:ext>
            </a:extLst>
          </p:cNvPr>
          <p:cNvPicPr>
            <a:picLocks noGrp="1" noRot="1" noChangeAspect="1" noMove="1" noResize="1" noEditPoints="1" noAdjustHandles="1" noChangeArrowheads="1" noChangeShapeType="1" noCrop="1"/>
          </p:cNvPicPr>
          <p:nvPr userDrawn="1"/>
        </p:nvPicPr>
        <p:blipFill rotWithShape="1">
          <a:blip r:embed="rId2"/>
          <a:srcRect l="-9637" t="1785" r="10741" b="-860"/>
          <a:stretch/>
        </p:blipFill>
        <p:spPr>
          <a:xfrm>
            <a:off x="8368359" y="-2967"/>
            <a:ext cx="3851351" cy="6381049"/>
          </a:xfrm>
          <a:prstGeom prst="rect">
            <a:avLst/>
          </a:prstGeom>
        </p:spPr>
      </p:pic>
      <p:sp>
        <p:nvSpPr>
          <p:cNvPr id="8" name="Subtitle 2">
            <a:extLst>
              <a:ext uri="{FF2B5EF4-FFF2-40B4-BE49-F238E27FC236}">
                <a16:creationId xmlns:a16="http://schemas.microsoft.com/office/drawing/2014/main" id="{A9317244-B93B-FF40-87E1-F51C7B33DA55}"/>
              </a:ext>
            </a:extLst>
          </p:cNvPr>
          <p:cNvSpPr txBox="1">
            <a:spLocks/>
          </p:cNvSpPr>
          <p:nvPr userDrawn="1"/>
        </p:nvSpPr>
        <p:spPr>
          <a:xfrm>
            <a:off x="10414001" y="6391753"/>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00" dirty="0">
                <a:solidFill>
                  <a:schemeClr val="bg1"/>
                </a:solidFill>
                <a:latin typeface="Avenir Next" panose="020B0503020202020204" pitchFamily="34" charset="0"/>
              </a:rPr>
              <a:t>© IMEC All rights reserved.</a:t>
            </a:r>
          </a:p>
        </p:txBody>
      </p:sp>
      <p:pic>
        <p:nvPicPr>
          <p:cNvPr id="2" name="Picture 1" descr="Icon&#10;&#10;Description automatically generated">
            <a:extLst>
              <a:ext uri="{FF2B5EF4-FFF2-40B4-BE49-F238E27FC236}">
                <a16:creationId xmlns:a16="http://schemas.microsoft.com/office/drawing/2014/main" id="{61886BF5-0A0C-665F-0867-F3F59E4432C0}"/>
              </a:ext>
            </a:extLst>
          </p:cNvPr>
          <p:cNvPicPr>
            <a:picLocks noChangeAspect="1"/>
          </p:cNvPicPr>
          <p:nvPr userDrawn="1"/>
        </p:nvPicPr>
        <p:blipFill>
          <a:blip r:embed="rId3"/>
          <a:stretch>
            <a:fillRect/>
          </a:stretch>
        </p:blipFill>
        <p:spPr>
          <a:xfrm>
            <a:off x="4552186" y="1552745"/>
            <a:ext cx="1086796" cy="929669"/>
          </a:xfrm>
          <a:prstGeom prst="rect">
            <a:avLst/>
          </a:prstGeom>
        </p:spPr>
      </p:pic>
      <p:pic>
        <p:nvPicPr>
          <p:cNvPr id="3" name="Picture 2" descr="Icon&#10;&#10;Description automatically generated">
            <a:extLst>
              <a:ext uri="{FF2B5EF4-FFF2-40B4-BE49-F238E27FC236}">
                <a16:creationId xmlns:a16="http://schemas.microsoft.com/office/drawing/2014/main" id="{12645B9F-5598-B7F0-0BDB-FB18C72E7B5D}"/>
              </a:ext>
            </a:extLst>
          </p:cNvPr>
          <p:cNvPicPr>
            <a:picLocks noChangeAspect="1"/>
          </p:cNvPicPr>
          <p:nvPr userDrawn="1"/>
        </p:nvPicPr>
        <p:blipFill>
          <a:blip r:embed="rId4"/>
          <a:stretch>
            <a:fillRect/>
          </a:stretch>
        </p:blipFill>
        <p:spPr>
          <a:xfrm>
            <a:off x="4552185" y="4153467"/>
            <a:ext cx="1122038" cy="993614"/>
          </a:xfrm>
          <a:prstGeom prst="rect">
            <a:avLst/>
          </a:prstGeom>
        </p:spPr>
      </p:pic>
      <p:pic>
        <p:nvPicPr>
          <p:cNvPr id="4" name="Picture 3" descr="Icon&#10;&#10;Description automatically generated">
            <a:extLst>
              <a:ext uri="{FF2B5EF4-FFF2-40B4-BE49-F238E27FC236}">
                <a16:creationId xmlns:a16="http://schemas.microsoft.com/office/drawing/2014/main" id="{48A2389A-D5AF-4492-5171-BF25B58BABBA}"/>
              </a:ext>
            </a:extLst>
          </p:cNvPr>
          <p:cNvPicPr>
            <a:picLocks noChangeAspect="1"/>
          </p:cNvPicPr>
          <p:nvPr userDrawn="1"/>
        </p:nvPicPr>
        <p:blipFill>
          <a:blip r:embed="rId5"/>
          <a:stretch>
            <a:fillRect/>
          </a:stretch>
        </p:blipFill>
        <p:spPr>
          <a:xfrm>
            <a:off x="567580" y="4153467"/>
            <a:ext cx="993614" cy="993614"/>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2FC4A681-AC58-4873-3133-BB17113FC437}"/>
              </a:ext>
            </a:extLst>
          </p:cNvPr>
          <p:cNvPicPr>
            <a:picLocks noChangeAspect="1"/>
          </p:cNvPicPr>
          <p:nvPr userDrawn="1"/>
        </p:nvPicPr>
        <p:blipFill>
          <a:blip r:embed="rId6"/>
          <a:stretch>
            <a:fillRect/>
          </a:stretch>
        </p:blipFill>
        <p:spPr>
          <a:xfrm>
            <a:off x="567580" y="1553413"/>
            <a:ext cx="1285791" cy="929002"/>
          </a:xfrm>
          <a:prstGeom prst="rect">
            <a:avLst/>
          </a:prstGeom>
        </p:spPr>
      </p:pic>
      <p:pic>
        <p:nvPicPr>
          <p:cNvPr id="9" name="Picture 8" descr="Icon&#10;&#10;Description automatically generated">
            <a:extLst>
              <a:ext uri="{FF2B5EF4-FFF2-40B4-BE49-F238E27FC236}">
                <a16:creationId xmlns:a16="http://schemas.microsoft.com/office/drawing/2014/main" id="{4D53BD55-7799-00FE-C83F-25E58467F865}"/>
              </a:ext>
            </a:extLst>
          </p:cNvPr>
          <p:cNvPicPr>
            <a:picLocks noChangeAspect="1"/>
          </p:cNvPicPr>
          <p:nvPr userDrawn="1"/>
        </p:nvPicPr>
        <p:blipFill>
          <a:blip r:embed="rId7"/>
          <a:stretch>
            <a:fillRect/>
          </a:stretch>
        </p:blipFill>
        <p:spPr>
          <a:xfrm>
            <a:off x="8445459" y="1649092"/>
            <a:ext cx="1513312" cy="833322"/>
          </a:xfrm>
          <a:prstGeom prst="rect">
            <a:avLst/>
          </a:prstGeom>
        </p:spPr>
      </p:pic>
      <p:sp>
        <p:nvSpPr>
          <p:cNvPr id="10" name="Text Placeholder 1">
            <a:extLst>
              <a:ext uri="{FF2B5EF4-FFF2-40B4-BE49-F238E27FC236}">
                <a16:creationId xmlns:a16="http://schemas.microsoft.com/office/drawing/2014/main" id="{33C4DB24-832A-CE80-425D-88AF9BE9F474}"/>
              </a:ext>
            </a:extLst>
          </p:cNvPr>
          <p:cNvSpPr txBox="1">
            <a:spLocks/>
          </p:cNvSpPr>
          <p:nvPr userDrawn="1"/>
        </p:nvSpPr>
        <p:spPr>
          <a:xfrm>
            <a:off x="496740" y="373468"/>
            <a:ext cx="11066610" cy="10350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5000" b="1" i="0" kern="1200">
                <a:solidFill>
                  <a:schemeClr val="bg1"/>
                </a:solidFill>
                <a:latin typeface="Avenir Next Demi Bold" panose="020B0503020202020204" pitchFamily="34" charset="0"/>
                <a:ea typeface="+mn-ea"/>
                <a:cs typeface="+mn-cs"/>
              </a:defRPr>
            </a:lvl1pPr>
            <a:lvl2pPr marL="685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0" algn="l" defTabSz="914400" rtl="0" eaLnBrk="1" latinLnBrk="0" hangingPunct="1">
              <a:lnSpc>
                <a:spcPct val="100000"/>
              </a:lnSpc>
              <a:spcBef>
                <a:spcPts val="500"/>
              </a:spcBef>
              <a:buFont typeface="Arial" panose="020B0604020202020204" pitchFamily="34" charset="0"/>
              <a:buNone/>
              <a:defRPr sz="2000" kern="1200">
                <a:solidFill>
                  <a:schemeClr val="bg1"/>
                </a:solidFill>
                <a:latin typeface="+mn-lt"/>
                <a:ea typeface="+mn-ea"/>
                <a:cs typeface="+mn-cs"/>
              </a:defRPr>
            </a:lvl3pPr>
            <a:lvl4pPr marL="16002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mn-lt"/>
                <a:ea typeface="+mn-ea"/>
                <a:cs typeface="+mn-cs"/>
              </a:defRPr>
            </a:lvl4pPr>
            <a:lvl5pPr marL="2057400" indent="0" algn="l" defTabSz="914400" rtl="0" eaLnBrk="1" latinLnBrk="0" hangingPunct="1">
              <a:lnSpc>
                <a:spcPct val="10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rgbClr val="FFFFFF"/>
                </a:solidFill>
                <a:effectLst/>
                <a:uLnTx/>
                <a:uFillTx/>
                <a:latin typeface="Avenir Next Demi Bold" panose="020B0503020202020204" pitchFamily="34" charset="0"/>
                <a:ea typeface="+mn-ea"/>
                <a:cs typeface="+mn-cs"/>
              </a:rPr>
              <a:t>2023 Client-Reported Impacts</a:t>
            </a:r>
          </a:p>
        </p:txBody>
      </p:sp>
      <p:sp>
        <p:nvSpPr>
          <p:cNvPr id="11" name="Text Placeholder 2">
            <a:extLst>
              <a:ext uri="{FF2B5EF4-FFF2-40B4-BE49-F238E27FC236}">
                <a16:creationId xmlns:a16="http://schemas.microsoft.com/office/drawing/2014/main" id="{576C172C-545D-79F9-5153-EA2C5CD27766}"/>
              </a:ext>
            </a:extLst>
          </p:cNvPr>
          <p:cNvSpPr txBox="1">
            <a:spLocks/>
          </p:cNvSpPr>
          <p:nvPr userDrawn="1"/>
        </p:nvSpPr>
        <p:spPr>
          <a:xfrm>
            <a:off x="502930" y="2575546"/>
            <a:ext cx="2512044" cy="39693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$1,719,832</a:t>
            </a:r>
          </a:p>
        </p:txBody>
      </p:sp>
      <p:sp>
        <p:nvSpPr>
          <p:cNvPr id="12" name="Text Placeholder 3">
            <a:extLst>
              <a:ext uri="{FF2B5EF4-FFF2-40B4-BE49-F238E27FC236}">
                <a16:creationId xmlns:a16="http://schemas.microsoft.com/office/drawing/2014/main" id="{7F2BA1B6-AA64-E473-320F-818C2C524D50}"/>
              </a:ext>
            </a:extLst>
          </p:cNvPr>
          <p:cNvSpPr txBox="1">
            <a:spLocks/>
          </p:cNvSpPr>
          <p:nvPr userDrawn="1"/>
        </p:nvSpPr>
        <p:spPr>
          <a:xfrm>
            <a:off x="4552185" y="2572019"/>
            <a:ext cx="2512044" cy="400465"/>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5,271</a:t>
            </a:r>
          </a:p>
        </p:txBody>
      </p:sp>
      <p:sp>
        <p:nvSpPr>
          <p:cNvPr id="13" name="Text Placeholder 4">
            <a:extLst>
              <a:ext uri="{FF2B5EF4-FFF2-40B4-BE49-F238E27FC236}">
                <a16:creationId xmlns:a16="http://schemas.microsoft.com/office/drawing/2014/main" id="{5B89FEB6-A09D-A448-1B90-55643E8D9794}"/>
              </a:ext>
            </a:extLst>
          </p:cNvPr>
          <p:cNvSpPr txBox="1">
            <a:spLocks/>
          </p:cNvSpPr>
          <p:nvPr userDrawn="1"/>
        </p:nvSpPr>
        <p:spPr>
          <a:xfrm>
            <a:off x="8445459" y="2572019"/>
            <a:ext cx="1702707" cy="400465"/>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2,576</a:t>
            </a:r>
          </a:p>
        </p:txBody>
      </p:sp>
      <p:sp>
        <p:nvSpPr>
          <p:cNvPr id="14" name="Text Placeholder 5">
            <a:extLst>
              <a:ext uri="{FF2B5EF4-FFF2-40B4-BE49-F238E27FC236}">
                <a16:creationId xmlns:a16="http://schemas.microsoft.com/office/drawing/2014/main" id="{5B17C1FA-38D0-C49D-0410-D7B6700DBE2E}"/>
              </a:ext>
            </a:extLst>
          </p:cNvPr>
          <p:cNvSpPr txBox="1">
            <a:spLocks/>
          </p:cNvSpPr>
          <p:nvPr userDrawn="1"/>
        </p:nvSpPr>
        <p:spPr>
          <a:xfrm>
            <a:off x="4552186" y="5243118"/>
            <a:ext cx="2428419" cy="425514"/>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19:1</a:t>
            </a:r>
          </a:p>
        </p:txBody>
      </p:sp>
      <p:sp>
        <p:nvSpPr>
          <p:cNvPr id="15" name="Text Placeholder 6">
            <a:extLst>
              <a:ext uri="{FF2B5EF4-FFF2-40B4-BE49-F238E27FC236}">
                <a16:creationId xmlns:a16="http://schemas.microsoft.com/office/drawing/2014/main" id="{9BF9C9DA-B2D8-2072-5A87-756FE1438419}"/>
              </a:ext>
            </a:extLst>
          </p:cNvPr>
          <p:cNvSpPr txBox="1">
            <a:spLocks/>
          </p:cNvSpPr>
          <p:nvPr userDrawn="1"/>
        </p:nvSpPr>
        <p:spPr>
          <a:xfrm>
            <a:off x="494920" y="5243117"/>
            <a:ext cx="3066205" cy="39693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650" b="1" i="0" kern="1200">
                <a:solidFill>
                  <a:srgbClr val="B3D335"/>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B3D335"/>
                </a:solidFill>
                <a:effectLst/>
                <a:uLnTx/>
                <a:uFillTx/>
                <a:latin typeface="Avenir Next Demi Bold" panose="020B0503020202020204" pitchFamily="34" charset="0"/>
                <a:ea typeface="+mn-ea"/>
                <a:cs typeface="+mn-cs"/>
              </a:rPr>
              <a:t>$340,145</a:t>
            </a:r>
          </a:p>
        </p:txBody>
      </p:sp>
      <p:sp>
        <p:nvSpPr>
          <p:cNvPr id="16" name="Text Placeholder 7">
            <a:extLst>
              <a:ext uri="{FF2B5EF4-FFF2-40B4-BE49-F238E27FC236}">
                <a16:creationId xmlns:a16="http://schemas.microsoft.com/office/drawing/2014/main" id="{31AAE8D9-6392-00FB-5257-49AB6C045512}"/>
              </a:ext>
            </a:extLst>
          </p:cNvPr>
          <p:cNvSpPr txBox="1">
            <a:spLocks/>
          </p:cNvSpPr>
          <p:nvPr userDrawn="1"/>
        </p:nvSpPr>
        <p:spPr>
          <a:xfrm>
            <a:off x="8368359" y="4564339"/>
            <a:ext cx="3590497" cy="60646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4200" b="1" i="0" kern="1200">
                <a:solidFill>
                  <a:srgbClr val="B3D335"/>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B3D335"/>
                </a:solidFill>
                <a:effectLst/>
                <a:uLnTx/>
                <a:uFillTx/>
                <a:latin typeface="Avenir Next Demi Bold" panose="020B0703020202020204" pitchFamily="34" charset="0"/>
                <a:ea typeface="+mn-ea"/>
                <a:cs typeface="+mn-cs"/>
              </a:rPr>
              <a:t>$669,187,874</a:t>
            </a:r>
          </a:p>
        </p:txBody>
      </p:sp>
      <p:sp>
        <p:nvSpPr>
          <p:cNvPr id="17" name="Text Placeholder 8">
            <a:extLst>
              <a:ext uri="{FF2B5EF4-FFF2-40B4-BE49-F238E27FC236}">
                <a16:creationId xmlns:a16="http://schemas.microsoft.com/office/drawing/2014/main" id="{80B6E138-1F7B-51DB-8A56-CFB7A228BE9C}"/>
              </a:ext>
            </a:extLst>
          </p:cNvPr>
          <p:cNvSpPr txBox="1">
            <a:spLocks/>
          </p:cNvSpPr>
          <p:nvPr userDrawn="1"/>
        </p:nvSpPr>
        <p:spPr>
          <a:xfrm>
            <a:off x="494919" y="3000374"/>
            <a:ext cx="3066206" cy="798759"/>
          </a:xfrm>
          <a:prstGeom prst="rect">
            <a:avLst/>
          </a:prstGeom>
        </p:spPr>
        <p:txBody>
          <a:bodyPr vert="horz" lIns="91440" tIns="45720" rIns="91440" bIns="45720" rtlCol="0">
            <a:norm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Average New &amp; Retained Sales</a:t>
            </a:r>
          </a:p>
        </p:txBody>
      </p:sp>
      <p:sp>
        <p:nvSpPr>
          <p:cNvPr id="23" name="Text Placeholder 9">
            <a:extLst>
              <a:ext uri="{FF2B5EF4-FFF2-40B4-BE49-F238E27FC236}">
                <a16:creationId xmlns:a16="http://schemas.microsoft.com/office/drawing/2014/main" id="{1B861627-7211-0D6A-0A73-DC15CD437695}"/>
              </a:ext>
            </a:extLst>
          </p:cNvPr>
          <p:cNvSpPr txBox="1">
            <a:spLocks/>
          </p:cNvSpPr>
          <p:nvPr userDrawn="1"/>
        </p:nvSpPr>
        <p:spPr>
          <a:xfrm>
            <a:off x="4552185" y="3000374"/>
            <a:ext cx="2933049" cy="798288"/>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Jobs Created &amp; Retained</a:t>
            </a:r>
          </a:p>
        </p:txBody>
      </p:sp>
      <p:sp>
        <p:nvSpPr>
          <p:cNvPr id="24" name="Text Placeholder 10">
            <a:extLst>
              <a:ext uri="{FF2B5EF4-FFF2-40B4-BE49-F238E27FC236}">
                <a16:creationId xmlns:a16="http://schemas.microsoft.com/office/drawing/2014/main" id="{D9BE5D41-5BF7-D1C7-5599-9F10F32ADADE}"/>
              </a:ext>
            </a:extLst>
          </p:cNvPr>
          <p:cNvSpPr txBox="1">
            <a:spLocks/>
          </p:cNvSpPr>
          <p:nvPr userDrawn="1"/>
        </p:nvSpPr>
        <p:spPr>
          <a:xfrm>
            <a:off x="8445459" y="3000374"/>
            <a:ext cx="2597191" cy="798288"/>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Companies Assisted</a:t>
            </a:r>
          </a:p>
        </p:txBody>
      </p:sp>
      <p:sp>
        <p:nvSpPr>
          <p:cNvPr id="25" name="Text Placeholder 11">
            <a:extLst>
              <a:ext uri="{FF2B5EF4-FFF2-40B4-BE49-F238E27FC236}">
                <a16:creationId xmlns:a16="http://schemas.microsoft.com/office/drawing/2014/main" id="{0B0A60CD-DC57-BD9D-09AA-512E50091877}"/>
              </a:ext>
            </a:extLst>
          </p:cNvPr>
          <p:cNvSpPr txBox="1">
            <a:spLocks/>
          </p:cNvSpPr>
          <p:nvPr userDrawn="1"/>
        </p:nvSpPr>
        <p:spPr>
          <a:xfrm>
            <a:off x="4552186" y="5678408"/>
            <a:ext cx="3023264" cy="382293"/>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Return on Investment</a:t>
            </a:r>
          </a:p>
        </p:txBody>
      </p:sp>
      <p:sp>
        <p:nvSpPr>
          <p:cNvPr id="26" name="Text Placeholder 12">
            <a:extLst>
              <a:ext uri="{FF2B5EF4-FFF2-40B4-BE49-F238E27FC236}">
                <a16:creationId xmlns:a16="http://schemas.microsoft.com/office/drawing/2014/main" id="{D2DF3FC6-0940-5999-1251-A5323786CFCD}"/>
              </a:ext>
            </a:extLst>
          </p:cNvPr>
          <p:cNvSpPr txBox="1">
            <a:spLocks/>
          </p:cNvSpPr>
          <p:nvPr userDrawn="1"/>
        </p:nvSpPr>
        <p:spPr>
          <a:xfrm>
            <a:off x="502930" y="5663762"/>
            <a:ext cx="4282476" cy="396939"/>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Average Cost Savings</a:t>
            </a:r>
          </a:p>
        </p:txBody>
      </p:sp>
      <p:sp>
        <p:nvSpPr>
          <p:cNvPr id="27" name="Text Placeholder 13">
            <a:extLst>
              <a:ext uri="{FF2B5EF4-FFF2-40B4-BE49-F238E27FC236}">
                <a16:creationId xmlns:a16="http://schemas.microsoft.com/office/drawing/2014/main" id="{714ECA05-3D89-CC61-1441-10E7DA9C3EA3}"/>
              </a:ext>
            </a:extLst>
          </p:cNvPr>
          <p:cNvSpPr txBox="1">
            <a:spLocks/>
          </p:cNvSpPr>
          <p:nvPr userDrawn="1"/>
        </p:nvSpPr>
        <p:spPr>
          <a:xfrm>
            <a:off x="8445459" y="5640056"/>
            <a:ext cx="2712944" cy="738026"/>
          </a:xfrm>
          <a:prstGeom prst="rect">
            <a:avLst/>
          </a:prstGeom>
        </p:spPr>
        <p:txBody>
          <a:bodyPr vert="horz" lIns="91440" tIns="45720" rIns="91440" bIns="45720" rtlCol="0">
            <a:noAutofit/>
          </a:bodyPr>
          <a:lstStyle>
            <a:lvl1pPr marL="0" indent="-228600" algn="l" defTabSz="914400" rtl="0" eaLnBrk="1" latinLnBrk="0" hangingPunct="1">
              <a:lnSpc>
                <a:spcPct val="100000"/>
              </a:lnSpc>
              <a:spcBef>
                <a:spcPts val="1000"/>
              </a:spcBef>
              <a:buFont typeface="Arial" panose="020B0604020202020204" pitchFamily="34" charset="0"/>
              <a:buNone/>
              <a:defRPr sz="1500" b="0" i="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5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Aggregate Impact to Illinois Economy</a:t>
            </a:r>
          </a:p>
        </p:txBody>
      </p:sp>
      <p:sp>
        <p:nvSpPr>
          <p:cNvPr id="28" name="TextBox 27">
            <a:extLst>
              <a:ext uri="{FF2B5EF4-FFF2-40B4-BE49-F238E27FC236}">
                <a16:creationId xmlns:a16="http://schemas.microsoft.com/office/drawing/2014/main" id="{8CA7801C-AAE7-FBB8-3D80-03F36E3464EB}"/>
              </a:ext>
            </a:extLst>
          </p:cNvPr>
          <p:cNvSpPr txBox="1"/>
          <p:nvPr userDrawn="1"/>
        </p:nvSpPr>
        <p:spPr>
          <a:xfrm>
            <a:off x="502930" y="6391753"/>
            <a:ext cx="4580964" cy="246221"/>
          </a:xfrm>
          <a:prstGeom prst="rect">
            <a:avLst/>
          </a:prstGeom>
          <a:noFill/>
        </p:spPr>
        <p:txBody>
          <a:bodyPr wrap="square">
            <a:spAutoFit/>
          </a:bodyPr>
          <a:lstStyle/>
          <a:p>
            <a:pPr defTabSz="457200">
              <a:spcBef>
                <a:spcPts val="500"/>
              </a:spcBef>
            </a:pPr>
            <a:r>
              <a:rPr lang="en-US" sz="1000" i="1" dirty="0">
                <a:solidFill>
                  <a:srgbClr val="FFFFFF"/>
                </a:solidFill>
                <a:latin typeface="Avenir Next" panose="020B0503020202020204" pitchFamily="34" charset="0"/>
              </a:rPr>
              <a:t>*Reported on annual NIST-MEP manufacturing survey</a:t>
            </a:r>
          </a:p>
        </p:txBody>
      </p:sp>
    </p:spTree>
    <p:extLst>
      <p:ext uri="{BB962C8B-B14F-4D97-AF65-F5344CB8AC3E}">
        <p14:creationId xmlns:p14="http://schemas.microsoft.com/office/powerpoint/2010/main" val="405131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51539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53" r:id="rId7"/>
    <p:sldLayoutId id="2147483654" r:id="rId8"/>
    <p:sldLayoutId id="2147483663" r:id="rId9"/>
    <p:sldLayoutId id="2147483661" r:id="rId10"/>
    <p:sldLayoutId id="2147483656"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01_30B2AF1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2C_74662A6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microsoft.com/office/2018/10/relationships/comments" Target="../comments/modernComment_12F_8AF28D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17_3D92109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microsoft.com/office/2018/10/relationships/comments" Target="../comments/modernComment_125_226C23D5.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26_AB049350.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27_31D6BEEA.xml"/><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31_541719A7.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29_1FAFC308.xml"/><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A_F2385935.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9D56A2-3E12-B745-A42E-C62882575E6F}"/>
              </a:ext>
            </a:extLst>
          </p:cNvPr>
          <p:cNvSpPr>
            <a:spLocks noGrp="1"/>
          </p:cNvSpPr>
          <p:nvPr>
            <p:ph type="body" sz="quarter" idx="10"/>
          </p:nvPr>
        </p:nvSpPr>
        <p:spPr/>
        <p:txBody>
          <a:bodyPr>
            <a:noAutofit/>
          </a:bodyPr>
          <a:lstStyle/>
          <a:p>
            <a:r>
              <a:rPr lang="en-US" sz="12000" dirty="0"/>
              <a:t>Internships</a:t>
            </a:r>
          </a:p>
          <a:p>
            <a:r>
              <a:rPr lang="en-US" sz="12000" dirty="0"/>
              <a:t>In</a:t>
            </a:r>
          </a:p>
          <a:p>
            <a:r>
              <a:rPr lang="en-US" sz="12000" dirty="0"/>
              <a:t>Action.</a:t>
            </a:r>
          </a:p>
        </p:txBody>
      </p:sp>
      <p:sp>
        <p:nvSpPr>
          <p:cNvPr id="3" name="Text Placeholder 2">
            <a:extLst>
              <a:ext uri="{FF2B5EF4-FFF2-40B4-BE49-F238E27FC236}">
                <a16:creationId xmlns:a16="http://schemas.microsoft.com/office/drawing/2014/main" id="{2202E200-E108-FF4E-98CE-6B0BF42D0A94}"/>
              </a:ext>
            </a:extLst>
          </p:cNvPr>
          <p:cNvSpPr>
            <a:spLocks noGrp="1"/>
          </p:cNvSpPr>
          <p:nvPr>
            <p:ph type="body" sz="quarter" idx="11"/>
          </p:nvPr>
        </p:nvSpPr>
        <p:spPr/>
        <p:txBody>
          <a:bodyPr/>
          <a:lstStyle/>
          <a:p>
            <a:r>
              <a:rPr lang="en-US" dirty="0"/>
              <a:t>April 8, 2026</a:t>
            </a:r>
          </a:p>
        </p:txBody>
      </p:sp>
    </p:spTree>
    <p:extLst>
      <p:ext uri="{BB962C8B-B14F-4D97-AF65-F5344CB8AC3E}">
        <p14:creationId xmlns:p14="http://schemas.microsoft.com/office/powerpoint/2010/main" val="4272292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C057BD-CBD6-1781-8774-F690F8AE5F92}"/>
              </a:ext>
            </a:extLst>
          </p:cNvPr>
          <p:cNvSpPr>
            <a:spLocks noGrp="1"/>
          </p:cNvSpPr>
          <p:nvPr>
            <p:ph type="body" sz="quarter" idx="13"/>
          </p:nvPr>
        </p:nvSpPr>
        <p:spPr/>
        <p:txBody>
          <a:bodyPr lIns="91440" tIns="45720" rIns="91440" bIns="45720" anchor="t"/>
          <a:lstStyle/>
          <a:p>
            <a:r>
              <a:rPr lang="en-US" dirty="0">
                <a:latin typeface="Avenir Next Demi Bold"/>
              </a:rPr>
              <a:t>Selecting Top Talent</a:t>
            </a:r>
            <a:endParaRPr lang="en-US" dirty="0"/>
          </a:p>
        </p:txBody>
      </p:sp>
      <p:graphicFrame>
        <p:nvGraphicFramePr>
          <p:cNvPr id="5" name="Table 4">
            <a:extLst>
              <a:ext uri="{FF2B5EF4-FFF2-40B4-BE49-F238E27FC236}">
                <a16:creationId xmlns:a16="http://schemas.microsoft.com/office/drawing/2014/main" id="{B2AA0F1A-F796-250F-68A2-1F50703D7D33}"/>
              </a:ext>
            </a:extLst>
          </p:cNvPr>
          <p:cNvGraphicFramePr>
            <a:graphicFrameLocks noGrp="1"/>
          </p:cNvGraphicFramePr>
          <p:nvPr>
            <p:extLst>
              <p:ext uri="{D42A27DB-BD31-4B8C-83A1-F6EECF244321}">
                <p14:modId xmlns:p14="http://schemas.microsoft.com/office/powerpoint/2010/main" val="24050088"/>
              </p:ext>
            </p:extLst>
          </p:nvPr>
        </p:nvGraphicFramePr>
        <p:xfrm>
          <a:off x="13607" y="1700349"/>
          <a:ext cx="12192000" cy="3566160"/>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3780525920"/>
                    </a:ext>
                  </a:extLst>
                </a:gridCol>
                <a:gridCol w="3048000">
                  <a:extLst>
                    <a:ext uri="{9D8B030D-6E8A-4147-A177-3AD203B41FA5}">
                      <a16:colId xmlns:a16="http://schemas.microsoft.com/office/drawing/2014/main" val="2290729460"/>
                    </a:ext>
                  </a:extLst>
                </a:gridCol>
                <a:gridCol w="3048000">
                  <a:extLst>
                    <a:ext uri="{9D8B030D-6E8A-4147-A177-3AD203B41FA5}">
                      <a16:colId xmlns:a16="http://schemas.microsoft.com/office/drawing/2014/main" val="2884029731"/>
                    </a:ext>
                  </a:extLst>
                </a:gridCol>
                <a:gridCol w="3048000">
                  <a:extLst>
                    <a:ext uri="{9D8B030D-6E8A-4147-A177-3AD203B41FA5}">
                      <a16:colId xmlns:a16="http://schemas.microsoft.com/office/drawing/2014/main" val="2903997687"/>
                    </a:ext>
                  </a:extLst>
                </a:gridCol>
              </a:tblGrid>
              <a:tr h="0">
                <a:tc>
                  <a:txBody>
                    <a:bodyPr/>
                    <a:lstStyle/>
                    <a:p>
                      <a:pPr>
                        <a:buNone/>
                      </a:pPr>
                      <a:r>
                        <a:rPr lang="en-US" b="1" dirty="0">
                          <a:latin typeface="Avenir Next Medium"/>
                        </a:rPr>
                        <a:t>Criteria</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dirty="0">
                          <a:latin typeface="Avenir Next Medium"/>
                        </a:rPr>
                        <a:t>1 – Needs Development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dirty="0">
                          <a:latin typeface="Avenir Next Medium"/>
                        </a:rPr>
                        <a:t>3 – Meets Expectations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dirty="0">
                          <a:latin typeface="Avenir Next Medium"/>
                        </a:rPr>
                        <a:t>5 – Strong Candidate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621627935"/>
                  </a:ext>
                </a:extLst>
              </a:tr>
              <a:tr h="0">
                <a:tc>
                  <a:txBody>
                    <a:bodyPr/>
                    <a:lstStyle/>
                    <a:p>
                      <a:pPr>
                        <a:buNone/>
                      </a:pPr>
                      <a:r>
                        <a:rPr lang="en-US" dirty="0">
                          <a:latin typeface="Avenir Next Medium"/>
                        </a:rPr>
                        <a:t>Willingness to Learn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Shows little curiosity or initiative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Open to learning when prompted</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Actively curious, asks thoughtful questions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477959014"/>
                  </a:ext>
                </a:extLst>
              </a:tr>
              <a:tr h="0">
                <a:tc>
                  <a:txBody>
                    <a:bodyPr/>
                    <a:lstStyle/>
                    <a:p>
                      <a:pPr>
                        <a:buNone/>
                      </a:pPr>
                      <a:r>
                        <a:rPr lang="en-US" dirty="0">
                          <a:latin typeface="Avenir Next Medium"/>
                        </a:rPr>
                        <a:t>Communication Skills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Struggles to articulate thoughts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Communicates clearly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Engaging, confident, and thoughtful communicator</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305315300"/>
                  </a:ext>
                </a:extLst>
              </a:tr>
              <a:tr h="0">
                <a:tc>
                  <a:txBody>
                    <a:bodyPr/>
                    <a:lstStyle/>
                    <a:p>
                      <a:pPr>
                        <a:buNone/>
                      </a:pPr>
                      <a:r>
                        <a:rPr lang="en-US" dirty="0">
                          <a:latin typeface="Avenir Next Medium"/>
                        </a:rPr>
                        <a:t>Problem-Solving Ability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Needs significant guidance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Can work through basic problems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Thinks critically and offers solutions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89801725"/>
                  </a:ext>
                </a:extLst>
              </a:tr>
              <a:tr h="0">
                <a:tc>
                  <a:txBody>
                    <a:bodyPr/>
                    <a:lstStyle/>
                    <a:p>
                      <a:pPr>
                        <a:buNone/>
                      </a:pPr>
                      <a:r>
                        <a:rPr lang="en-US" dirty="0">
                          <a:latin typeface="Avenir Next Medium"/>
                        </a:rPr>
                        <a:t>Attitude / Professionalism</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Disengaged or unprepared</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Professional and respectful</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Highly motivated, positive energy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614664311"/>
                  </a:ext>
                </a:extLst>
              </a:tr>
              <a:tr h="0">
                <a:tc>
                  <a:txBody>
                    <a:bodyPr/>
                    <a:lstStyle/>
                    <a:p>
                      <a:pPr>
                        <a:buNone/>
                      </a:pPr>
                      <a:r>
                        <a:rPr lang="en-US" dirty="0">
                          <a:latin typeface="Avenir Next Medium"/>
                        </a:rPr>
                        <a:t>Technical Aptitude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Limited transferable skills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Basic foundational skills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dirty="0">
                          <a:latin typeface="Avenir Next Medium"/>
                        </a:rPr>
                        <a:t>Strong transferable or hands-on skills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36225347"/>
                  </a:ext>
                </a:extLst>
              </a:tr>
            </a:tbl>
          </a:graphicData>
        </a:graphic>
      </p:graphicFrame>
      <p:sp>
        <p:nvSpPr>
          <p:cNvPr id="6" name="TextBox 5">
            <a:extLst>
              <a:ext uri="{FF2B5EF4-FFF2-40B4-BE49-F238E27FC236}">
                <a16:creationId xmlns:a16="http://schemas.microsoft.com/office/drawing/2014/main" id="{2207B54B-F531-1F86-E7DB-60202BEB1BF7}"/>
              </a:ext>
            </a:extLst>
          </p:cNvPr>
          <p:cNvSpPr txBox="1"/>
          <p:nvPr/>
        </p:nvSpPr>
        <p:spPr>
          <a:xfrm>
            <a:off x="190500" y="5566833"/>
            <a:ext cx="609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dirty="0">
                <a:latin typeface="Avenir Next Medium"/>
              </a:rPr>
              <a:t>20–25 = Strong Hire </a:t>
            </a:r>
          </a:p>
          <a:p>
            <a:pPr>
              <a:buFont typeface=""/>
              <a:buChar char="•"/>
            </a:pPr>
            <a:r>
              <a:rPr lang="en-US" dirty="0">
                <a:latin typeface="Avenir Next Medium"/>
              </a:rPr>
              <a:t>15–19 = Consider / Secondary Candidate </a:t>
            </a:r>
          </a:p>
          <a:p>
            <a:pPr>
              <a:buFont typeface=""/>
              <a:buChar char="•"/>
            </a:pPr>
            <a:r>
              <a:rPr lang="en-US" dirty="0">
                <a:latin typeface="Avenir Next Medium"/>
              </a:rPr>
              <a:t>Below 15 = Not the Right Fit at This Time</a:t>
            </a:r>
          </a:p>
          <a:p>
            <a:pPr algn="ctr"/>
            <a:endParaRPr lang="en-US"/>
          </a:p>
        </p:txBody>
      </p:sp>
    </p:spTree>
    <p:extLst>
      <p:ext uri="{BB962C8B-B14F-4D97-AF65-F5344CB8AC3E}">
        <p14:creationId xmlns:p14="http://schemas.microsoft.com/office/powerpoint/2010/main" val="123072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A7A63-8090-7A6C-0108-654169A71844}"/>
              </a:ext>
            </a:extLst>
          </p:cNvPr>
          <p:cNvSpPr>
            <a:spLocks noGrp="1"/>
          </p:cNvSpPr>
          <p:nvPr>
            <p:ph type="body" sz="quarter" idx="13"/>
          </p:nvPr>
        </p:nvSpPr>
        <p:spPr/>
        <p:txBody>
          <a:bodyPr/>
          <a:lstStyle/>
          <a:p>
            <a:r>
              <a:rPr lang="en-US" dirty="0"/>
              <a:t>Onboard for Success</a:t>
            </a:r>
          </a:p>
        </p:txBody>
      </p:sp>
      <p:sp>
        <p:nvSpPr>
          <p:cNvPr id="4" name="Rectangle 1">
            <a:extLst>
              <a:ext uri="{FF2B5EF4-FFF2-40B4-BE49-F238E27FC236}">
                <a16:creationId xmlns:a16="http://schemas.microsoft.com/office/drawing/2014/main" id="{CA89D83A-EA21-8C65-4AB8-C01905786689}"/>
              </a:ext>
            </a:extLst>
          </p:cNvPr>
          <p:cNvSpPr>
            <a:spLocks noGrp="1" noChangeArrowheads="1"/>
          </p:cNvSpPr>
          <p:nvPr>
            <p:ph type="body" sz="quarter" idx="14"/>
          </p:nvPr>
        </p:nvSpPr>
        <p:spPr bwMode="auto">
          <a:xfrm>
            <a:off x="1198321" y="2342476"/>
            <a:ext cx="8601051"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b="0" i="0" u="none" strike="noStrike" cap="none" normalizeH="0" baseline="0" dirty="0">
              <a:ln>
                <a:noFill/>
              </a:ln>
              <a:solidFill>
                <a:srgbClr val="006835"/>
              </a:solidFill>
              <a:effectLst/>
              <a:latin typeface="Arial" panose="020B0604020202020204" pitchFamily="34" charset="0"/>
              <a:cs typeface="Arial"/>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rgbClr val="006835"/>
                </a:solidFill>
                <a:effectLst/>
                <a:latin typeface="Avenir Next"/>
                <a:cs typeface="Arial"/>
              </a:rPr>
              <a:t>First impressions matter</a:t>
            </a:r>
            <a:r>
              <a:rPr lang="en-US" altLang="en-US" b="1" dirty="0">
                <a:solidFill>
                  <a:srgbClr val="006835"/>
                </a:solidFill>
                <a:latin typeface="Avenir Next"/>
                <a:cs typeface="Arial"/>
              </a:rPr>
              <a:t>...</a:t>
            </a:r>
            <a:endParaRPr lang="en-US" altLang="en-US" b="1" i="0" u="none" strike="noStrike" cap="none" normalizeH="0" baseline="0" dirty="0">
              <a:ln>
                <a:noFill/>
              </a:ln>
              <a:solidFill>
                <a:srgbClr val="006835"/>
              </a:solidFill>
              <a:effectLst/>
              <a:latin typeface="Avenir Next"/>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b="0" i="0" u="none" strike="noStrike" cap="none" normalizeH="0" baseline="0" dirty="0">
              <a:ln>
                <a:noFill/>
              </a:ln>
              <a:effectLst/>
              <a:latin typeface="Arial"/>
              <a:cs typeface="Arial"/>
            </a:endParaRPr>
          </a:p>
          <a:p>
            <a:pPr marL="0" marR="0" lvl="0" indent="0" algn="l" defTabSz="914400" rtl="0" latinLnBrk="0">
              <a:lnSpc>
                <a:spcPct val="100000"/>
              </a:lnSpc>
              <a:spcBef>
                <a:spcPct val="0"/>
              </a:spcBef>
              <a:spcAft>
                <a:spcPct val="0"/>
              </a:spcAft>
              <a:buClrTx/>
              <a:buSzTx/>
              <a:buFontTx/>
              <a:buChar char="•"/>
              <a:tabLst/>
            </a:pPr>
            <a:endParaRPr lang="en-US" altLang="en-US" sz="1800" dirty="0">
              <a:latin typeface="Arial"/>
              <a:cs typeface="Arial"/>
            </a:endParaRPr>
          </a:p>
        </p:txBody>
      </p:sp>
      <p:graphicFrame>
        <p:nvGraphicFramePr>
          <p:cNvPr id="3" name="Diagram 2">
            <a:extLst>
              <a:ext uri="{FF2B5EF4-FFF2-40B4-BE49-F238E27FC236}">
                <a16:creationId xmlns:a16="http://schemas.microsoft.com/office/drawing/2014/main" id="{AAA7FB58-2AAE-C327-9E7C-21E1500B3BF1}"/>
              </a:ext>
            </a:extLst>
          </p:cNvPr>
          <p:cNvGraphicFramePr/>
          <p:nvPr>
            <p:extLst>
              <p:ext uri="{D42A27DB-BD31-4B8C-83A1-F6EECF244321}">
                <p14:modId xmlns:p14="http://schemas.microsoft.com/office/powerpoint/2010/main" val="853726137"/>
              </p:ext>
            </p:extLst>
          </p:nvPr>
        </p:nvGraphicFramePr>
        <p:xfrm>
          <a:off x="1199092" y="1025525"/>
          <a:ext cx="10144125" cy="734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92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CB50648-AA75-6DF7-2CEF-E504FAB5D9E9}"/>
              </a:ext>
            </a:extLst>
          </p:cNvPr>
          <p:cNvSpPr txBox="1"/>
          <p:nvPr/>
        </p:nvSpPr>
        <p:spPr>
          <a:xfrm>
            <a:off x="2766211" y="1584560"/>
            <a:ext cx="2012530" cy="5013579"/>
          </a:xfrm>
          <a:prstGeom prst="rect">
            <a:avLst/>
          </a:prstGeom>
          <a:solidFill>
            <a:srgbClr val="E9F2C6"/>
          </a:solidFill>
        </p:spPr>
        <p:txBody>
          <a:bodyPr wrap="square" rtlCol="0">
            <a:spAutoFit/>
          </a:bodyPr>
          <a:lstStyle/>
          <a:p>
            <a:endParaRPr lang="en-US" dirty="0"/>
          </a:p>
        </p:txBody>
      </p:sp>
      <p:sp>
        <p:nvSpPr>
          <p:cNvPr id="38" name="TextBox 37">
            <a:extLst>
              <a:ext uri="{FF2B5EF4-FFF2-40B4-BE49-F238E27FC236}">
                <a16:creationId xmlns:a16="http://schemas.microsoft.com/office/drawing/2014/main" id="{80FAD216-4E4C-FDFE-C3CC-09AFDE317C47}"/>
              </a:ext>
            </a:extLst>
          </p:cNvPr>
          <p:cNvSpPr txBox="1"/>
          <p:nvPr/>
        </p:nvSpPr>
        <p:spPr>
          <a:xfrm>
            <a:off x="544626" y="1584560"/>
            <a:ext cx="2012530" cy="5013579"/>
          </a:xfrm>
          <a:prstGeom prst="rect">
            <a:avLst/>
          </a:prstGeom>
          <a:solidFill>
            <a:srgbClr val="D1F3FF"/>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2B09EB91-80EA-68AC-72BB-A1CB6494C1B3}"/>
              </a:ext>
            </a:extLst>
          </p:cNvPr>
          <p:cNvSpPr txBox="1"/>
          <p:nvPr/>
        </p:nvSpPr>
        <p:spPr>
          <a:xfrm>
            <a:off x="1551550" y="206293"/>
            <a:ext cx="8755256" cy="523220"/>
          </a:xfrm>
          <a:prstGeom prst="rect">
            <a:avLst/>
          </a:prstGeom>
          <a:noFill/>
        </p:spPr>
        <p:txBody>
          <a:bodyPr wrap="square" lIns="91440" tIns="45720" rIns="91440" bIns="45720" rtlCol="0" anchor="t">
            <a:spAutoFit/>
          </a:bodyPr>
          <a:lstStyle/>
          <a:p>
            <a:pPr algn="ctr"/>
            <a:r>
              <a:rPr lang="en-US" sz="2800" dirty="0">
                <a:solidFill>
                  <a:srgbClr val="003B55"/>
                </a:solidFill>
                <a:latin typeface="Avenir Next"/>
              </a:rPr>
              <a:t>ONBOARDING</a:t>
            </a:r>
            <a:r>
              <a:rPr lang="pl-PL" sz="2800" dirty="0">
                <a:solidFill>
                  <a:srgbClr val="003B55"/>
                </a:solidFill>
                <a:latin typeface="Avenir Next"/>
              </a:rPr>
              <a:t> </a:t>
            </a:r>
            <a:r>
              <a:rPr lang="en-US" sz="2800" dirty="0">
                <a:solidFill>
                  <a:srgbClr val="B3D335"/>
                </a:solidFill>
                <a:latin typeface="Avenir Next"/>
              </a:rPr>
              <a:t>SCHEDULE</a:t>
            </a:r>
            <a:r>
              <a:rPr lang="pl-PL" sz="2800" dirty="0">
                <a:solidFill>
                  <a:srgbClr val="B3D335"/>
                </a:solidFill>
                <a:latin typeface="Avenir Next"/>
              </a:rPr>
              <a:t> </a:t>
            </a:r>
            <a:endParaRPr lang="en-US" sz="2800" dirty="0">
              <a:solidFill>
                <a:srgbClr val="B3D335"/>
              </a:solidFill>
              <a:latin typeface="Avenir Next"/>
            </a:endParaRPr>
          </a:p>
        </p:txBody>
      </p:sp>
      <p:sp>
        <p:nvSpPr>
          <p:cNvPr id="4" name="TextBox 3">
            <a:extLst>
              <a:ext uri="{FF2B5EF4-FFF2-40B4-BE49-F238E27FC236}">
                <a16:creationId xmlns:a16="http://schemas.microsoft.com/office/drawing/2014/main" id="{9263A8F6-830E-7DCB-7705-289AE9AF6CB0}"/>
              </a:ext>
            </a:extLst>
          </p:cNvPr>
          <p:cNvSpPr txBox="1"/>
          <p:nvPr/>
        </p:nvSpPr>
        <p:spPr>
          <a:xfrm>
            <a:off x="546832" y="881395"/>
            <a:ext cx="2025352" cy="623843"/>
          </a:xfrm>
          <a:prstGeom prst="rect">
            <a:avLst/>
          </a:prstGeom>
          <a:solidFill>
            <a:srgbClr val="00A8E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03303EB-306B-C419-AA52-89618CD8737B}"/>
              </a:ext>
            </a:extLst>
          </p:cNvPr>
          <p:cNvSpPr txBox="1"/>
          <p:nvPr/>
        </p:nvSpPr>
        <p:spPr>
          <a:xfrm>
            <a:off x="2759800" y="871898"/>
            <a:ext cx="2025352" cy="623843"/>
          </a:xfrm>
          <a:prstGeom prst="rect">
            <a:avLst/>
          </a:prstGeom>
          <a:solidFill>
            <a:srgbClr val="B3D33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63332C23-D15B-A8AC-66A6-F08B4F6515A0}"/>
              </a:ext>
            </a:extLst>
          </p:cNvPr>
          <p:cNvSpPr txBox="1"/>
          <p:nvPr/>
        </p:nvSpPr>
        <p:spPr>
          <a:xfrm>
            <a:off x="4972768" y="871898"/>
            <a:ext cx="2025352" cy="623843"/>
          </a:xfrm>
          <a:prstGeom prst="rect">
            <a:avLst/>
          </a:prstGeom>
          <a:solidFill>
            <a:srgbClr val="006885"/>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6B20F6DA-AB51-FCC0-E7F6-CE22BE676C02}"/>
              </a:ext>
            </a:extLst>
          </p:cNvPr>
          <p:cNvSpPr txBox="1"/>
          <p:nvPr/>
        </p:nvSpPr>
        <p:spPr>
          <a:xfrm>
            <a:off x="7182739" y="871899"/>
            <a:ext cx="2025352" cy="623843"/>
          </a:xfrm>
          <a:prstGeom prst="rect">
            <a:avLst/>
          </a:prstGeom>
          <a:solidFill>
            <a:srgbClr val="3F6619"/>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1D45E76-CA4E-C695-A79D-FDFC6CC26533}"/>
              </a:ext>
            </a:extLst>
          </p:cNvPr>
          <p:cNvSpPr txBox="1"/>
          <p:nvPr/>
        </p:nvSpPr>
        <p:spPr>
          <a:xfrm>
            <a:off x="9400910" y="868066"/>
            <a:ext cx="2025352" cy="623843"/>
          </a:xfrm>
          <a:prstGeom prst="rect">
            <a:avLst/>
          </a:prstGeom>
          <a:solidFill>
            <a:srgbClr val="003B55"/>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E7905BB6-47D0-BCA3-9007-BD378360E32F}"/>
              </a:ext>
            </a:extLst>
          </p:cNvPr>
          <p:cNvSpPr txBox="1"/>
          <p:nvPr/>
        </p:nvSpPr>
        <p:spPr>
          <a:xfrm>
            <a:off x="9386129" y="1565542"/>
            <a:ext cx="2025352" cy="2409914"/>
          </a:xfrm>
          <a:prstGeom prst="rect">
            <a:avLst/>
          </a:prstGeom>
          <a:solidFill>
            <a:srgbClr val="ABE5FF"/>
          </a:solidFill>
        </p:spPr>
        <p:txBody>
          <a:bodyPr wrap="square" rtlCol="0">
            <a:spAutoFit/>
          </a:bodyPr>
          <a:lstStyle/>
          <a:p>
            <a:endParaRPr lang="en-US" dirty="0"/>
          </a:p>
        </p:txBody>
      </p:sp>
      <p:pic>
        <p:nvPicPr>
          <p:cNvPr id="20" name="Picture 19">
            <a:extLst>
              <a:ext uri="{FF2B5EF4-FFF2-40B4-BE49-F238E27FC236}">
                <a16:creationId xmlns:a16="http://schemas.microsoft.com/office/drawing/2014/main" id="{020CBDD5-161B-4586-EF41-8A578F589FBC}"/>
              </a:ext>
            </a:extLst>
          </p:cNvPr>
          <p:cNvPicPr>
            <a:picLocks noChangeAspect="1"/>
          </p:cNvPicPr>
          <p:nvPr/>
        </p:nvPicPr>
        <p:blipFill>
          <a:blip r:embed="rId3"/>
          <a:srcRect/>
          <a:stretch/>
        </p:blipFill>
        <p:spPr>
          <a:xfrm>
            <a:off x="10512687" y="5836731"/>
            <a:ext cx="1326528" cy="686478"/>
          </a:xfrm>
          <a:prstGeom prst="rect">
            <a:avLst/>
          </a:prstGeom>
        </p:spPr>
      </p:pic>
      <p:sp>
        <p:nvSpPr>
          <p:cNvPr id="26" name="TextBox 25">
            <a:extLst>
              <a:ext uri="{FF2B5EF4-FFF2-40B4-BE49-F238E27FC236}">
                <a16:creationId xmlns:a16="http://schemas.microsoft.com/office/drawing/2014/main" id="{68B579C6-6F4A-3CAD-C176-557404338FA4}"/>
              </a:ext>
            </a:extLst>
          </p:cNvPr>
          <p:cNvSpPr txBox="1"/>
          <p:nvPr/>
        </p:nvSpPr>
        <p:spPr>
          <a:xfrm>
            <a:off x="7182739" y="1589747"/>
            <a:ext cx="2025352" cy="2409914"/>
          </a:xfrm>
          <a:prstGeom prst="rect">
            <a:avLst/>
          </a:prstGeom>
          <a:solidFill>
            <a:srgbClr val="D7EFBF"/>
          </a:solidFill>
        </p:spPr>
        <p:txBody>
          <a:bodyPr wrap="square" rtlCol="0">
            <a:spAutoFit/>
          </a:bodyPr>
          <a:lstStyle/>
          <a:p>
            <a:endParaRPr lang="en-US" dirty="0"/>
          </a:p>
        </p:txBody>
      </p:sp>
      <p:sp>
        <p:nvSpPr>
          <p:cNvPr id="27" name="TextBox 26">
            <a:extLst>
              <a:ext uri="{FF2B5EF4-FFF2-40B4-BE49-F238E27FC236}">
                <a16:creationId xmlns:a16="http://schemas.microsoft.com/office/drawing/2014/main" id="{F7BCB61F-DDAC-5C28-8228-4521B26F1980}"/>
              </a:ext>
            </a:extLst>
          </p:cNvPr>
          <p:cNvSpPr txBox="1"/>
          <p:nvPr/>
        </p:nvSpPr>
        <p:spPr>
          <a:xfrm>
            <a:off x="7178117" y="4252590"/>
            <a:ext cx="3327165" cy="1815882"/>
          </a:xfrm>
          <a:prstGeom prst="rect">
            <a:avLst/>
          </a:prstGeom>
          <a:noFill/>
        </p:spPr>
        <p:txBody>
          <a:bodyPr wrap="square" lIns="91440" tIns="45720" rIns="91440" bIns="45720" rtlCol="0" anchor="t">
            <a:spAutoFit/>
          </a:bodyPr>
          <a:lstStyle/>
          <a:p>
            <a:pPr algn="l"/>
            <a:r>
              <a:rPr lang="en-US" sz="1400" b="1" i="0" u="sng" strike="noStrike" baseline="0" dirty="0">
                <a:latin typeface="Avenir Next"/>
              </a:rPr>
              <a:t>Miscellaneous</a:t>
            </a:r>
            <a:r>
              <a:rPr lang="pl-PL" sz="1400" b="1" i="0" u="sng" strike="noStrike" baseline="0" dirty="0">
                <a:latin typeface="Avenir Next"/>
              </a:rPr>
              <a:t> Notes</a:t>
            </a:r>
            <a:r>
              <a:rPr lang="en-US" sz="1400" b="1" i="0" u="sng" strike="noStrike" baseline="0" dirty="0">
                <a:latin typeface="Avenir Next"/>
              </a:rPr>
              <a:t>:</a:t>
            </a:r>
          </a:p>
          <a:p>
            <a:pPr algn="l"/>
            <a:r>
              <a:rPr lang="en-US" sz="1400" b="0" i="0" u="none" strike="noStrike" baseline="0" dirty="0">
                <a:latin typeface="Avenir Next"/>
              </a:rPr>
              <a:t>Culture champions</a:t>
            </a:r>
            <a:r>
              <a:rPr lang="pl-PL" sz="1400" b="0" i="0" u="none" strike="noStrike" baseline="0" dirty="0">
                <a:latin typeface="Avenir Next"/>
              </a:rPr>
              <a:t>/trainers</a:t>
            </a:r>
            <a:r>
              <a:rPr lang="en-US" sz="1400" b="0" i="0" u="none" strike="noStrike" baseline="0" dirty="0">
                <a:latin typeface="Avenir Next"/>
              </a:rPr>
              <a:t> wear pin for identification.</a:t>
            </a:r>
            <a:br>
              <a:rPr lang="en-US" sz="1400" b="0" i="0" u="none" strike="noStrike" baseline="0" dirty="0">
                <a:latin typeface="Avenir Next"/>
              </a:rPr>
            </a:br>
            <a:endParaRPr lang="en-US" sz="1400" b="0" i="0" u="none" strike="noStrike" baseline="0">
              <a:latin typeface="Avenir Next"/>
            </a:endParaRPr>
          </a:p>
          <a:p>
            <a:pPr algn="l"/>
            <a:r>
              <a:rPr lang="en-US" sz="1400" b="0" i="0" u="none" strike="noStrike" baseline="0" dirty="0">
                <a:latin typeface="Avenir Next"/>
              </a:rPr>
              <a:t>HR, leadership, and department leads take turns leading</a:t>
            </a:r>
          </a:p>
          <a:p>
            <a:pPr algn="l"/>
            <a:r>
              <a:rPr lang="en-US" sz="1400" b="0" i="0" u="none" strike="noStrike" baseline="0" dirty="0">
                <a:latin typeface="Avenir Next"/>
              </a:rPr>
              <a:t>Onboarding</a:t>
            </a:r>
            <a:r>
              <a:rPr lang="pl-PL" sz="1400" b="0" i="0" u="none" strike="noStrike" baseline="0" dirty="0">
                <a:latin typeface="Avenir Next"/>
              </a:rPr>
              <a:t> and process owners assigned. </a:t>
            </a:r>
            <a:endParaRPr lang="en-US" sz="1400" b="0" i="0" u="none" strike="noStrike" baseline="0" dirty="0">
              <a:latin typeface="Avenir Next"/>
            </a:endParaRPr>
          </a:p>
        </p:txBody>
      </p:sp>
      <p:sp>
        <p:nvSpPr>
          <p:cNvPr id="28" name="TextBox 27">
            <a:extLst>
              <a:ext uri="{FF2B5EF4-FFF2-40B4-BE49-F238E27FC236}">
                <a16:creationId xmlns:a16="http://schemas.microsoft.com/office/drawing/2014/main" id="{50370BC9-2104-4679-1F5C-1FB8CE7E76A7}"/>
              </a:ext>
            </a:extLst>
          </p:cNvPr>
          <p:cNvSpPr txBox="1"/>
          <p:nvPr/>
        </p:nvSpPr>
        <p:spPr>
          <a:xfrm>
            <a:off x="598835" y="1024040"/>
            <a:ext cx="2025352" cy="338554"/>
          </a:xfrm>
          <a:prstGeom prst="rect">
            <a:avLst/>
          </a:prstGeom>
          <a:noFill/>
        </p:spPr>
        <p:txBody>
          <a:bodyPr wrap="square" rtlCol="0">
            <a:spAutoFit/>
          </a:bodyPr>
          <a:lstStyle/>
          <a:p>
            <a:r>
              <a:rPr lang="en-US" sz="1600" dirty="0">
                <a:solidFill>
                  <a:schemeClr val="bg1"/>
                </a:solidFill>
                <a:latin typeface="Avenir Next Heavy" panose="020B0903020202020204" pitchFamily="34" charset="0"/>
              </a:rPr>
              <a:t>Pre-Onboarding</a:t>
            </a:r>
          </a:p>
        </p:txBody>
      </p:sp>
      <p:sp>
        <p:nvSpPr>
          <p:cNvPr id="29" name="TextBox 28">
            <a:extLst>
              <a:ext uri="{FF2B5EF4-FFF2-40B4-BE49-F238E27FC236}">
                <a16:creationId xmlns:a16="http://schemas.microsoft.com/office/drawing/2014/main" id="{25656803-B5D2-10FE-0C82-7D6DB89D465A}"/>
              </a:ext>
            </a:extLst>
          </p:cNvPr>
          <p:cNvSpPr txBox="1"/>
          <p:nvPr/>
        </p:nvSpPr>
        <p:spPr>
          <a:xfrm>
            <a:off x="3353029" y="1058952"/>
            <a:ext cx="1186904" cy="338554"/>
          </a:xfrm>
          <a:prstGeom prst="rect">
            <a:avLst/>
          </a:prstGeom>
          <a:noFill/>
        </p:spPr>
        <p:txBody>
          <a:bodyPr wrap="square" rtlCol="0">
            <a:spAutoFit/>
          </a:bodyPr>
          <a:lstStyle/>
          <a:p>
            <a:r>
              <a:rPr lang="en-US" sz="1600" dirty="0">
                <a:solidFill>
                  <a:schemeClr val="bg1"/>
                </a:solidFill>
                <a:latin typeface="Avenir Next Heavy" panose="020B0903020202020204" pitchFamily="34" charset="0"/>
              </a:rPr>
              <a:t>DAY 1</a:t>
            </a:r>
          </a:p>
        </p:txBody>
      </p:sp>
      <p:sp>
        <p:nvSpPr>
          <p:cNvPr id="30" name="TextBox 29">
            <a:extLst>
              <a:ext uri="{FF2B5EF4-FFF2-40B4-BE49-F238E27FC236}">
                <a16:creationId xmlns:a16="http://schemas.microsoft.com/office/drawing/2014/main" id="{AC49D250-2BA0-F660-F6A3-3D0D8EEF19E3}"/>
              </a:ext>
            </a:extLst>
          </p:cNvPr>
          <p:cNvSpPr txBox="1"/>
          <p:nvPr/>
        </p:nvSpPr>
        <p:spPr>
          <a:xfrm>
            <a:off x="5532616" y="1058952"/>
            <a:ext cx="1186904" cy="338554"/>
          </a:xfrm>
          <a:prstGeom prst="rect">
            <a:avLst/>
          </a:prstGeom>
          <a:noFill/>
        </p:spPr>
        <p:txBody>
          <a:bodyPr wrap="square" rtlCol="0">
            <a:spAutoFit/>
          </a:bodyPr>
          <a:lstStyle/>
          <a:p>
            <a:r>
              <a:rPr lang="en-US" sz="1600" dirty="0">
                <a:solidFill>
                  <a:schemeClr val="bg1"/>
                </a:solidFill>
                <a:latin typeface="Avenir Next Heavy" panose="020B0903020202020204" pitchFamily="34" charset="0"/>
              </a:rPr>
              <a:t>DAY 2</a:t>
            </a:r>
          </a:p>
        </p:txBody>
      </p:sp>
      <p:sp>
        <p:nvSpPr>
          <p:cNvPr id="31" name="TextBox 30">
            <a:extLst>
              <a:ext uri="{FF2B5EF4-FFF2-40B4-BE49-F238E27FC236}">
                <a16:creationId xmlns:a16="http://schemas.microsoft.com/office/drawing/2014/main" id="{6F015C2C-85E0-4A11-3B30-1C901C9CB602}"/>
              </a:ext>
            </a:extLst>
          </p:cNvPr>
          <p:cNvSpPr txBox="1"/>
          <p:nvPr/>
        </p:nvSpPr>
        <p:spPr>
          <a:xfrm>
            <a:off x="7696926" y="1052611"/>
            <a:ext cx="1186904" cy="338554"/>
          </a:xfrm>
          <a:prstGeom prst="rect">
            <a:avLst/>
          </a:prstGeom>
          <a:noFill/>
        </p:spPr>
        <p:txBody>
          <a:bodyPr wrap="square" rtlCol="0">
            <a:spAutoFit/>
          </a:bodyPr>
          <a:lstStyle/>
          <a:p>
            <a:r>
              <a:rPr lang="en-US" sz="1600" dirty="0">
                <a:solidFill>
                  <a:schemeClr val="bg1"/>
                </a:solidFill>
                <a:latin typeface="Avenir Next Heavy" panose="020B0903020202020204" pitchFamily="34" charset="0"/>
              </a:rPr>
              <a:t>DAY 3</a:t>
            </a:r>
          </a:p>
        </p:txBody>
      </p:sp>
      <p:sp>
        <p:nvSpPr>
          <p:cNvPr id="32" name="TextBox 31">
            <a:extLst>
              <a:ext uri="{FF2B5EF4-FFF2-40B4-BE49-F238E27FC236}">
                <a16:creationId xmlns:a16="http://schemas.microsoft.com/office/drawing/2014/main" id="{53D16E21-EDBB-C730-68C1-4D3AA0315A0D}"/>
              </a:ext>
            </a:extLst>
          </p:cNvPr>
          <p:cNvSpPr txBox="1"/>
          <p:nvPr/>
        </p:nvSpPr>
        <p:spPr>
          <a:xfrm>
            <a:off x="9782099" y="917503"/>
            <a:ext cx="2484293" cy="584775"/>
          </a:xfrm>
          <a:prstGeom prst="rect">
            <a:avLst/>
          </a:prstGeom>
          <a:noFill/>
        </p:spPr>
        <p:txBody>
          <a:bodyPr wrap="square" rtlCol="0">
            <a:spAutoFit/>
          </a:bodyPr>
          <a:lstStyle/>
          <a:p>
            <a:r>
              <a:rPr lang="en-US" sz="1600" dirty="0">
                <a:solidFill>
                  <a:schemeClr val="bg1"/>
                </a:solidFill>
                <a:latin typeface="Avenir Next Heavy" panose="020B0903020202020204" pitchFamily="34" charset="0"/>
              </a:rPr>
              <a:t>DAY 4 and</a:t>
            </a:r>
          </a:p>
          <a:p>
            <a:r>
              <a:rPr lang="en-US" sz="1600" dirty="0">
                <a:solidFill>
                  <a:schemeClr val="bg1"/>
                </a:solidFill>
                <a:latin typeface="Avenir Next Heavy" panose="020B0903020202020204" pitchFamily="34" charset="0"/>
              </a:rPr>
              <a:t> Onward</a:t>
            </a:r>
          </a:p>
        </p:txBody>
      </p:sp>
      <p:sp>
        <p:nvSpPr>
          <p:cNvPr id="33" name="TextBox 32">
            <a:extLst>
              <a:ext uri="{FF2B5EF4-FFF2-40B4-BE49-F238E27FC236}">
                <a16:creationId xmlns:a16="http://schemas.microsoft.com/office/drawing/2014/main" id="{25EDFA91-213B-7B9D-F9F2-4FC6474EE182}"/>
              </a:ext>
            </a:extLst>
          </p:cNvPr>
          <p:cNvSpPr txBox="1"/>
          <p:nvPr/>
        </p:nvSpPr>
        <p:spPr>
          <a:xfrm>
            <a:off x="541329" y="1723350"/>
            <a:ext cx="2044402" cy="3000821"/>
          </a:xfrm>
          <a:prstGeom prst="rect">
            <a:avLst/>
          </a:prstGeom>
          <a:noFill/>
        </p:spPr>
        <p:txBody>
          <a:bodyPr wrap="square" lIns="91440" tIns="45720" rIns="91440" bIns="45720" rtlCol="0" anchor="t">
            <a:spAutoFit/>
          </a:bodyPr>
          <a:lstStyle/>
          <a:p>
            <a:pPr algn="l"/>
            <a:endParaRPr lang="pl-PL" sz="1050" b="0" i="0" u="none" strike="noStrike" baseline="0" dirty="0">
              <a:latin typeface="Calibri Light"/>
              <a:ea typeface="Calibri Light"/>
              <a:cs typeface="Calibri Light"/>
            </a:endParaRPr>
          </a:p>
          <a:p>
            <a:pPr marL="171450" indent="-171450">
              <a:buFont typeface="Wingdings" panose="05000000000000000000" pitchFamily="2" charset="2"/>
              <a:buChar char="q"/>
            </a:pPr>
            <a:r>
              <a:rPr lang="en-US" sz="1200" dirty="0">
                <a:latin typeface="Calibri Light"/>
                <a:ea typeface="Calibri Light"/>
                <a:cs typeface="Calibri Light"/>
              </a:rPr>
              <a:t>Pre- Screening assessment</a:t>
            </a:r>
            <a:r>
              <a:rPr lang="pl-PL" sz="1200" dirty="0">
                <a:latin typeface="Calibri Light"/>
                <a:ea typeface="Calibri Light"/>
                <a:cs typeface="Calibri Light"/>
              </a:rPr>
              <a:t>,  interview </a:t>
            </a:r>
            <a:r>
              <a:rPr lang="pl-PL" sz="1200" dirty="0" err="1">
                <a:latin typeface="Calibri Light"/>
                <a:ea typeface="Calibri Light"/>
                <a:cs typeface="Calibri Light"/>
              </a:rPr>
              <a:t>process</a:t>
            </a:r>
            <a:r>
              <a:rPr lang="pl-PL" sz="1200" dirty="0">
                <a:latin typeface="Calibri Light"/>
                <a:ea typeface="Calibri Light"/>
                <a:cs typeface="Calibri Light"/>
              </a:rPr>
              <a:t>, and intern </a:t>
            </a:r>
            <a:r>
              <a:rPr lang="pl-PL" sz="1200" dirty="0" err="1">
                <a:latin typeface="Calibri Light"/>
                <a:ea typeface="Calibri Light"/>
                <a:cs typeface="Calibri Light"/>
              </a:rPr>
              <a:t>offer</a:t>
            </a:r>
            <a:r>
              <a:rPr lang="pl-PL" sz="1200" dirty="0">
                <a:latin typeface="Calibri Light"/>
                <a:ea typeface="Calibri Light"/>
                <a:cs typeface="Calibri Light"/>
              </a:rPr>
              <a:t> </a:t>
            </a:r>
            <a:r>
              <a:rPr lang="pl-PL" sz="1200" dirty="0" err="1">
                <a:latin typeface="Calibri Light"/>
                <a:ea typeface="Calibri Light"/>
                <a:cs typeface="Calibri Light"/>
              </a:rPr>
              <a:t>letter</a:t>
            </a:r>
            <a:r>
              <a:rPr lang="pl-PL" sz="1200" dirty="0">
                <a:latin typeface="Calibri Light"/>
                <a:ea typeface="Calibri Light"/>
                <a:cs typeface="Calibri Light"/>
              </a:rPr>
              <a:t>.</a:t>
            </a:r>
            <a:endParaRPr lang="en-US" sz="1200">
              <a:latin typeface="Calibri Light"/>
              <a:ea typeface="Calibri Light"/>
              <a:cs typeface="Calibri Light"/>
            </a:endParaRPr>
          </a:p>
          <a:p>
            <a:pPr marL="171450" indent="-171450" algn="l">
              <a:buFont typeface="Wingdings" panose="05000000000000000000" pitchFamily="2" charset="2"/>
              <a:buChar char="q"/>
            </a:pPr>
            <a:r>
              <a:rPr lang="en-US" sz="1200" dirty="0">
                <a:latin typeface="Calibri Light"/>
                <a:ea typeface="Calibri Light"/>
                <a:cs typeface="Calibri Light"/>
              </a:rPr>
              <a:t>Congratulations email from HR</a:t>
            </a:r>
            <a:r>
              <a:rPr lang="pl-PL" sz="1200" dirty="0">
                <a:latin typeface="Calibri Light"/>
                <a:ea typeface="Calibri Light"/>
                <a:cs typeface="Calibri Light"/>
              </a:rPr>
              <a:t>.</a:t>
            </a:r>
            <a:endParaRPr lang="en-US" sz="1200">
              <a:latin typeface="Calibri Light"/>
              <a:ea typeface="Calibri Light"/>
              <a:cs typeface="Calibri Light"/>
            </a:endParaRPr>
          </a:p>
          <a:p>
            <a:pPr marL="171450" indent="-171450" algn="l">
              <a:buFont typeface="Wingdings" panose="05000000000000000000" pitchFamily="2" charset="2"/>
              <a:buChar char="q"/>
            </a:pPr>
            <a:r>
              <a:rPr lang="en-US" sz="1200" dirty="0">
                <a:latin typeface="Calibri Light"/>
                <a:ea typeface="Calibri Light"/>
                <a:cs typeface="Calibri Light"/>
              </a:rPr>
              <a:t>HR documentation and initial videos (within 3 days due to I-9 requirements)</a:t>
            </a:r>
            <a:endParaRPr lang="pl-PL" sz="1200">
              <a:latin typeface="Calibri Light"/>
              <a:ea typeface="Calibri Light"/>
              <a:cs typeface="Calibri Light"/>
            </a:endParaRPr>
          </a:p>
          <a:p>
            <a:pPr marL="171450" indent="-171450" algn="l">
              <a:buFont typeface="Wingdings" panose="05000000000000000000" pitchFamily="2" charset="2"/>
              <a:buChar char="q"/>
            </a:pPr>
            <a:r>
              <a:rPr lang="en-US" sz="1200" dirty="0">
                <a:latin typeface="Calibri Light"/>
                <a:ea typeface="Calibri Light"/>
                <a:cs typeface="Calibri Light"/>
              </a:rPr>
              <a:t>1-week touch point</a:t>
            </a:r>
            <a:r>
              <a:rPr lang="pl-PL" sz="1200" dirty="0">
                <a:latin typeface="Calibri Light"/>
                <a:ea typeface="Calibri Light"/>
                <a:cs typeface="Calibri Light"/>
              </a:rPr>
              <a:t>-</a:t>
            </a:r>
            <a:r>
              <a:rPr lang="en-US" sz="1200" dirty="0">
                <a:latin typeface="Calibri Light"/>
                <a:ea typeface="Calibri Light"/>
                <a:cs typeface="Calibri Light"/>
              </a:rPr>
              <a:t>  expectations for day 1</a:t>
            </a:r>
            <a:r>
              <a:rPr lang="pl-PL" sz="1200" dirty="0">
                <a:latin typeface="Calibri Light"/>
                <a:ea typeface="Calibri Light"/>
                <a:cs typeface="Calibri Light"/>
              </a:rPr>
              <a:t>.</a:t>
            </a:r>
            <a:endParaRPr lang="en-US" sz="1200">
              <a:latin typeface="Calibri Light"/>
              <a:ea typeface="Calibri Light"/>
              <a:cs typeface="Calibri Light"/>
            </a:endParaRPr>
          </a:p>
          <a:p>
            <a:pPr marL="171450" indent="-171450" algn="l">
              <a:buFont typeface="Wingdings" panose="05000000000000000000" pitchFamily="2" charset="2"/>
              <a:buChar char="q"/>
            </a:pPr>
            <a:r>
              <a:rPr lang="en-US" sz="1200" dirty="0">
                <a:latin typeface="Calibri Light"/>
                <a:ea typeface="Calibri Light"/>
                <a:cs typeface="Calibri Light"/>
              </a:rPr>
              <a:t>24–48-hour </a:t>
            </a:r>
            <a:r>
              <a:rPr lang="pl-PL" sz="1200" dirty="0">
                <a:latin typeface="Calibri Light"/>
                <a:ea typeface="Calibri Light"/>
                <a:cs typeface="Calibri Light"/>
              </a:rPr>
              <a:t>touch point- </a:t>
            </a:r>
            <a:r>
              <a:rPr lang="en-US" sz="1200" dirty="0">
                <a:latin typeface="Calibri Light"/>
                <a:ea typeface="Calibri Light"/>
                <a:cs typeface="Calibri Light"/>
              </a:rPr>
              <a:t>email with clear instruction of expectations and directions</a:t>
            </a:r>
            <a:r>
              <a:rPr lang="pl-PL" sz="1200" dirty="0">
                <a:latin typeface="Calibri Light"/>
                <a:ea typeface="Calibri Light"/>
                <a:cs typeface="Calibri Light"/>
              </a:rPr>
              <a:t>. </a:t>
            </a:r>
            <a:br>
              <a:rPr lang="en-US" sz="1050" b="0" i="0" u="none" strike="noStrike" baseline="0" dirty="0">
                <a:latin typeface="AvenirNext-Regular"/>
              </a:rPr>
            </a:br>
            <a:endParaRPr lang="en-US" sz="1050" b="0" i="0" u="none" strike="noStrike" baseline="0">
              <a:latin typeface="AvenirNext-Regular"/>
            </a:endParaRPr>
          </a:p>
        </p:txBody>
      </p:sp>
      <p:sp>
        <p:nvSpPr>
          <p:cNvPr id="34" name="TextBox 33">
            <a:extLst>
              <a:ext uri="{FF2B5EF4-FFF2-40B4-BE49-F238E27FC236}">
                <a16:creationId xmlns:a16="http://schemas.microsoft.com/office/drawing/2014/main" id="{B29E5E1E-5757-6EC2-B301-69B08C174EB6}"/>
              </a:ext>
            </a:extLst>
          </p:cNvPr>
          <p:cNvSpPr txBox="1"/>
          <p:nvPr/>
        </p:nvSpPr>
        <p:spPr>
          <a:xfrm>
            <a:off x="2762515" y="1587933"/>
            <a:ext cx="2025352" cy="3600986"/>
          </a:xfrm>
          <a:prstGeom prst="rect">
            <a:avLst/>
          </a:prstGeom>
          <a:noFill/>
        </p:spPr>
        <p:txBody>
          <a:bodyPr wrap="square" lIns="91440" tIns="45720" rIns="91440" bIns="45720" rtlCol="0" anchor="t">
            <a:spAutoFit/>
          </a:bodyPr>
          <a:lstStyle/>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Arrival of </a:t>
            </a:r>
            <a:r>
              <a:rPr lang="pl-PL" sz="1200" b="0" i="0" u="none" strike="noStrike" baseline="0" dirty="0">
                <a:latin typeface="Calibri Light"/>
                <a:ea typeface="Calibri Light"/>
                <a:cs typeface="Calibri Light"/>
              </a:rPr>
              <a:t> the </a:t>
            </a:r>
            <a:r>
              <a:rPr lang="en-US" sz="1200" b="0" i="0" u="none" strike="noStrike" baseline="0" dirty="0">
                <a:latin typeface="Calibri Light"/>
                <a:ea typeface="Calibri Light"/>
                <a:cs typeface="Calibri Light"/>
              </a:rPr>
              <a:t>new </a:t>
            </a:r>
            <a:r>
              <a:rPr lang="en-US" sz="1200" dirty="0">
                <a:latin typeface="Calibri Light"/>
                <a:ea typeface="Calibri Light"/>
                <a:cs typeface="Calibri Light"/>
              </a:rPr>
              <a:t>hire.</a:t>
            </a:r>
            <a:endParaRPr lang="pl-PL" sz="1200" b="0" i="0" u="none" strike="noStrike" baseline="0">
              <a:latin typeface="Calibri Light"/>
              <a:ea typeface="Calibri Light"/>
              <a:cs typeface="Calibri Light"/>
            </a:endParaRP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Completing remaining HR activities (PPE, incomplete documentation, etc.)</a:t>
            </a: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complete any remaining mandatory training</a:t>
            </a:r>
            <a:r>
              <a:rPr lang="pl-PL" sz="1200" b="0" i="0" u="none" strike="noStrike" baseline="0" dirty="0">
                <a:latin typeface="Calibri Light"/>
                <a:ea typeface="Calibri Light"/>
                <a:cs typeface="Calibri Light"/>
              </a:rPr>
              <a:t> and assessment. </a:t>
            </a:r>
            <a:endParaRPr lang="en-US" sz="1200" b="0" i="0" u="none" strike="noStrike" baseline="0">
              <a:latin typeface="Calibri Light"/>
              <a:ea typeface="Calibri Light"/>
              <a:cs typeface="Calibri Light"/>
            </a:endParaRPr>
          </a:p>
          <a:p>
            <a:pPr marL="171450" indent="-171450" algn="l">
              <a:buFont typeface="Wingdings" panose="05000000000000000000" pitchFamily="2" charset="2"/>
              <a:buChar char="q"/>
            </a:pPr>
            <a:r>
              <a:rPr lang="pl-PL" sz="1200" dirty="0">
                <a:latin typeface="Calibri Light"/>
                <a:ea typeface="Calibri Light"/>
                <a:cs typeface="Calibri Light"/>
              </a:rPr>
              <a:t>R</a:t>
            </a:r>
            <a:r>
              <a:rPr lang="en-US" sz="1200" b="0" i="0" u="none" strike="noStrike" baseline="0" dirty="0">
                <a:latin typeface="Calibri Light"/>
                <a:ea typeface="Calibri Light"/>
                <a:cs typeface="Calibri Light"/>
              </a:rPr>
              <a:t>eview expectations of schedule and provide overview of onboarding</a:t>
            </a:r>
            <a:r>
              <a:rPr lang="pl-PL" sz="1200" b="0" i="0" u="none" strike="noStrike" baseline="0" dirty="0">
                <a:latin typeface="Calibri Light"/>
                <a:ea typeface="Calibri Light"/>
                <a:cs typeface="Calibri Light"/>
              </a:rPr>
              <a:t>. </a:t>
            </a:r>
            <a:endParaRPr lang="en-US" sz="1200" b="0" i="0" u="none" strike="noStrike" baseline="0">
              <a:latin typeface="Calibri Light"/>
              <a:ea typeface="Calibri Light"/>
              <a:cs typeface="Calibri Light"/>
            </a:endParaRP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Q and A session</a:t>
            </a: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Tour</a:t>
            </a: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Drop off in designated department </a:t>
            </a:r>
            <a:endParaRPr lang="pl-PL" sz="1200" b="0" i="0" u="none" strike="noStrike" baseline="0">
              <a:latin typeface="Calibri Light"/>
              <a:ea typeface="Calibri Light"/>
              <a:cs typeface="Calibri Light"/>
            </a:endParaRPr>
          </a:p>
          <a:p>
            <a:pPr marL="171450" indent="-171450" algn="l">
              <a:buFont typeface="Wingdings" panose="05000000000000000000" pitchFamily="2" charset="2"/>
              <a:buChar char="q"/>
            </a:pPr>
            <a:r>
              <a:rPr lang="pl-PL" sz="1200" dirty="0">
                <a:latin typeface="Calibri Light"/>
                <a:ea typeface="Calibri Light"/>
                <a:cs typeface="Calibri Light"/>
              </a:rPr>
              <a:t>S</a:t>
            </a:r>
            <a:r>
              <a:rPr lang="en-US" sz="1200" b="0" i="0" u="none" strike="noStrike" baseline="0" dirty="0">
                <a:latin typeface="Calibri Light"/>
                <a:ea typeface="Calibri Light"/>
                <a:cs typeface="Calibri Light"/>
              </a:rPr>
              <a:t>upervisor/lead introduction</a:t>
            </a:r>
            <a:r>
              <a:rPr lang="pl-PL" sz="1200" b="0" i="0" u="none" strike="noStrike" baseline="0" dirty="0">
                <a:latin typeface="Calibri Light"/>
                <a:ea typeface="Calibri Light"/>
                <a:cs typeface="Calibri Light"/>
              </a:rPr>
              <a:t> and Q &amp; A</a:t>
            </a:r>
            <a:endParaRPr lang="en-US" sz="1200" b="0" i="0" u="none" strike="noStrike" baseline="0">
              <a:latin typeface="Calibri Light"/>
              <a:ea typeface="Calibri Light"/>
              <a:cs typeface="Calibri Light"/>
            </a:endParaRP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Department </a:t>
            </a:r>
            <a:r>
              <a:rPr lang="en-US" sz="1200" dirty="0">
                <a:latin typeface="Calibri Light"/>
                <a:ea typeface="Calibri Light"/>
                <a:cs typeface="Calibri Light"/>
              </a:rPr>
              <a:t>Introduction</a:t>
            </a:r>
            <a:endParaRPr lang="en-US" sz="1200" b="0" i="0" u="none" strike="noStrike" baseline="0" dirty="0">
              <a:latin typeface="Calibri Light"/>
              <a:ea typeface="Calibri Light"/>
              <a:cs typeface="Calibri Light"/>
            </a:endParaRPr>
          </a:p>
          <a:p>
            <a:pPr marL="171450" indent="-171450" algn="l">
              <a:buFont typeface="Wingdings" panose="05000000000000000000" pitchFamily="2" charset="2"/>
              <a:buChar char="q"/>
            </a:pPr>
            <a:endParaRPr lang="pl-PL" sz="1200" b="0" i="0" u="none" strike="noStrike" baseline="0" dirty="0">
              <a:latin typeface="Calibri Light"/>
              <a:ea typeface="Calibri Light"/>
              <a:cs typeface="Calibri Light"/>
            </a:endParaRP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Touch base </a:t>
            </a:r>
            <a:r>
              <a:rPr lang="en-US" sz="1200" dirty="0">
                <a:latin typeface="Calibri Light"/>
                <a:ea typeface="Calibri Light"/>
                <a:cs typeface="Calibri Light"/>
              </a:rPr>
              <a:t>EOD</a:t>
            </a:r>
            <a:endParaRPr lang="en-US" sz="1200" b="0" i="0" u="none" strike="noStrike" baseline="0" dirty="0">
              <a:latin typeface="Calibri Light"/>
              <a:ea typeface="Calibri Light"/>
              <a:cs typeface="Calibri Light"/>
            </a:endParaRPr>
          </a:p>
        </p:txBody>
      </p:sp>
      <p:sp>
        <p:nvSpPr>
          <p:cNvPr id="36" name="TextBox 35">
            <a:extLst>
              <a:ext uri="{FF2B5EF4-FFF2-40B4-BE49-F238E27FC236}">
                <a16:creationId xmlns:a16="http://schemas.microsoft.com/office/drawing/2014/main" id="{7E2F10B4-C61B-EBB2-4BB4-1D880E2DF056}"/>
              </a:ext>
            </a:extLst>
          </p:cNvPr>
          <p:cNvSpPr txBox="1"/>
          <p:nvPr/>
        </p:nvSpPr>
        <p:spPr>
          <a:xfrm>
            <a:off x="4972768" y="1589747"/>
            <a:ext cx="2012530" cy="5013579"/>
          </a:xfrm>
          <a:prstGeom prst="rect">
            <a:avLst/>
          </a:prstGeom>
          <a:solidFill>
            <a:srgbClr val="C9F3FF"/>
          </a:solidFill>
        </p:spPr>
        <p:txBody>
          <a:bodyPr wrap="square" rtlCol="0">
            <a:spAutoFit/>
          </a:bodyPr>
          <a:lstStyle/>
          <a:p>
            <a:endParaRPr lang="en-US" dirty="0"/>
          </a:p>
        </p:txBody>
      </p:sp>
      <p:sp>
        <p:nvSpPr>
          <p:cNvPr id="39" name="TextBox 38">
            <a:extLst>
              <a:ext uri="{FF2B5EF4-FFF2-40B4-BE49-F238E27FC236}">
                <a16:creationId xmlns:a16="http://schemas.microsoft.com/office/drawing/2014/main" id="{2187369F-F754-668D-7935-A6133FA2A351}"/>
              </a:ext>
            </a:extLst>
          </p:cNvPr>
          <p:cNvSpPr txBox="1"/>
          <p:nvPr/>
        </p:nvSpPr>
        <p:spPr>
          <a:xfrm>
            <a:off x="4996459" y="1690691"/>
            <a:ext cx="1903447" cy="2100575"/>
          </a:xfrm>
          <a:prstGeom prst="rect">
            <a:avLst/>
          </a:prstGeom>
          <a:noFill/>
        </p:spPr>
        <p:txBody>
          <a:bodyPr wrap="square" lIns="91440" tIns="45720" rIns="91440" bIns="45720" rtlCol="0" anchor="t">
            <a:spAutoFit/>
          </a:bodyPr>
          <a:lstStyle/>
          <a:p>
            <a:pPr marL="171450" indent="-171450" algn="l">
              <a:buFont typeface="Wingdings" panose="05000000000000000000" pitchFamily="2" charset="2"/>
              <a:buChar char="q"/>
            </a:pPr>
            <a:r>
              <a:rPr lang="en-US" sz="1200" dirty="0">
                <a:latin typeface="Calibri Light"/>
                <a:ea typeface="Calibri Light"/>
                <a:cs typeface="Calibri Light"/>
              </a:rPr>
              <a:t>Greeting new hire for second day</a:t>
            </a:r>
            <a:r>
              <a:rPr lang="pl-PL" sz="1200" dirty="0">
                <a:latin typeface="Calibri Light"/>
                <a:ea typeface="Calibri Light"/>
                <a:cs typeface="Calibri Light"/>
              </a:rPr>
              <a:t>.</a:t>
            </a:r>
            <a:endParaRPr lang="en-US" sz="1200">
              <a:latin typeface="Calibri Light"/>
              <a:ea typeface="Calibri Light"/>
              <a:cs typeface="Calibri Light"/>
            </a:endParaRPr>
          </a:p>
          <a:p>
            <a:pPr marL="171450" indent="-171450">
              <a:buFont typeface="Wingdings" panose="05000000000000000000" pitchFamily="2" charset="2"/>
              <a:buChar char="q"/>
            </a:pPr>
            <a:r>
              <a:rPr lang="en-US" sz="1200" dirty="0">
                <a:latin typeface="Calibri Light"/>
                <a:ea typeface="Calibri Light"/>
                <a:cs typeface="Calibri Light"/>
              </a:rPr>
              <a:t>Forst Check-in</a:t>
            </a:r>
            <a:endParaRPr lang="pl-PL" sz="1200">
              <a:latin typeface="Calibri Light"/>
              <a:ea typeface="Calibri Light"/>
              <a:cs typeface="Calibri Light"/>
            </a:endParaRPr>
          </a:p>
          <a:p>
            <a:pPr marL="171450" indent="-171450">
              <a:buFont typeface="Wingdings" panose="05000000000000000000" pitchFamily="2" charset="2"/>
              <a:buChar char="q"/>
            </a:pPr>
            <a:r>
              <a:rPr lang="en-US" sz="1200" dirty="0">
                <a:latin typeface="Calibri Light"/>
                <a:ea typeface="Calibri Light"/>
                <a:cs typeface="Calibri Light"/>
              </a:rPr>
              <a:t>Begin departmental introductions</a:t>
            </a:r>
          </a:p>
          <a:p>
            <a:pPr marL="171450" indent="-171450">
              <a:buFont typeface="Wingdings" panose="05000000000000000000" pitchFamily="2" charset="2"/>
              <a:buChar char="q"/>
            </a:pPr>
            <a:r>
              <a:rPr lang="en-US" sz="1200" dirty="0">
                <a:latin typeface="Calibri Light"/>
                <a:ea typeface="Calibri Light"/>
                <a:cs typeface="Calibri Light"/>
              </a:rPr>
              <a:t>Train</a:t>
            </a:r>
            <a:r>
              <a:rPr lang="pl-PL" sz="1200" dirty="0">
                <a:latin typeface="Calibri Light"/>
                <a:ea typeface="Calibri Light"/>
                <a:cs typeface="Calibri Light"/>
              </a:rPr>
              <a:t>er</a:t>
            </a:r>
            <a:r>
              <a:rPr lang="en-US" sz="1200" dirty="0">
                <a:latin typeface="Calibri Light"/>
                <a:ea typeface="Calibri Light"/>
                <a:cs typeface="Calibri Light"/>
              </a:rPr>
              <a:t> introduction (Buddy/Mentor introduction)</a:t>
            </a:r>
            <a:r>
              <a:rPr lang="pl-PL" sz="1200" dirty="0">
                <a:latin typeface="Calibri Light"/>
                <a:ea typeface="Calibri Light"/>
                <a:cs typeface="Calibri Light"/>
              </a:rPr>
              <a:t>.</a:t>
            </a:r>
          </a:p>
          <a:p>
            <a:pPr marL="171450" indent="-171450">
              <a:buFont typeface="Wingdings" panose="05000000000000000000" pitchFamily="2" charset="2"/>
              <a:buChar char="q"/>
            </a:pPr>
            <a:r>
              <a:rPr lang="pl-PL" sz="1200" dirty="0">
                <a:latin typeface="Calibri Light"/>
                <a:ea typeface="Calibri Light"/>
                <a:cs typeface="Calibri Light"/>
              </a:rPr>
              <a:t>Project Introduction</a:t>
            </a:r>
          </a:p>
          <a:p>
            <a:pPr marL="171450" indent="-171450">
              <a:buFont typeface="Wingdings" panose="05000000000000000000" pitchFamily="2" charset="2"/>
              <a:buChar char="q"/>
            </a:pPr>
            <a:endParaRPr lang="en-US" sz="1200" dirty="0">
              <a:latin typeface="Avenir Next Demi Bold"/>
              <a:ea typeface="Calibri" panose="020F0502020204030204"/>
              <a:cs typeface="Calibri" panose="020F0502020204030204"/>
            </a:endParaRPr>
          </a:p>
          <a:p>
            <a:endParaRPr lang="en-US" sz="1050" dirty="0">
              <a:ea typeface="Calibri" panose="020F0502020204030204"/>
              <a:cs typeface="Calibri" panose="020F0502020204030204"/>
            </a:endParaRPr>
          </a:p>
        </p:txBody>
      </p:sp>
      <p:sp>
        <p:nvSpPr>
          <p:cNvPr id="40" name="TextBox 39">
            <a:extLst>
              <a:ext uri="{FF2B5EF4-FFF2-40B4-BE49-F238E27FC236}">
                <a16:creationId xmlns:a16="http://schemas.microsoft.com/office/drawing/2014/main" id="{2D35D75F-8230-B520-F3EA-E20F3815AB1D}"/>
              </a:ext>
            </a:extLst>
          </p:cNvPr>
          <p:cNvSpPr txBox="1"/>
          <p:nvPr/>
        </p:nvSpPr>
        <p:spPr>
          <a:xfrm>
            <a:off x="7178117" y="1622690"/>
            <a:ext cx="2150156" cy="1754326"/>
          </a:xfrm>
          <a:prstGeom prst="rect">
            <a:avLst/>
          </a:prstGeom>
          <a:noFill/>
        </p:spPr>
        <p:txBody>
          <a:bodyPr wrap="square" lIns="91440" tIns="45720" rIns="91440" bIns="45720" rtlCol="0" anchor="t">
            <a:spAutoFit/>
          </a:bodyPr>
          <a:lstStyle/>
          <a:p>
            <a:pPr marL="171450" indent="-171450" algn="l">
              <a:buFont typeface="Wingdings" panose="05000000000000000000" pitchFamily="2" charset="2"/>
              <a:buChar char="q"/>
            </a:pPr>
            <a:r>
              <a:rPr lang="pl-PL" sz="1200" b="0" i="0" u="none" strike="noStrike" baseline="0" dirty="0">
                <a:latin typeface="Calibri Light"/>
                <a:ea typeface="Calibri Light"/>
                <a:cs typeface="Calibri Light"/>
              </a:rPr>
              <a:t>Check in on departamental comfort. </a:t>
            </a:r>
          </a:p>
          <a:p>
            <a:pPr marL="171450" indent="-171450">
              <a:buFont typeface="Wingdings" panose="05000000000000000000" pitchFamily="2" charset="2"/>
              <a:buChar char="q"/>
            </a:pPr>
            <a:r>
              <a:rPr lang="en-US" sz="1200" b="0" i="0" u="none" strike="noStrike" baseline="0" err="1">
                <a:latin typeface="Calibri Light"/>
                <a:ea typeface="Calibri Light"/>
                <a:cs typeface="Calibri Light"/>
              </a:rPr>
              <a:t>Intr</a:t>
            </a:r>
            <a:r>
              <a:rPr lang="pl-PL" sz="1200" b="0" i="0" u="none" strike="noStrike" baseline="0" dirty="0">
                <a:latin typeface="Calibri Light"/>
                <a:ea typeface="Calibri Light"/>
                <a:cs typeface="Calibri Light"/>
              </a:rPr>
              <a:t>oduce </a:t>
            </a:r>
            <a:r>
              <a:rPr lang="pl-PL" sz="1200" dirty="0">
                <a:latin typeface="Calibri Light"/>
                <a:ea typeface="Calibri Light"/>
                <a:cs typeface="Calibri Light"/>
              </a:rPr>
              <a:t>Day in the Life</a:t>
            </a:r>
            <a:r>
              <a:rPr lang="pl-PL" sz="1200" b="0" i="0" u="none" strike="noStrike" baseline="0" dirty="0">
                <a:latin typeface="Calibri Light"/>
                <a:ea typeface="Calibri Light"/>
                <a:cs typeface="Calibri Light"/>
              </a:rPr>
              <a:t> </a:t>
            </a:r>
            <a:r>
              <a:rPr lang="pl-PL" sz="1200" dirty="0">
                <a:latin typeface="Calibri Light"/>
                <a:ea typeface="Calibri Light"/>
                <a:cs typeface="Calibri Light"/>
              </a:rPr>
              <a:t>of </a:t>
            </a:r>
            <a:r>
              <a:rPr lang="pl-PL" sz="1200" err="1">
                <a:latin typeface="Calibri Light"/>
                <a:ea typeface="Calibri Light"/>
                <a:cs typeface="Calibri Light"/>
              </a:rPr>
              <a:t>Leadership</a:t>
            </a:r>
            <a:endParaRPr lang="pl-PL" sz="1200">
              <a:latin typeface="Calibri Light"/>
              <a:ea typeface="Calibri Light"/>
              <a:cs typeface="Calibri Light"/>
            </a:endParaRPr>
          </a:p>
          <a:p>
            <a:pPr marL="171450" indent="-171450" algn="l">
              <a:buFont typeface="Wingdings" panose="05000000000000000000" pitchFamily="2" charset="2"/>
              <a:buChar char="q"/>
            </a:pPr>
            <a:r>
              <a:rPr lang="en-US" sz="1200" b="0" i="0" u="none" strike="noStrike" baseline="0" dirty="0">
                <a:latin typeface="Calibri Light"/>
                <a:ea typeface="Calibri Light"/>
                <a:cs typeface="Calibri Light"/>
              </a:rPr>
              <a:t>HR check-ins on documentation, questions, or</a:t>
            </a:r>
            <a:r>
              <a:rPr lang="pl-PL" sz="1200" b="0" i="0" u="none" strike="noStrike" baseline="0" dirty="0">
                <a:latin typeface="Calibri Light"/>
                <a:ea typeface="Calibri Light"/>
                <a:cs typeface="Calibri Light"/>
              </a:rPr>
              <a:t> leadership</a:t>
            </a:r>
            <a:r>
              <a:rPr lang="pl-PL" sz="1200" dirty="0">
                <a:latin typeface="Calibri Light"/>
                <a:ea typeface="Calibri Light"/>
                <a:cs typeface="Calibri Light"/>
              </a:rPr>
              <a:t> </a:t>
            </a:r>
            <a:r>
              <a:rPr lang="en-US" sz="1200" b="0" i="0" u="none" strike="noStrike" baseline="0" dirty="0">
                <a:latin typeface="Calibri Light"/>
                <a:ea typeface="Calibri Light"/>
                <a:cs typeface="Calibri Light"/>
              </a:rPr>
              <a:t>concerns</a:t>
            </a:r>
            <a:r>
              <a:rPr lang="pl-PL" sz="1200" b="0" i="0" u="none" strike="noStrike" baseline="0" dirty="0">
                <a:latin typeface="Calibri Light"/>
                <a:ea typeface="Calibri Light"/>
                <a:cs typeface="Calibri Light"/>
              </a:rPr>
              <a:t>.</a:t>
            </a:r>
            <a:endParaRPr lang="pl-PL" sz="1200" dirty="0">
              <a:latin typeface="Calibri Light"/>
              <a:ea typeface="Calibri Light"/>
              <a:cs typeface="Calibri Light"/>
            </a:endParaRPr>
          </a:p>
          <a:p>
            <a:pPr marL="171450" indent="-171450">
              <a:buFont typeface="Wingdings" panose="05000000000000000000" pitchFamily="2" charset="2"/>
              <a:buChar char="q"/>
            </a:pPr>
            <a:r>
              <a:rPr lang="pl-PL" sz="1200" b="0" i="0" u="none" strike="noStrike" baseline="0" err="1">
                <a:latin typeface="Calibri Light"/>
                <a:ea typeface="Calibri Light"/>
                <a:cs typeface="Calibri Light"/>
              </a:rPr>
              <a:t>Continue</a:t>
            </a:r>
            <a:r>
              <a:rPr lang="pl-PL" sz="1200" b="0" i="0" u="none" strike="noStrike" baseline="0" dirty="0">
                <a:latin typeface="Calibri Light"/>
                <a:ea typeface="Calibri Light"/>
                <a:cs typeface="Calibri Light"/>
              </a:rPr>
              <a:t> </a:t>
            </a:r>
            <a:r>
              <a:rPr lang="pl-PL" sz="1200" err="1">
                <a:latin typeface="Calibri Light"/>
                <a:ea typeface="Calibri Light"/>
                <a:cs typeface="Calibri Light"/>
              </a:rPr>
              <a:t>project</a:t>
            </a:r>
            <a:r>
              <a:rPr lang="pl-PL" sz="1200" dirty="0">
                <a:latin typeface="Calibri Light"/>
                <a:ea typeface="Calibri Light"/>
                <a:cs typeface="Calibri Light"/>
              </a:rPr>
              <a:t> </a:t>
            </a:r>
            <a:r>
              <a:rPr lang="pl-PL" sz="1200" err="1">
                <a:latin typeface="Calibri Light"/>
                <a:ea typeface="Calibri Light"/>
                <a:cs typeface="Calibri Light"/>
              </a:rPr>
              <a:t>introduction</a:t>
            </a:r>
            <a:r>
              <a:rPr lang="pl-PL" sz="1200" dirty="0">
                <a:latin typeface="Calibri Light"/>
                <a:ea typeface="Calibri Light"/>
                <a:cs typeface="Calibri Light"/>
              </a:rPr>
              <a:t>.</a:t>
            </a:r>
            <a:endParaRPr lang="pl-PL" sz="1100" b="0" i="0" u="none" strike="noStrike" baseline="0" dirty="0">
              <a:latin typeface="Calibri Light"/>
              <a:ea typeface="Calibri Light"/>
              <a:cs typeface="Calibri Light"/>
            </a:endParaRPr>
          </a:p>
        </p:txBody>
      </p:sp>
      <p:sp>
        <p:nvSpPr>
          <p:cNvPr id="41" name="TextBox 40">
            <a:extLst>
              <a:ext uri="{FF2B5EF4-FFF2-40B4-BE49-F238E27FC236}">
                <a16:creationId xmlns:a16="http://schemas.microsoft.com/office/drawing/2014/main" id="{A850BB84-AE6C-EE0E-326D-786D0CD67F1A}"/>
              </a:ext>
            </a:extLst>
          </p:cNvPr>
          <p:cNvSpPr txBox="1"/>
          <p:nvPr/>
        </p:nvSpPr>
        <p:spPr>
          <a:xfrm>
            <a:off x="9338508" y="1575276"/>
            <a:ext cx="2150156" cy="1546577"/>
          </a:xfrm>
          <a:prstGeom prst="rect">
            <a:avLst/>
          </a:prstGeom>
          <a:noFill/>
        </p:spPr>
        <p:txBody>
          <a:bodyPr wrap="square" lIns="91440" tIns="45720" rIns="91440" bIns="45720" rtlCol="0" anchor="t">
            <a:spAutoFit/>
          </a:bodyPr>
          <a:lstStyle/>
          <a:p>
            <a:pPr marL="171450" indent="-171450">
              <a:buFont typeface="Wingdings" panose="05000000000000000000" pitchFamily="2" charset="2"/>
              <a:buChar char="q"/>
            </a:pPr>
            <a:r>
              <a:rPr lang="en-US" sz="1050" b="0" i="0" u="none" strike="noStrike" baseline="0" dirty="0">
                <a:latin typeface="Calibri Light"/>
                <a:ea typeface="Calibri Light"/>
                <a:cs typeface="Calibri Light"/>
              </a:rPr>
              <a:t>HR and departmental supervisor touch base about</a:t>
            </a:r>
            <a:r>
              <a:rPr lang="en-US" sz="1050" dirty="0">
                <a:latin typeface="Calibri Light"/>
                <a:ea typeface="Calibri Light"/>
                <a:cs typeface="Calibri Light"/>
              </a:rPr>
              <a:t> intern</a:t>
            </a:r>
            <a:r>
              <a:rPr lang="en-US" sz="1050" b="0" i="0" u="none" strike="noStrike" baseline="0" dirty="0">
                <a:latin typeface="Calibri Light"/>
                <a:ea typeface="Calibri Light"/>
                <a:cs typeface="Calibri Light"/>
              </a:rPr>
              <a:t> progress and early concerns</a:t>
            </a:r>
            <a:r>
              <a:rPr lang="pl-PL" sz="1050" b="0" i="0" u="none" strike="noStrike" baseline="0" dirty="0">
                <a:latin typeface="Calibri Light"/>
                <a:ea typeface="Calibri Light"/>
                <a:cs typeface="Calibri Light"/>
              </a:rPr>
              <a:t>. </a:t>
            </a:r>
            <a:endParaRPr lang="en-US" sz="1050" b="0" i="0" u="none" strike="noStrike" baseline="0">
              <a:latin typeface="Calibri Light"/>
              <a:ea typeface="Calibri Light"/>
              <a:cs typeface="Calibri Light"/>
            </a:endParaRPr>
          </a:p>
          <a:p>
            <a:pPr marL="171450" indent="-171450">
              <a:buFont typeface="Wingdings" panose="05000000000000000000" pitchFamily="2" charset="2"/>
              <a:buChar char="q"/>
            </a:pPr>
            <a:r>
              <a:rPr lang="en-US" sz="1050" b="0" i="0" u="none" strike="noStrike" baseline="0" dirty="0">
                <a:latin typeface="Calibri Light"/>
                <a:ea typeface="Calibri Light"/>
                <a:cs typeface="Calibri Light"/>
              </a:rPr>
              <a:t>Review of </a:t>
            </a:r>
            <a:r>
              <a:rPr lang="en-US" sz="1050" dirty="0">
                <a:latin typeface="Calibri Light"/>
                <a:ea typeface="Calibri Light"/>
                <a:cs typeface="Calibri Light"/>
              </a:rPr>
              <a:t>check-in mentor</a:t>
            </a:r>
            <a:r>
              <a:rPr lang="en-US" sz="1050" b="0" i="0" u="none" strike="noStrike" baseline="0" dirty="0">
                <a:latin typeface="Calibri Light"/>
                <a:ea typeface="Calibri Light"/>
                <a:cs typeface="Calibri Light"/>
              </a:rPr>
              <a:t> schedule</a:t>
            </a:r>
            <a:r>
              <a:rPr lang="pl-PL" sz="1050" b="0" i="0" u="none" strike="noStrike" baseline="0" dirty="0">
                <a:latin typeface="Calibri Light"/>
                <a:ea typeface="Calibri Light"/>
                <a:cs typeface="Calibri Light"/>
              </a:rPr>
              <a:t>.</a:t>
            </a:r>
            <a:endParaRPr lang="en-US" sz="1050" b="0" i="0" u="none" strike="noStrike" baseline="0">
              <a:latin typeface="Calibri Light"/>
              <a:ea typeface="Calibri Light"/>
              <a:cs typeface="Calibri Light"/>
            </a:endParaRPr>
          </a:p>
          <a:p>
            <a:pPr marL="171450" indent="-171450" algn="l">
              <a:buFont typeface="Wingdings" panose="05000000000000000000" pitchFamily="2" charset="2"/>
              <a:buChar char="q"/>
            </a:pPr>
            <a:r>
              <a:rPr lang="en-US" sz="1050" b="0" i="0" u="none" strike="noStrike" baseline="0" dirty="0">
                <a:latin typeface="Calibri Light"/>
                <a:ea typeface="Calibri Light"/>
                <a:cs typeface="Calibri Light"/>
              </a:rPr>
              <a:t>Review communication channels for events and employee info</a:t>
            </a:r>
            <a:r>
              <a:rPr lang="pl-PL" sz="1050" b="0" i="0" u="none" strike="noStrike" baseline="0" dirty="0">
                <a:latin typeface="Calibri Light"/>
                <a:ea typeface="Calibri Light"/>
                <a:cs typeface="Calibri Light"/>
              </a:rPr>
              <a:t>.</a:t>
            </a:r>
            <a:endParaRPr lang="en-US" sz="1050" b="0" i="0" u="none" strike="noStrike" baseline="0">
              <a:latin typeface="Calibri Light"/>
              <a:ea typeface="Calibri Light"/>
              <a:cs typeface="Calibri Light"/>
            </a:endParaRPr>
          </a:p>
          <a:p>
            <a:pPr marL="171450" indent="-171450" algn="l">
              <a:buFont typeface="Wingdings" panose="05000000000000000000" pitchFamily="2" charset="2"/>
              <a:buChar char="q"/>
            </a:pPr>
            <a:r>
              <a:rPr lang="en-US" sz="1050" b="0" i="0" u="none" strike="noStrike" baseline="0" dirty="0">
                <a:latin typeface="Calibri Light"/>
                <a:ea typeface="Calibri Light"/>
                <a:cs typeface="Calibri Light"/>
              </a:rPr>
              <a:t>Introduce development goals</a:t>
            </a:r>
            <a:r>
              <a:rPr lang="pl-PL" sz="1050" b="0" i="0" u="none" strike="noStrike" baseline="0" dirty="0">
                <a:latin typeface="Calibri Light"/>
                <a:ea typeface="Calibri Light"/>
                <a:cs typeface="Calibri Light"/>
              </a:rPr>
              <a:t>.</a:t>
            </a:r>
            <a:endParaRPr lang="en-US" sz="1050" b="0" i="0" u="none" strike="noStrike" baseline="0">
              <a:latin typeface="Calibri Light"/>
              <a:ea typeface="Calibri Light"/>
              <a:cs typeface="Calibri Light"/>
            </a:endParaRPr>
          </a:p>
          <a:p>
            <a:pPr marL="171450" indent="-171450">
              <a:buFont typeface="Wingdings" panose="05000000000000000000" pitchFamily="2" charset="2"/>
              <a:buChar char="q"/>
            </a:pPr>
            <a:r>
              <a:rPr lang="en-US" sz="1050" dirty="0">
                <a:latin typeface="Calibri Light"/>
                <a:ea typeface="Calibri Light"/>
                <a:cs typeface="Calibri Light"/>
              </a:rPr>
              <a:t>Provide supplemental exposur</a:t>
            </a:r>
            <a:r>
              <a:rPr lang="en-US" sz="1050" dirty="0">
                <a:latin typeface="AvenirNext-Regular"/>
              </a:rPr>
              <a:t>e</a:t>
            </a:r>
            <a:endParaRPr lang="en-US" sz="1050" b="0" i="0" u="none" strike="noStrike" baseline="0" dirty="0">
              <a:latin typeface="AvenirNext-Regular"/>
            </a:endParaRPr>
          </a:p>
        </p:txBody>
      </p:sp>
    </p:spTree>
    <p:extLst>
      <p:ext uri="{BB962C8B-B14F-4D97-AF65-F5344CB8AC3E}">
        <p14:creationId xmlns:p14="http://schemas.microsoft.com/office/powerpoint/2010/main" val="817016597"/>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B5BB2-1CE8-92A1-AFCF-8A6B61E7F502}"/>
              </a:ext>
            </a:extLst>
          </p:cNvPr>
          <p:cNvSpPr>
            <a:spLocks noGrp="1"/>
          </p:cNvSpPr>
          <p:nvPr>
            <p:ph type="body" sz="quarter" idx="13"/>
          </p:nvPr>
        </p:nvSpPr>
        <p:spPr/>
        <p:txBody>
          <a:bodyPr/>
          <a:lstStyle/>
          <a:p>
            <a:r>
              <a:rPr lang="en-US" dirty="0"/>
              <a:t>Mentorship and Support</a:t>
            </a:r>
          </a:p>
        </p:txBody>
      </p:sp>
      <p:sp>
        <p:nvSpPr>
          <p:cNvPr id="4" name="Rectangle 1">
            <a:extLst>
              <a:ext uri="{FF2B5EF4-FFF2-40B4-BE49-F238E27FC236}">
                <a16:creationId xmlns:a16="http://schemas.microsoft.com/office/drawing/2014/main" id="{55845C34-4898-C3D9-492C-49259566C612}"/>
              </a:ext>
            </a:extLst>
          </p:cNvPr>
          <p:cNvSpPr>
            <a:spLocks noGrp="1" noChangeArrowheads="1"/>
          </p:cNvSpPr>
          <p:nvPr>
            <p:ph type="body" sz="quarter" idx="14"/>
          </p:nvPr>
        </p:nvSpPr>
        <p:spPr bwMode="auto">
          <a:xfrm>
            <a:off x="608849" y="1710294"/>
            <a:ext cx="10337965" cy="4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effectLst/>
                <a:latin typeface="Avenir Next"/>
                <a:cs typeface="Arial"/>
              </a:rPr>
              <a:t>Assign a mentor/supervisor </a:t>
            </a:r>
            <a:endParaRPr lang="en-US" sz="2400">
              <a:latin typeface="Avenir Next"/>
            </a:endParaRPr>
          </a:p>
          <a:p>
            <a:pPr lvl="1">
              <a:spcBef>
                <a:spcPct val="0"/>
              </a:spcBef>
              <a:spcAft>
                <a:spcPct val="0"/>
              </a:spcAft>
            </a:pPr>
            <a:r>
              <a:rPr lang="en-US" altLang="en-US" dirty="0">
                <a:latin typeface="Avenir Next"/>
                <a:cs typeface="Arial"/>
              </a:rPr>
              <a:t>What qualities does a strong mentor have?</a:t>
            </a:r>
            <a:endParaRPr lang="en-US" altLang="en-US">
              <a:latin typeface="Avenir Next"/>
              <a:cs typeface="Arial"/>
            </a:endParaRPr>
          </a:p>
          <a:p>
            <a:pPr lvl="1">
              <a:spcBef>
                <a:spcPct val="0"/>
              </a:spcBef>
              <a:spcAft>
                <a:spcPct val="0"/>
              </a:spcAft>
            </a:pPr>
            <a:r>
              <a:rPr lang="en-US" altLang="en-US" dirty="0">
                <a:latin typeface="Avenir Next"/>
                <a:cs typeface="Arial"/>
              </a:rPr>
              <a:t>What supervisor will support the learning of an intern?</a:t>
            </a:r>
            <a:endParaRPr lang="en-US" altLang="en-US">
              <a:latin typeface="Avenir Next"/>
              <a:cs typeface="Arial"/>
            </a:endParaRP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effectLst/>
                <a:latin typeface="Avenir Next"/>
                <a:cs typeface="Arial"/>
              </a:rPr>
              <a:t>Regular check-ins </a:t>
            </a:r>
            <a:endParaRPr lang="en-US" altLang="en-US" sz="2400" b="0" i="0" u="none" strike="noStrike" cap="none" normalizeH="0" baseline="0">
              <a:ln>
                <a:noFill/>
              </a:ln>
              <a:effectLst/>
              <a:latin typeface="Avenir Next"/>
              <a:cs typeface="Arial"/>
            </a:endParaRPr>
          </a:p>
          <a:p>
            <a:pPr lvl="1">
              <a:spcBef>
                <a:spcPct val="0"/>
              </a:spcBef>
              <a:spcAft>
                <a:spcPct val="0"/>
              </a:spcAft>
            </a:pPr>
            <a:r>
              <a:rPr lang="en-US" altLang="en-US" dirty="0">
                <a:latin typeface="Avenir Next"/>
                <a:cs typeface="Arial"/>
              </a:rPr>
              <a:t>Formal and Informal intern check-ins</a:t>
            </a:r>
            <a:endParaRPr lang="en-US" altLang="en-US">
              <a:latin typeface="Avenir Next"/>
              <a:cs typeface="Arial"/>
            </a:endParaRPr>
          </a:p>
          <a:p>
            <a:pPr lvl="1">
              <a:spcBef>
                <a:spcPct val="0"/>
              </a:spcBef>
              <a:spcAft>
                <a:spcPct val="0"/>
              </a:spcAft>
            </a:pPr>
            <a:r>
              <a:rPr lang="en-US" altLang="en-US" dirty="0">
                <a:latin typeface="Avenir Next"/>
                <a:cs typeface="Arial"/>
              </a:rPr>
              <a:t>Set calendar blocks for mentor and supervisor check-ins</a:t>
            </a:r>
            <a:endParaRPr lang="en-US" altLang="en-US">
              <a:latin typeface="Avenir Next"/>
              <a:cs typeface="Arial"/>
            </a:endParaRPr>
          </a:p>
          <a:p>
            <a:pPr eaLnBrk="0" fontAlgn="base" hangingPunct="0">
              <a:spcBef>
                <a:spcPct val="0"/>
              </a:spcBef>
              <a:spcAft>
                <a:spcPct val="0"/>
              </a:spcAft>
            </a:pPr>
            <a:r>
              <a:rPr kumimoji="0" lang="en-US" altLang="en-US" sz="2400" b="0" i="0" u="none" strike="noStrike" cap="none" normalizeH="0" baseline="0" dirty="0">
                <a:ln>
                  <a:noFill/>
                </a:ln>
                <a:effectLst/>
                <a:latin typeface="Avenir Next"/>
                <a:cs typeface="Arial"/>
              </a:rPr>
              <a:t>Feedback loops</a:t>
            </a:r>
            <a:endParaRPr lang="en-US" altLang="en-US" sz="2400">
              <a:latin typeface="Avenir Next"/>
              <a:cs typeface="Arial"/>
            </a:endParaRPr>
          </a:p>
          <a:p>
            <a:pPr lvl="1">
              <a:spcBef>
                <a:spcPct val="0"/>
              </a:spcBef>
              <a:spcAft>
                <a:spcPct val="0"/>
              </a:spcAft>
            </a:pPr>
            <a:r>
              <a:rPr lang="en-US" dirty="0">
                <a:latin typeface="Avenir Next"/>
                <a:cs typeface="Arial"/>
              </a:rPr>
              <a:t>Encourage an informal performance review for intern exposure. </a:t>
            </a:r>
            <a:endParaRPr lang="en-US">
              <a:latin typeface="Avenir Next"/>
              <a:cs typeface="Arial"/>
            </a:endParaRPr>
          </a:p>
          <a:p>
            <a:pPr lvl="1">
              <a:spcBef>
                <a:spcPct val="0"/>
              </a:spcBef>
              <a:spcAft>
                <a:spcPct val="0"/>
              </a:spcAft>
            </a:pPr>
            <a:r>
              <a:rPr lang="en-US" dirty="0">
                <a:latin typeface="Avenir Next"/>
                <a:cs typeface="Arial"/>
              </a:rPr>
              <a:t>Intern to mentor and mentor to supervisor feedback loops.</a:t>
            </a:r>
            <a:endParaRPr lang="en-US">
              <a:latin typeface="Avenir Next"/>
              <a:cs typeface="Arial"/>
            </a:endParaRP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effectLst/>
                <a:latin typeface="Avenir Next"/>
                <a:cs typeface="Arial"/>
              </a:rPr>
              <a:t>Encourage questions </a:t>
            </a:r>
            <a:endParaRPr lang="en-US" altLang="en-US" sz="2400" b="0" i="0" u="none" strike="noStrike" cap="none" normalizeH="0" baseline="0">
              <a:ln>
                <a:noFill/>
              </a:ln>
              <a:effectLst/>
              <a:latin typeface="Avenir Next"/>
              <a:cs typeface="Arial"/>
            </a:endParaRPr>
          </a:p>
          <a:p>
            <a:pPr lvl="1">
              <a:spcBef>
                <a:spcPct val="0"/>
              </a:spcBef>
              <a:spcAft>
                <a:spcPct val="0"/>
              </a:spcAft>
            </a:pPr>
            <a:r>
              <a:rPr lang="en-US" altLang="en-US" dirty="0">
                <a:latin typeface="Avenir Next"/>
                <a:cs typeface="Arial"/>
              </a:rPr>
              <a:t>Set aside time for Q &amp;A sessions with various departments and leaders.</a:t>
            </a:r>
          </a:p>
        </p:txBody>
      </p:sp>
    </p:spTree>
    <p:extLst>
      <p:ext uri="{BB962C8B-B14F-4D97-AF65-F5344CB8AC3E}">
        <p14:creationId xmlns:p14="http://schemas.microsoft.com/office/powerpoint/2010/main" val="195285258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14542-A1A9-BBE5-8FE6-9E87F39888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4295CE-8938-F75D-8244-84739A2994BD}"/>
              </a:ext>
            </a:extLst>
          </p:cNvPr>
          <p:cNvSpPr>
            <a:spLocks noGrp="1"/>
          </p:cNvSpPr>
          <p:nvPr>
            <p:ph type="body" sz="quarter" idx="12"/>
          </p:nvPr>
        </p:nvSpPr>
        <p:spPr/>
        <p:txBody>
          <a:bodyPr lIns="91440" tIns="45720" rIns="91440" bIns="45720" anchor="t">
            <a:normAutofit fontScale="92500" lnSpcReduction="20000"/>
          </a:bodyPr>
          <a:lstStyle/>
          <a:p>
            <a:r>
              <a:rPr lang="en-US" dirty="0">
                <a:latin typeface="Avenir Next Demi Bold"/>
              </a:rPr>
              <a:t>Track Progress</a:t>
            </a:r>
            <a:endParaRPr lang="en-US" dirty="0"/>
          </a:p>
        </p:txBody>
      </p:sp>
      <p:sp>
        <p:nvSpPr>
          <p:cNvPr id="10" name="Picture Placeholder 9">
            <a:extLst>
              <a:ext uri="{FF2B5EF4-FFF2-40B4-BE49-F238E27FC236}">
                <a16:creationId xmlns:a16="http://schemas.microsoft.com/office/drawing/2014/main" id="{65F92B41-5BD7-89DE-D19C-4AFD1C3D6784}"/>
              </a:ext>
            </a:extLst>
          </p:cNvPr>
          <p:cNvSpPr>
            <a:spLocks noGrp="1"/>
          </p:cNvSpPr>
          <p:nvPr>
            <p:ph type="pic" sz="quarter" idx="13"/>
          </p:nvPr>
        </p:nvSpPr>
        <p:spPr/>
        <p:txBody>
          <a:bodyPr/>
          <a:lstStyle/>
          <a:p>
            <a:endParaRPr lang="en-US"/>
          </a:p>
        </p:txBody>
      </p:sp>
      <p:graphicFrame>
        <p:nvGraphicFramePr>
          <p:cNvPr id="12" name="Table 11">
            <a:extLst>
              <a:ext uri="{FF2B5EF4-FFF2-40B4-BE49-F238E27FC236}">
                <a16:creationId xmlns:a16="http://schemas.microsoft.com/office/drawing/2014/main" id="{197B7749-AD4E-3E67-7C1D-1F15CF9B434E}"/>
              </a:ext>
            </a:extLst>
          </p:cNvPr>
          <p:cNvGraphicFramePr>
            <a:graphicFrameLocks noGrp="1"/>
          </p:cNvGraphicFramePr>
          <p:nvPr>
            <p:extLst>
              <p:ext uri="{D42A27DB-BD31-4B8C-83A1-F6EECF244321}">
                <p14:modId xmlns:p14="http://schemas.microsoft.com/office/powerpoint/2010/main" val="343695809"/>
              </p:ext>
            </p:extLst>
          </p:nvPr>
        </p:nvGraphicFramePr>
        <p:xfrm>
          <a:off x="4110037" y="1571815"/>
          <a:ext cx="7331187" cy="4889413"/>
        </p:xfrm>
        <a:graphic>
          <a:graphicData uri="http://schemas.openxmlformats.org/drawingml/2006/table">
            <a:tbl>
              <a:tblPr firstRow="1" bandRow="1">
                <a:tableStyleId>{5C22544A-7EE6-4342-B048-85BDC9FD1C3A}</a:tableStyleId>
              </a:tblPr>
              <a:tblGrid>
                <a:gridCol w="2443729">
                  <a:extLst>
                    <a:ext uri="{9D8B030D-6E8A-4147-A177-3AD203B41FA5}">
                      <a16:colId xmlns:a16="http://schemas.microsoft.com/office/drawing/2014/main" val="2930818377"/>
                    </a:ext>
                  </a:extLst>
                </a:gridCol>
                <a:gridCol w="2443729">
                  <a:extLst>
                    <a:ext uri="{9D8B030D-6E8A-4147-A177-3AD203B41FA5}">
                      <a16:colId xmlns:a16="http://schemas.microsoft.com/office/drawing/2014/main" val="4174977282"/>
                    </a:ext>
                  </a:extLst>
                </a:gridCol>
                <a:gridCol w="2443729">
                  <a:extLst>
                    <a:ext uri="{9D8B030D-6E8A-4147-A177-3AD203B41FA5}">
                      <a16:colId xmlns:a16="http://schemas.microsoft.com/office/drawing/2014/main" val="3415696024"/>
                    </a:ext>
                  </a:extLst>
                </a:gridCol>
              </a:tblGrid>
              <a:tr h="501035">
                <a:tc>
                  <a:txBody>
                    <a:bodyPr/>
                    <a:lstStyle/>
                    <a:p>
                      <a:pPr rtl="0" fontAlgn="base">
                        <a:lnSpc>
                          <a:spcPts val="1466"/>
                        </a:lnSpc>
                        <a:spcAft>
                          <a:spcPts val="1000"/>
                        </a:spcAft>
                        <a:buNone/>
                      </a:pPr>
                      <a:r>
                        <a:rPr lang="en-US" sz="1800" dirty="0">
                          <a:effectLst/>
                          <a:latin typeface="Avenir Next"/>
                        </a:rPr>
                        <a:t>Competency </a:t>
                      </a:r>
                    </a:p>
                  </a:txBody>
                  <a:tcPr marL="66675" marR="66675"/>
                </a:tc>
                <a:tc>
                  <a:txBody>
                    <a:bodyPr/>
                    <a:lstStyle/>
                    <a:p>
                      <a:pPr rtl="0" fontAlgn="base">
                        <a:lnSpc>
                          <a:spcPts val="1466"/>
                        </a:lnSpc>
                        <a:spcAft>
                          <a:spcPts val="1000"/>
                        </a:spcAft>
                        <a:buNone/>
                      </a:pPr>
                      <a:r>
                        <a:rPr lang="en-US" sz="1800" dirty="0">
                          <a:effectLst/>
                          <a:latin typeface="Avenir Next"/>
                        </a:rPr>
                        <a:t>Learning Stage </a:t>
                      </a:r>
                    </a:p>
                  </a:txBody>
                  <a:tcPr marL="66675" marR="66675"/>
                </a:tc>
                <a:tc>
                  <a:txBody>
                    <a:bodyPr/>
                    <a:lstStyle/>
                    <a:p>
                      <a:pPr rtl="0" fontAlgn="base">
                        <a:lnSpc>
                          <a:spcPts val="1466"/>
                        </a:lnSpc>
                        <a:spcAft>
                          <a:spcPts val="1000"/>
                        </a:spcAft>
                        <a:buNone/>
                      </a:pPr>
                      <a:r>
                        <a:rPr lang="en-US" sz="1800" dirty="0">
                          <a:effectLst/>
                          <a:latin typeface="Avenir Next"/>
                        </a:rPr>
                        <a:t>Status (🔴 🟡 🟢 🔵) </a:t>
                      </a:r>
                    </a:p>
                  </a:txBody>
                  <a:tcPr marL="66675" marR="66675"/>
                </a:tc>
                <a:extLst>
                  <a:ext uri="{0D108BD9-81ED-4DB2-BD59-A6C34878D82A}">
                    <a16:rowId xmlns:a16="http://schemas.microsoft.com/office/drawing/2014/main" val="1874147083"/>
                  </a:ext>
                </a:extLst>
              </a:tr>
              <a:tr h="501035">
                <a:tc>
                  <a:txBody>
                    <a:bodyPr/>
                    <a:lstStyle/>
                    <a:p>
                      <a:pPr rtl="0" fontAlgn="base">
                        <a:lnSpc>
                          <a:spcPts val="1466"/>
                        </a:lnSpc>
                        <a:spcAft>
                          <a:spcPts val="1000"/>
                        </a:spcAft>
                        <a:buNone/>
                      </a:pPr>
                      <a:r>
                        <a:rPr lang="en-US" sz="1800" dirty="0">
                          <a:effectLst/>
                          <a:latin typeface="Avenir Next"/>
                        </a:rPr>
                        <a:t>Industry Fundamentals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2039509065"/>
                  </a:ext>
                </a:extLst>
              </a:tr>
              <a:tr h="397373">
                <a:tc>
                  <a:txBody>
                    <a:bodyPr/>
                    <a:lstStyle/>
                    <a:p>
                      <a:pPr rtl="0" fontAlgn="base">
                        <a:lnSpc>
                          <a:spcPts val="1466"/>
                        </a:lnSpc>
                        <a:spcAft>
                          <a:spcPts val="1000"/>
                        </a:spcAft>
                        <a:buNone/>
                      </a:pPr>
                      <a:r>
                        <a:rPr lang="en-US" sz="1800" dirty="0">
                          <a:effectLst/>
                          <a:latin typeface="Avenir Next"/>
                        </a:rPr>
                        <a:t>Tools / Systems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230473950"/>
                  </a:ext>
                </a:extLst>
              </a:tr>
              <a:tr h="397373">
                <a:tc>
                  <a:txBody>
                    <a:bodyPr/>
                    <a:lstStyle/>
                    <a:p>
                      <a:pPr rtl="0" fontAlgn="base">
                        <a:lnSpc>
                          <a:spcPts val="1466"/>
                        </a:lnSpc>
                        <a:spcAft>
                          <a:spcPts val="1000"/>
                        </a:spcAft>
                        <a:buNone/>
                      </a:pPr>
                      <a:r>
                        <a:rPr lang="en-US" sz="1800" dirty="0">
                          <a:effectLst/>
                          <a:latin typeface="Avenir Next"/>
                        </a:rPr>
                        <a:t>Quality &amp; Standards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2947616659"/>
                  </a:ext>
                </a:extLst>
              </a:tr>
              <a:tr h="501035">
                <a:tc>
                  <a:txBody>
                    <a:bodyPr/>
                    <a:lstStyle/>
                    <a:p>
                      <a:pPr rtl="0" fontAlgn="base">
                        <a:lnSpc>
                          <a:spcPts val="1466"/>
                        </a:lnSpc>
                        <a:spcAft>
                          <a:spcPts val="1000"/>
                        </a:spcAft>
                        <a:buNone/>
                      </a:pPr>
                      <a:r>
                        <a:rPr lang="en-US" sz="1800" dirty="0">
                          <a:effectLst/>
                          <a:latin typeface="Avenir Next"/>
                        </a:rPr>
                        <a:t>Process Flow Awareness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1134078440"/>
                  </a:ext>
                </a:extLst>
              </a:tr>
              <a:tr h="501035">
                <a:tc>
                  <a:txBody>
                    <a:bodyPr/>
                    <a:lstStyle/>
                    <a:p>
                      <a:pPr rtl="0" fontAlgn="base">
                        <a:lnSpc>
                          <a:spcPts val="1466"/>
                        </a:lnSpc>
                        <a:spcAft>
                          <a:spcPts val="1000"/>
                        </a:spcAft>
                        <a:buNone/>
                      </a:pPr>
                      <a:r>
                        <a:rPr lang="en-US" sz="1800" dirty="0">
                          <a:effectLst/>
                          <a:latin typeface="Avenir Next"/>
                        </a:rPr>
                        <a:t>Continuous Improvement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3626056027"/>
                  </a:ext>
                </a:extLst>
              </a:tr>
              <a:tr h="397373">
                <a:tc>
                  <a:txBody>
                    <a:bodyPr/>
                    <a:lstStyle/>
                    <a:p>
                      <a:pPr rtl="0" fontAlgn="base">
                        <a:lnSpc>
                          <a:spcPts val="1466"/>
                        </a:lnSpc>
                        <a:spcAft>
                          <a:spcPts val="1000"/>
                        </a:spcAft>
                        <a:buNone/>
                      </a:pPr>
                      <a:r>
                        <a:rPr lang="en-US" sz="1800" dirty="0">
                          <a:effectLst/>
                          <a:latin typeface="Avenir Next"/>
                        </a:rPr>
                        <a:t>Communication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234918566"/>
                  </a:ext>
                </a:extLst>
              </a:tr>
              <a:tr h="501035">
                <a:tc>
                  <a:txBody>
                    <a:bodyPr/>
                    <a:lstStyle/>
                    <a:p>
                      <a:pPr rtl="0" fontAlgn="base">
                        <a:lnSpc>
                          <a:spcPts val="1466"/>
                        </a:lnSpc>
                        <a:spcAft>
                          <a:spcPts val="1000"/>
                        </a:spcAft>
                        <a:buNone/>
                      </a:pPr>
                      <a:r>
                        <a:rPr lang="en-US" sz="1800" dirty="0">
                          <a:effectLst/>
                          <a:latin typeface="Avenir Next"/>
                        </a:rPr>
                        <a:t>Reliability / Attendance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300299122"/>
                  </a:ext>
                </a:extLst>
              </a:tr>
              <a:tr h="397373">
                <a:tc>
                  <a:txBody>
                    <a:bodyPr/>
                    <a:lstStyle/>
                    <a:p>
                      <a:pPr rtl="0" fontAlgn="base">
                        <a:lnSpc>
                          <a:spcPts val="1466"/>
                        </a:lnSpc>
                        <a:spcAft>
                          <a:spcPts val="1000"/>
                        </a:spcAft>
                        <a:buNone/>
                      </a:pPr>
                      <a:r>
                        <a:rPr lang="en-US" sz="1800" dirty="0">
                          <a:effectLst/>
                          <a:latin typeface="Avenir Next"/>
                        </a:rPr>
                        <a:t>Team Collaboration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4127662402"/>
                  </a:ext>
                </a:extLst>
              </a:tr>
              <a:tr h="397373">
                <a:tc>
                  <a:txBody>
                    <a:bodyPr/>
                    <a:lstStyle/>
                    <a:p>
                      <a:pPr rtl="0" fontAlgn="base">
                        <a:lnSpc>
                          <a:spcPts val="1466"/>
                        </a:lnSpc>
                        <a:spcAft>
                          <a:spcPts val="1000"/>
                        </a:spcAft>
                        <a:buNone/>
                      </a:pPr>
                      <a:r>
                        <a:rPr lang="en-US" sz="1800" dirty="0">
                          <a:effectLst/>
                          <a:latin typeface="Avenir Next"/>
                        </a:rPr>
                        <a:t>Initiative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2410472614"/>
                  </a:ext>
                </a:extLst>
              </a:tr>
              <a:tr h="397373">
                <a:tc>
                  <a:txBody>
                    <a:bodyPr/>
                    <a:lstStyle/>
                    <a:p>
                      <a:pPr rtl="0" fontAlgn="base">
                        <a:lnSpc>
                          <a:spcPts val="1466"/>
                        </a:lnSpc>
                        <a:spcAft>
                          <a:spcPts val="1000"/>
                        </a:spcAft>
                        <a:buNone/>
                      </a:pPr>
                      <a:r>
                        <a:rPr lang="en-US" sz="1800" dirty="0">
                          <a:effectLst/>
                          <a:latin typeface="Avenir Next"/>
                        </a:rPr>
                        <a:t>Adaptability </a:t>
                      </a:r>
                    </a:p>
                  </a:txBody>
                  <a:tcPr marL="66675" marR="66675"/>
                </a:tc>
                <a:tc>
                  <a:txBody>
                    <a:bodyPr/>
                    <a:lstStyle/>
                    <a:p>
                      <a:pPr rtl="0" fontAlgn="base">
                        <a:lnSpc>
                          <a:spcPts val="1466"/>
                        </a:lnSpc>
                        <a:spcAft>
                          <a:spcPts val="1000"/>
                        </a:spcAft>
                        <a:buNone/>
                      </a:pPr>
                      <a:endParaRPr lang="en-US" sz="1800" dirty="0">
                        <a:effectLst/>
                      </a:endParaRPr>
                    </a:p>
                  </a:txBody>
                  <a:tcPr marL="66675" marR="66675"/>
                </a:tc>
                <a:tc>
                  <a:txBody>
                    <a:bodyPr/>
                    <a:lstStyle/>
                    <a:p>
                      <a:pPr rtl="0" fontAlgn="base">
                        <a:lnSpc>
                          <a:spcPts val="1466"/>
                        </a:lnSpc>
                        <a:spcAft>
                          <a:spcPts val="1000"/>
                        </a:spcAft>
                        <a:buNone/>
                      </a:pPr>
                      <a:endParaRPr lang="en-US" sz="1800" dirty="0">
                        <a:effectLst/>
                      </a:endParaRPr>
                    </a:p>
                  </a:txBody>
                  <a:tcPr marL="66675" marR="66675"/>
                </a:tc>
                <a:extLst>
                  <a:ext uri="{0D108BD9-81ED-4DB2-BD59-A6C34878D82A}">
                    <a16:rowId xmlns:a16="http://schemas.microsoft.com/office/drawing/2014/main" val="3295497076"/>
                  </a:ext>
                </a:extLst>
              </a:tr>
            </a:tbl>
          </a:graphicData>
        </a:graphic>
      </p:graphicFrame>
    </p:spTree>
    <p:extLst>
      <p:ext uri="{BB962C8B-B14F-4D97-AF65-F5344CB8AC3E}">
        <p14:creationId xmlns:p14="http://schemas.microsoft.com/office/powerpoint/2010/main" val="2215412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B1ECB-8F4D-03AA-F979-9C03F14E045E}"/>
              </a:ext>
            </a:extLst>
          </p:cNvPr>
          <p:cNvSpPr>
            <a:spLocks noGrp="1"/>
          </p:cNvSpPr>
          <p:nvPr>
            <p:ph type="body" sz="quarter" idx="13"/>
          </p:nvPr>
        </p:nvSpPr>
        <p:spPr/>
        <p:txBody>
          <a:bodyPr lIns="91440" tIns="45720" rIns="91440" bIns="45720" anchor="t"/>
          <a:lstStyle/>
          <a:p>
            <a:r>
              <a:rPr lang="en-US" sz="5400" dirty="0">
                <a:latin typeface="Avenir Next Demi Bold"/>
              </a:rPr>
              <a:t>Turn Interns into Future Hires</a:t>
            </a:r>
          </a:p>
        </p:txBody>
      </p:sp>
      <p:sp>
        <p:nvSpPr>
          <p:cNvPr id="4" name="Rectangle 1">
            <a:extLst>
              <a:ext uri="{FF2B5EF4-FFF2-40B4-BE49-F238E27FC236}">
                <a16:creationId xmlns:a16="http://schemas.microsoft.com/office/drawing/2014/main" id="{F7143434-FAA3-5D54-6C81-A377E75C6CC3}"/>
              </a:ext>
            </a:extLst>
          </p:cNvPr>
          <p:cNvSpPr>
            <a:spLocks noGrp="1" noChangeArrowheads="1"/>
          </p:cNvSpPr>
          <p:nvPr>
            <p:ph type="body" sz="quarter" idx="14"/>
          </p:nvPr>
        </p:nvSpPr>
        <p:spPr bwMode="auto">
          <a:xfrm>
            <a:off x="608849" y="1518888"/>
            <a:ext cx="8037773" cy="446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200000"/>
              </a:lnSpc>
              <a:spcBef>
                <a:spcPct val="0"/>
              </a:spcBef>
              <a:spcAft>
                <a:spcPct val="0"/>
              </a:spcAft>
              <a:buClrTx/>
              <a:buSzTx/>
              <a:buFont typeface="Wingdings"/>
              <a:buChar char="ü"/>
              <a:tabLst/>
            </a:pPr>
            <a:endParaRPr lang="en-US" altLang="en-US" sz="2400" b="0" i="0" u="none" strike="noStrike" cap="none" normalizeH="0" baseline="0" dirty="0">
              <a:ln>
                <a:noFill/>
              </a:ln>
              <a:effectLst/>
              <a:latin typeface="Avenir Next Demi Bold"/>
              <a:cs typeface="Arial"/>
            </a:endParaRPr>
          </a:p>
          <a:p>
            <a:pPr marL="342900" marR="0" lvl="0" indent="-342900" algn="l" defTabSz="914400" rtl="0" eaLnBrk="0" fontAlgn="base" latinLnBrk="0" hangingPunct="0">
              <a:lnSpc>
                <a:spcPct val="200000"/>
              </a:lnSpc>
              <a:spcBef>
                <a:spcPct val="0"/>
              </a:spcBef>
              <a:spcAft>
                <a:spcPct val="0"/>
              </a:spcAft>
              <a:buClrTx/>
              <a:buSzTx/>
              <a:buFont typeface="Wingdings"/>
              <a:buChar char="ü"/>
              <a:tabLst/>
            </a:pPr>
            <a:r>
              <a:rPr kumimoji="0" lang="en-US" altLang="en-US" sz="2400" b="0" i="0" u="none" strike="noStrike" cap="none" normalizeH="0" baseline="0" dirty="0">
                <a:ln>
                  <a:noFill/>
                </a:ln>
                <a:effectLst/>
                <a:latin typeface="Avenir Next Demi Bold"/>
                <a:cs typeface="Arial"/>
              </a:rPr>
              <a:t>Identify high performers early </a:t>
            </a:r>
            <a:endParaRPr lang="en-US" altLang="en-US" sz="2400" b="0" i="0" u="none" strike="noStrike" cap="none" normalizeH="0" baseline="0" dirty="0">
              <a:ln>
                <a:noFill/>
              </a:ln>
              <a:effectLst/>
              <a:latin typeface="Avenir Next Demi Bold"/>
              <a:cs typeface="Arial"/>
            </a:endParaRPr>
          </a:p>
          <a:p>
            <a:pPr marL="342900" marR="0" lvl="0" indent="-342900" algn="l" defTabSz="914400" rtl="0" eaLnBrk="0" fontAlgn="base" latinLnBrk="0" hangingPunct="0">
              <a:lnSpc>
                <a:spcPct val="200000"/>
              </a:lnSpc>
              <a:spcBef>
                <a:spcPct val="0"/>
              </a:spcBef>
              <a:spcAft>
                <a:spcPct val="0"/>
              </a:spcAft>
              <a:buClrTx/>
              <a:buSzTx/>
              <a:buFont typeface="Wingdings"/>
              <a:buChar char="ü"/>
              <a:tabLst/>
            </a:pPr>
            <a:r>
              <a:rPr kumimoji="0" lang="en-US" altLang="en-US" sz="2400" b="0" i="0" u="none" strike="noStrike" cap="none" normalizeH="0" baseline="0" dirty="0">
                <a:ln>
                  <a:noFill/>
                </a:ln>
                <a:effectLst/>
                <a:latin typeface="Avenir Next Demi Bold"/>
                <a:cs typeface="Arial"/>
              </a:rPr>
              <a:t>Provide growth opportunities </a:t>
            </a:r>
            <a:endParaRPr lang="en-US" altLang="en-US" sz="2400" b="0" i="0" u="none" strike="noStrike" cap="none" normalizeH="0" baseline="0" dirty="0">
              <a:ln>
                <a:noFill/>
              </a:ln>
              <a:effectLst/>
              <a:latin typeface="Avenir Next Demi Bold"/>
              <a:cs typeface="Arial"/>
            </a:endParaRPr>
          </a:p>
          <a:p>
            <a:pPr marL="342900" marR="0" lvl="0" indent="-342900" algn="l" defTabSz="914400" rtl="0" eaLnBrk="0" fontAlgn="base" latinLnBrk="0" hangingPunct="0">
              <a:lnSpc>
                <a:spcPct val="200000"/>
              </a:lnSpc>
              <a:spcBef>
                <a:spcPct val="0"/>
              </a:spcBef>
              <a:spcAft>
                <a:spcPct val="0"/>
              </a:spcAft>
              <a:buClrTx/>
              <a:buSzTx/>
              <a:buFont typeface="Wingdings"/>
              <a:buChar char="ü"/>
              <a:tabLst/>
            </a:pPr>
            <a:r>
              <a:rPr kumimoji="0" lang="en-US" altLang="en-US" sz="2400" b="0" i="0" u="none" strike="noStrike" cap="none" normalizeH="0" baseline="0" dirty="0">
                <a:ln>
                  <a:noFill/>
                </a:ln>
                <a:effectLst/>
                <a:latin typeface="Avenir Next Demi Bold"/>
                <a:cs typeface="Arial"/>
              </a:rPr>
              <a:t>Maintain engagement post-internship </a:t>
            </a:r>
            <a:endParaRPr lang="en-US" altLang="en-US" sz="2400" b="0" i="0" u="none" strike="noStrike" cap="none" normalizeH="0" baseline="0" dirty="0">
              <a:ln>
                <a:noFill/>
              </a:ln>
              <a:effectLst/>
              <a:latin typeface="Avenir Next Demi Bold"/>
              <a:cs typeface="Arial"/>
            </a:endParaRPr>
          </a:p>
          <a:p>
            <a:pPr marL="342900" marR="0" lvl="0" indent="-342900" algn="l" defTabSz="914400" rtl="0" eaLnBrk="0" fontAlgn="base" latinLnBrk="0" hangingPunct="0">
              <a:lnSpc>
                <a:spcPct val="200000"/>
              </a:lnSpc>
              <a:spcBef>
                <a:spcPct val="0"/>
              </a:spcBef>
              <a:spcAft>
                <a:spcPct val="0"/>
              </a:spcAft>
              <a:buClrTx/>
              <a:buSzTx/>
              <a:buFont typeface="Wingdings"/>
              <a:buChar char="ü"/>
              <a:tabLst/>
            </a:pPr>
            <a:r>
              <a:rPr kumimoji="0" lang="en-US" altLang="en-US" sz="2400" b="0" i="0" u="none" strike="noStrike" cap="none" normalizeH="0" baseline="0" dirty="0">
                <a:ln>
                  <a:noFill/>
                </a:ln>
                <a:effectLst/>
                <a:latin typeface="Avenir Next Demi Bold"/>
                <a:cs typeface="Arial"/>
              </a:rPr>
              <a:t>Build a clear pathway to employment</a:t>
            </a:r>
            <a:endParaRPr lang="en-US" altLang="en-US" sz="2400" b="0" i="0" u="none" strike="noStrike" cap="none" normalizeH="0" baseline="0" dirty="0">
              <a:ln>
                <a:noFill/>
              </a:ln>
              <a:effectLst/>
              <a:latin typeface="Avenir Next Demi Bold"/>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dirty="0">
              <a:latin typeface="Arial" panose="020B0604020202020204" pitchFamily="34" charset="0"/>
            </a:endParaRPr>
          </a:p>
          <a:p>
            <a:endParaRPr lang="en-US" sz="1800" b="1" i="0" u="none" strike="noStrike" cap="none" normalizeH="0" baseline="0" dirty="0">
              <a:ln>
                <a:noFill/>
              </a:ln>
              <a:solidFill>
                <a:schemeClr val="tx1"/>
              </a:solidFill>
              <a:effectLst/>
              <a:latin typeface="Avenir Next"/>
            </a:endParaRPr>
          </a:p>
        </p:txBody>
      </p:sp>
      <p:pic>
        <p:nvPicPr>
          <p:cNvPr id="5" name="Picture 4" descr="Smiling woman holding file folder at the office">
            <a:extLst>
              <a:ext uri="{FF2B5EF4-FFF2-40B4-BE49-F238E27FC236}">
                <a16:creationId xmlns:a16="http://schemas.microsoft.com/office/drawing/2014/main" id="{E988C3BD-B29F-15F1-6FD1-B8A64FCB855C}"/>
              </a:ext>
            </a:extLst>
          </p:cNvPr>
          <p:cNvPicPr>
            <a:picLocks noChangeAspect="1"/>
          </p:cNvPicPr>
          <p:nvPr/>
        </p:nvPicPr>
        <p:blipFill>
          <a:blip r:embed="rId3"/>
          <a:srcRect l="34024" r="-157" b="-236"/>
          <a:stretch>
            <a:fillRect/>
          </a:stretch>
        </p:blipFill>
        <p:spPr>
          <a:xfrm>
            <a:off x="6949877" y="1527467"/>
            <a:ext cx="5242133" cy="5327085"/>
          </a:xfrm>
          <a:prstGeom prst="rect">
            <a:avLst/>
          </a:prstGeom>
          <a:ln>
            <a:noFill/>
          </a:ln>
          <a:effectLst>
            <a:softEdge rad="112500"/>
          </a:effectLst>
        </p:spPr>
      </p:pic>
    </p:spTree>
    <p:extLst>
      <p:ext uri="{BB962C8B-B14F-4D97-AF65-F5344CB8AC3E}">
        <p14:creationId xmlns:p14="http://schemas.microsoft.com/office/powerpoint/2010/main" val="303770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F3D65-3093-15EE-2526-D64ED2275CA7}"/>
              </a:ext>
            </a:extLst>
          </p:cNvPr>
          <p:cNvSpPr>
            <a:spLocks noGrp="1"/>
          </p:cNvSpPr>
          <p:nvPr>
            <p:ph type="body" sz="quarter" idx="13"/>
          </p:nvPr>
        </p:nvSpPr>
        <p:spPr/>
        <p:txBody>
          <a:bodyPr lIns="91440" tIns="45720" rIns="91440" bIns="45720" anchor="t"/>
          <a:lstStyle/>
          <a:p>
            <a:r>
              <a:rPr lang="en-US" sz="6600" dirty="0">
                <a:latin typeface="Avenir Next Demi Bold"/>
              </a:rPr>
              <a:t>What do we do now?</a:t>
            </a:r>
            <a:endParaRPr lang="en-US" sz="6600" dirty="0"/>
          </a:p>
        </p:txBody>
      </p:sp>
      <p:graphicFrame>
        <p:nvGraphicFramePr>
          <p:cNvPr id="3" name="Diagram 2">
            <a:extLst>
              <a:ext uri="{FF2B5EF4-FFF2-40B4-BE49-F238E27FC236}">
                <a16:creationId xmlns:a16="http://schemas.microsoft.com/office/drawing/2014/main" id="{9A9C9968-E702-851D-4139-3C098EA39A6B}"/>
              </a:ext>
            </a:extLst>
          </p:cNvPr>
          <p:cNvGraphicFramePr/>
          <p:nvPr>
            <p:extLst>
              <p:ext uri="{D42A27DB-BD31-4B8C-83A1-F6EECF244321}">
                <p14:modId xmlns:p14="http://schemas.microsoft.com/office/powerpoint/2010/main" val="3473092979"/>
              </p:ext>
            </p:extLst>
          </p:nvPr>
        </p:nvGraphicFramePr>
        <p:xfrm>
          <a:off x="1207700" y="1355785"/>
          <a:ext cx="9143998" cy="4994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1151639"/>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8289-18AA-9845-B8EC-6072C183FFAE}"/>
              </a:ext>
            </a:extLst>
          </p:cNvPr>
          <p:cNvSpPr>
            <a:spLocks noGrp="1"/>
          </p:cNvSpPr>
          <p:nvPr>
            <p:ph type="body" sz="quarter" idx="10"/>
          </p:nvPr>
        </p:nvSpPr>
        <p:spPr/>
        <p:txBody>
          <a:bodyPr>
            <a:normAutofit/>
          </a:bodyPr>
          <a:lstStyle/>
          <a:p>
            <a:r>
              <a:rPr lang="en-US" dirty="0"/>
              <a:t>Key Takeaways</a:t>
            </a:r>
          </a:p>
        </p:txBody>
      </p:sp>
      <p:sp>
        <p:nvSpPr>
          <p:cNvPr id="3" name="Text Placeholder 2">
            <a:extLst>
              <a:ext uri="{FF2B5EF4-FFF2-40B4-BE49-F238E27FC236}">
                <a16:creationId xmlns:a16="http://schemas.microsoft.com/office/drawing/2014/main" id="{9AC14FF0-E900-EE48-8036-AFE6368F1C12}"/>
              </a:ext>
            </a:extLst>
          </p:cNvPr>
          <p:cNvSpPr>
            <a:spLocks noGrp="1"/>
          </p:cNvSpPr>
          <p:nvPr>
            <p:ph type="body" sz="quarter" idx="4294967295"/>
          </p:nvPr>
        </p:nvSpPr>
        <p:spPr>
          <a:xfrm>
            <a:off x="487363" y="1871663"/>
            <a:ext cx="11191290" cy="4384675"/>
          </a:xfrm>
          <a:prstGeom prst="rect">
            <a:avLst/>
          </a:prstGeom>
        </p:spPr>
        <p:txBody>
          <a:bodyPr lIns="91440" tIns="45720" rIns="91440" bIns="45720" anchor="t"/>
          <a:lstStyle/>
          <a:p>
            <a:pPr eaLnBrk="0" fontAlgn="base" hangingPunct="0">
              <a:lnSpc>
                <a:spcPct val="100000"/>
              </a:lnSpc>
              <a:spcBef>
                <a:spcPct val="0"/>
              </a:spcBef>
              <a:spcAft>
                <a:spcPct val="0"/>
              </a:spcAft>
            </a:pPr>
            <a:endParaRPr lang="en-US" altLang="en-US" sz="2400" dirty="0">
              <a:latin typeface="Avenir Next Medium" panose="020B0603020202020204" pitchFamily="34" charset="0"/>
            </a:endParaRPr>
          </a:p>
          <a:p>
            <a:pPr eaLnBrk="0" fontAlgn="base" hangingPunct="0">
              <a:lnSpc>
                <a:spcPct val="100000"/>
              </a:lnSpc>
              <a:spcBef>
                <a:spcPct val="0"/>
              </a:spcBef>
              <a:spcAft>
                <a:spcPct val="0"/>
              </a:spcAft>
            </a:pPr>
            <a:r>
              <a:rPr lang="en-US" altLang="en-US" sz="2400" dirty="0">
                <a:latin typeface="Avenir Next Medium"/>
              </a:rPr>
              <a:t>Internships are a long-term strategy. Not a short-term fix. </a:t>
            </a:r>
            <a:endParaRPr lang="en-US" altLang="en-US" sz="2400" dirty="0">
              <a:latin typeface="Avenir Next Medium" panose="020B0603020202020204" pitchFamily="34" charset="0"/>
            </a:endParaRPr>
          </a:p>
          <a:p>
            <a:pPr marL="457200" lvl="1" indent="0">
              <a:lnSpc>
                <a:spcPct val="100000"/>
              </a:lnSpc>
              <a:spcBef>
                <a:spcPct val="0"/>
              </a:spcBef>
              <a:spcAft>
                <a:spcPct val="0"/>
              </a:spcAft>
              <a:buNone/>
            </a:pPr>
            <a:r>
              <a:rPr lang="en-US" altLang="en-US" dirty="0">
                <a:latin typeface="Avenir Next Medium"/>
              </a:rPr>
              <a:t>Invest in a strong internship program that will last. </a:t>
            </a:r>
            <a:br>
              <a:rPr lang="en-US" altLang="en-US" dirty="0">
                <a:latin typeface="Avenir Next Medium"/>
              </a:rPr>
            </a:br>
            <a:endParaRPr lang="en-US" altLang="en-US" dirty="0">
              <a:latin typeface="Avenir Next Medium"/>
            </a:endParaRPr>
          </a:p>
          <a:p>
            <a:pPr eaLnBrk="0" fontAlgn="base" hangingPunct="0">
              <a:lnSpc>
                <a:spcPct val="100000"/>
              </a:lnSpc>
              <a:spcBef>
                <a:spcPct val="0"/>
              </a:spcBef>
              <a:spcAft>
                <a:spcPct val="0"/>
              </a:spcAft>
            </a:pPr>
            <a:r>
              <a:rPr lang="en-US" altLang="en-US" sz="2400" dirty="0">
                <a:latin typeface="Avenir Next Medium"/>
              </a:rPr>
              <a:t>Structure and support drive success. </a:t>
            </a:r>
          </a:p>
          <a:p>
            <a:pPr marL="457200" lvl="1" indent="0">
              <a:lnSpc>
                <a:spcPct val="100000"/>
              </a:lnSpc>
              <a:spcBef>
                <a:spcPct val="0"/>
              </a:spcBef>
              <a:spcAft>
                <a:spcPct val="0"/>
              </a:spcAft>
              <a:buNone/>
            </a:pPr>
            <a:r>
              <a:rPr lang="en-US" altLang="en-US" dirty="0">
                <a:latin typeface="Avenir Next Medium"/>
              </a:rPr>
              <a:t>Don't be afraid of a rigid structure getting in the way of connection.</a:t>
            </a:r>
            <a:br>
              <a:rPr lang="en-US" altLang="en-US" dirty="0">
                <a:latin typeface="Avenir Next Medium"/>
              </a:rPr>
            </a:br>
            <a:endParaRPr lang="en-US" altLang="en-US" dirty="0">
              <a:latin typeface="Avenir Next Medium"/>
            </a:endParaRPr>
          </a:p>
          <a:p>
            <a:pPr eaLnBrk="0" fontAlgn="base" hangingPunct="0">
              <a:lnSpc>
                <a:spcPct val="100000"/>
              </a:lnSpc>
              <a:spcBef>
                <a:spcPct val="0"/>
              </a:spcBef>
              <a:spcAft>
                <a:spcPct val="0"/>
              </a:spcAft>
            </a:pPr>
            <a:r>
              <a:rPr lang="en-US" altLang="en-US" sz="2400" dirty="0">
                <a:latin typeface="Avenir Next Medium"/>
              </a:rPr>
              <a:t>Small improvements can lead to big impact </a:t>
            </a:r>
            <a:endParaRPr lang="en-US" altLang="en-US" sz="2400" dirty="0">
              <a:latin typeface="Avenir Next Medium" panose="020B0603020202020204" pitchFamily="34" charset="0"/>
            </a:endParaRPr>
          </a:p>
          <a:p>
            <a:pPr marL="457200" lvl="1" indent="0">
              <a:lnSpc>
                <a:spcPct val="100000"/>
              </a:lnSpc>
              <a:spcBef>
                <a:spcPct val="0"/>
              </a:spcBef>
              <a:spcAft>
                <a:spcPct val="0"/>
              </a:spcAft>
              <a:buNone/>
            </a:pPr>
            <a:r>
              <a:rPr lang="en-US" altLang="en-US" dirty="0">
                <a:latin typeface="Avenir Next Medium"/>
              </a:rPr>
              <a:t>An internship does not have to be complex and composed of </a:t>
            </a:r>
            <a:endParaRPr lang="en-US" altLang="en-US">
              <a:latin typeface="Avenir Next Medium" panose="020B0603020202020204" pitchFamily="34" charset="0"/>
            </a:endParaRPr>
          </a:p>
          <a:p>
            <a:pPr marL="457200" lvl="1" indent="0">
              <a:lnSpc>
                <a:spcPct val="100000"/>
              </a:lnSpc>
              <a:spcBef>
                <a:spcPct val="0"/>
              </a:spcBef>
              <a:spcAft>
                <a:spcPct val="0"/>
              </a:spcAft>
              <a:buNone/>
            </a:pPr>
            <a:r>
              <a:rPr lang="en-US" altLang="en-US" dirty="0">
                <a:latin typeface="Avenir Next Medium"/>
              </a:rPr>
              <a:t>multiple steps, it just has to mean something </a:t>
            </a:r>
            <a:endParaRPr lang="en-US" altLang="en-US" dirty="0">
              <a:latin typeface="Avenir Next Medium" panose="020B0603020202020204" pitchFamily="34" charset="0"/>
            </a:endParaRPr>
          </a:p>
        </p:txBody>
      </p:sp>
    </p:spTree>
    <p:extLst>
      <p:ext uri="{BB962C8B-B14F-4D97-AF65-F5344CB8AC3E}">
        <p14:creationId xmlns:p14="http://schemas.microsoft.com/office/powerpoint/2010/main" val="1032982680"/>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A8D7B-2E23-744E-8982-E9F5EC9A9ADE}"/>
              </a:ext>
            </a:extLst>
          </p:cNvPr>
          <p:cNvSpPr>
            <a:spLocks noGrp="1"/>
          </p:cNvSpPr>
          <p:nvPr>
            <p:ph type="body" sz="quarter" idx="12"/>
          </p:nvPr>
        </p:nvSpPr>
        <p:spPr/>
        <p:txBody>
          <a:bodyPr/>
          <a:lstStyle/>
          <a:p>
            <a:r>
              <a:rPr lang="en-US" dirty="0"/>
              <a:t>Thank </a:t>
            </a:r>
          </a:p>
          <a:p>
            <a:r>
              <a:rPr lang="en-US" dirty="0"/>
              <a:t>You!</a:t>
            </a:r>
          </a:p>
        </p:txBody>
      </p:sp>
      <p:sp>
        <p:nvSpPr>
          <p:cNvPr id="3" name="Rectangle 2">
            <a:extLst>
              <a:ext uri="{FF2B5EF4-FFF2-40B4-BE49-F238E27FC236}">
                <a16:creationId xmlns:a16="http://schemas.microsoft.com/office/drawing/2014/main" id="{83355B38-71C3-438F-A67B-C6F7A0C52895}"/>
              </a:ext>
            </a:extLst>
          </p:cNvPr>
          <p:cNvSpPr/>
          <p:nvPr/>
        </p:nvSpPr>
        <p:spPr>
          <a:xfrm>
            <a:off x="973416" y="4302381"/>
            <a:ext cx="6096000" cy="782265"/>
          </a:xfrm>
          <a:prstGeom prst="rect">
            <a:avLst/>
          </a:prstGeom>
        </p:spPr>
        <p:txBody>
          <a:bodyPr>
            <a:spAutoFit/>
          </a:bodyPr>
          <a:lstStyle/>
          <a:p>
            <a:pPr marL="0" indent="0" algn="l">
              <a:lnSpc>
                <a:spcPct val="90000"/>
              </a:lnSpc>
              <a:spcBef>
                <a:spcPts val="1000"/>
              </a:spcBef>
              <a:buNone/>
            </a:pPr>
            <a:r>
              <a:rPr lang="en-US" sz="2000" dirty="0">
                <a:solidFill>
                  <a:schemeClr val="bg1"/>
                </a:solidFill>
                <a:latin typeface="Avenir Next" panose="020B0503020202020204" pitchFamily="34" charset="0"/>
              </a:rPr>
              <a:t>astratulat@IMEC.org</a:t>
            </a:r>
          </a:p>
          <a:p>
            <a:pPr marL="0" indent="0" algn="l">
              <a:lnSpc>
                <a:spcPct val="90000"/>
              </a:lnSpc>
              <a:spcBef>
                <a:spcPts val="1000"/>
              </a:spcBef>
              <a:buNone/>
            </a:pPr>
            <a:r>
              <a:rPr lang="en-US" sz="2000" dirty="0">
                <a:solidFill>
                  <a:schemeClr val="bg1"/>
                </a:solidFill>
                <a:latin typeface="Avenir Next" panose="020B0503020202020204" pitchFamily="34" charset="0"/>
              </a:rPr>
              <a:t>630-456-8859</a:t>
            </a:r>
          </a:p>
        </p:txBody>
      </p:sp>
      <p:pic>
        <p:nvPicPr>
          <p:cNvPr id="5" name="Picture 4">
            <a:extLst>
              <a:ext uri="{FF2B5EF4-FFF2-40B4-BE49-F238E27FC236}">
                <a16:creationId xmlns:a16="http://schemas.microsoft.com/office/drawing/2014/main" id="{7FA6B773-E80F-26C5-1A2E-5F4BB7714253}"/>
              </a:ext>
            </a:extLst>
          </p:cNvPr>
          <p:cNvPicPr>
            <a:picLocks noChangeAspect="1"/>
          </p:cNvPicPr>
          <p:nvPr/>
        </p:nvPicPr>
        <p:blipFill>
          <a:blip r:embed="rId2"/>
          <a:stretch>
            <a:fillRect/>
          </a:stretch>
        </p:blipFill>
        <p:spPr>
          <a:xfrm>
            <a:off x="9803027" y="287682"/>
            <a:ext cx="1697637" cy="1697637"/>
          </a:xfrm>
          <a:prstGeom prst="rect">
            <a:avLst/>
          </a:prstGeom>
        </p:spPr>
      </p:pic>
      <p:sp>
        <p:nvSpPr>
          <p:cNvPr id="6" name="Rectangle 5">
            <a:extLst>
              <a:ext uri="{FF2B5EF4-FFF2-40B4-BE49-F238E27FC236}">
                <a16:creationId xmlns:a16="http://schemas.microsoft.com/office/drawing/2014/main" id="{5F132DFA-9089-14D6-428B-1490D42AA46D}"/>
              </a:ext>
            </a:extLst>
          </p:cNvPr>
          <p:cNvSpPr/>
          <p:nvPr/>
        </p:nvSpPr>
        <p:spPr>
          <a:xfrm>
            <a:off x="9246286" y="2160039"/>
            <a:ext cx="2805670" cy="377026"/>
          </a:xfrm>
          <a:prstGeom prst="rect">
            <a:avLst/>
          </a:prstGeom>
        </p:spPr>
        <p:txBody>
          <a:bodyPr wrap="square">
            <a:spAutoFit/>
          </a:bodyPr>
          <a:lstStyle/>
          <a:p>
            <a:pPr marL="0" indent="0" algn="ctr">
              <a:lnSpc>
                <a:spcPct val="90000"/>
              </a:lnSpc>
              <a:spcBef>
                <a:spcPts val="1000"/>
              </a:spcBef>
              <a:buNone/>
            </a:pPr>
            <a:r>
              <a:rPr lang="en-US" sz="2000" dirty="0">
                <a:solidFill>
                  <a:schemeClr val="bg1"/>
                </a:solidFill>
                <a:latin typeface="Avenir Next" panose="020B0503020202020204" pitchFamily="34" charset="0"/>
              </a:rPr>
              <a:t>Share your feedback!</a:t>
            </a:r>
          </a:p>
        </p:txBody>
      </p:sp>
    </p:spTree>
    <p:extLst>
      <p:ext uri="{BB962C8B-B14F-4D97-AF65-F5344CB8AC3E}">
        <p14:creationId xmlns:p14="http://schemas.microsoft.com/office/powerpoint/2010/main" val="423234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87917-41D1-D740-A2B3-CDD3C4A07272}"/>
              </a:ext>
            </a:extLst>
          </p:cNvPr>
          <p:cNvSpPr>
            <a:spLocks noGrp="1"/>
          </p:cNvSpPr>
          <p:nvPr>
            <p:ph type="body" sz="quarter" idx="13"/>
          </p:nvPr>
        </p:nvSpPr>
        <p:spPr/>
        <p:txBody>
          <a:bodyPr/>
          <a:lstStyle/>
          <a:p>
            <a:r>
              <a:rPr lang="en-US" dirty="0"/>
              <a:t>Project Manager</a:t>
            </a:r>
          </a:p>
        </p:txBody>
      </p:sp>
      <p:sp>
        <p:nvSpPr>
          <p:cNvPr id="3" name="Text Placeholder 2">
            <a:extLst>
              <a:ext uri="{FF2B5EF4-FFF2-40B4-BE49-F238E27FC236}">
                <a16:creationId xmlns:a16="http://schemas.microsoft.com/office/drawing/2014/main" id="{F320B1DC-FF52-944D-BCEA-32D914D924E7}"/>
              </a:ext>
            </a:extLst>
          </p:cNvPr>
          <p:cNvSpPr>
            <a:spLocks noGrp="1"/>
          </p:cNvSpPr>
          <p:nvPr>
            <p:ph type="body" sz="quarter" idx="11"/>
          </p:nvPr>
        </p:nvSpPr>
        <p:spPr/>
        <p:txBody>
          <a:bodyPr>
            <a:normAutofit lnSpcReduction="10000"/>
          </a:bodyPr>
          <a:lstStyle/>
          <a:p>
            <a:r>
              <a:rPr lang="en-US" dirty="0"/>
              <a:t>Angelika Stratulat</a:t>
            </a:r>
          </a:p>
        </p:txBody>
      </p:sp>
      <p:pic>
        <p:nvPicPr>
          <p:cNvPr id="8" name="Picture Placeholder 7">
            <a:extLst>
              <a:ext uri="{FF2B5EF4-FFF2-40B4-BE49-F238E27FC236}">
                <a16:creationId xmlns:a16="http://schemas.microsoft.com/office/drawing/2014/main" id="{B49159ED-CF52-7559-D64B-84F1C2010CA3}"/>
              </a:ext>
            </a:extLst>
          </p:cNvPr>
          <p:cNvPicPr>
            <a:picLocks noGrp="1" noChangeAspect="1"/>
          </p:cNvPicPr>
          <p:nvPr>
            <p:ph type="pic" sz="quarter" idx="10"/>
          </p:nvPr>
        </p:nvPicPr>
        <p:blipFill>
          <a:blip r:embed="rId2"/>
          <a:srcRect l="3585" r="3585"/>
          <a:stretch>
            <a:fillRect/>
          </a:stretch>
        </p:blipFill>
        <p:spPr>
          <a:xfrm>
            <a:off x="955173" y="892505"/>
            <a:ext cx="4910138" cy="4910138"/>
          </a:xfrm>
          <a:prstGeom prst="ellipse">
            <a:avLst/>
          </a:prstGeom>
        </p:spPr>
      </p:pic>
    </p:spTree>
    <p:extLst>
      <p:ext uri="{BB962C8B-B14F-4D97-AF65-F5344CB8AC3E}">
        <p14:creationId xmlns:p14="http://schemas.microsoft.com/office/powerpoint/2010/main" val="207621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200185-C169-1A4D-9B48-9281BA8C4677}"/>
              </a:ext>
            </a:extLst>
          </p:cNvPr>
          <p:cNvSpPr>
            <a:spLocks noGrp="1"/>
          </p:cNvSpPr>
          <p:nvPr>
            <p:ph type="body" sz="quarter" idx="13"/>
          </p:nvPr>
        </p:nvSpPr>
        <p:spPr/>
        <p:txBody>
          <a:bodyPr/>
          <a:lstStyle/>
          <a:p>
            <a:r>
              <a:rPr lang="en-US" sz="6600" dirty="0"/>
              <a:t>Why do internships matter?</a:t>
            </a:r>
          </a:p>
        </p:txBody>
      </p:sp>
    </p:spTree>
    <p:extLst>
      <p:ext uri="{BB962C8B-B14F-4D97-AF65-F5344CB8AC3E}">
        <p14:creationId xmlns:p14="http://schemas.microsoft.com/office/powerpoint/2010/main" val="4153023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8289-18AA-9845-B8EC-6072C183FFAE}"/>
              </a:ext>
            </a:extLst>
          </p:cNvPr>
          <p:cNvSpPr>
            <a:spLocks noGrp="1"/>
          </p:cNvSpPr>
          <p:nvPr>
            <p:ph type="body" sz="quarter" idx="12"/>
          </p:nvPr>
        </p:nvSpPr>
        <p:spPr>
          <a:xfrm>
            <a:off x="4110038" y="334222"/>
            <a:ext cx="7327900" cy="960703"/>
          </a:xfrm>
        </p:spPr>
        <p:txBody>
          <a:bodyPr>
            <a:normAutofit/>
          </a:bodyPr>
          <a:lstStyle/>
          <a:p>
            <a:pPr>
              <a:lnSpc>
                <a:spcPct val="90000"/>
              </a:lnSpc>
            </a:pPr>
            <a:r>
              <a:rPr lang="en-US" sz="6000"/>
              <a:t>Agenda</a:t>
            </a:r>
          </a:p>
        </p:txBody>
      </p:sp>
      <p:pic>
        <p:nvPicPr>
          <p:cNvPr id="5" name="Video 4" descr="People In A Meeting">
            <a:extLst>
              <a:ext uri="{FF2B5EF4-FFF2-40B4-BE49-F238E27FC236}">
                <a16:creationId xmlns:a16="http://schemas.microsoft.com/office/drawing/2014/main" id="{6DEA1BED-607D-1556-32E4-1194477A6AF7}"/>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48233" r="22413" b="-1"/>
          <a:stretch>
            <a:fillRect/>
          </a:stretch>
        </p:blipFill>
        <p:spPr>
          <a:xfrm>
            <a:off x="20" y="10"/>
            <a:ext cx="3568680" cy="6857990"/>
          </a:xfrm>
          <a:prstGeom prst="rect">
            <a:avLst/>
          </a:prstGeom>
          <a:noFill/>
        </p:spPr>
      </p:pic>
      <p:sp>
        <p:nvSpPr>
          <p:cNvPr id="3" name="Text Placeholder 2">
            <a:extLst>
              <a:ext uri="{FF2B5EF4-FFF2-40B4-BE49-F238E27FC236}">
                <a16:creationId xmlns:a16="http://schemas.microsoft.com/office/drawing/2014/main" id="{9AC14FF0-E900-EE48-8036-AFE6368F1C12}"/>
              </a:ext>
            </a:extLst>
          </p:cNvPr>
          <p:cNvSpPr>
            <a:spLocks noGrp="1"/>
          </p:cNvSpPr>
          <p:nvPr>
            <p:ph type="body" sz="quarter" idx="14"/>
          </p:nvPr>
        </p:nvSpPr>
        <p:spPr>
          <a:xfrm>
            <a:off x="4154974" y="1554773"/>
            <a:ext cx="7198826" cy="4597400"/>
          </a:xfrm>
        </p:spPr>
        <p:txBody>
          <a:bodyPr lIns="91440" tIns="45720" rIns="91440" bIns="45720" anchor="t">
            <a:normAutofit/>
          </a:bodyPr>
          <a:lstStyle/>
          <a:p>
            <a:pPr marL="514350" indent="-514350">
              <a:buFont typeface="+mj-lt"/>
              <a:buAutoNum type="arabicPeriod"/>
            </a:pPr>
            <a:r>
              <a:rPr lang="en-US" dirty="0">
                <a:latin typeface="Avenir Next"/>
              </a:rPr>
              <a:t>Internship Definition</a:t>
            </a:r>
            <a:endParaRPr lang="en-US" dirty="0"/>
          </a:p>
          <a:p>
            <a:pPr marL="514350" indent="-514350">
              <a:buAutoNum type="arabicPeriod"/>
            </a:pPr>
            <a:r>
              <a:rPr lang="en-US" dirty="0">
                <a:latin typeface="Avenir Next"/>
              </a:rPr>
              <a:t>Employer Benefits</a:t>
            </a:r>
          </a:p>
          <a:p>
            <a:pPr marL="514350" indent="-514350">
              <a:buFont typeface="+mj-lt"/>
              <a:buAutoNum type="arabicPeriod"/>
            </a:pPr>
            <a:r>
              <a:rPr lang="en-US" dirty="0"/>
              <a:t>Attracting top talent.</a:t>
            </a:r>
          </a:p>
          <a:p>
            <a:pPr marL="514350" indent="-514350">
              <a:buFont typeface="+mj-lt"/>
              <a:buAutoNum type="arabicPeriod"/>
            </a:pPr>
            <a:r>
              <a:rPr lang="en-US" dirty="0">
                <a:latin typeface="Avenir Next"/>
              </a:rPr>
              <a:t>Onboarding best practices</a:t>
            </a:r>
            <a:endParaRPr lang="en-US" dirty="0"/>
          </a:p>
          <a:p>
            <a:pPr marL="514350" indent="-514350">
              <a:buFont typeface="+mj-lt"/>
              <a:buAutoNum type="arabicPeriod"/>
            </a:pPr>
            <a:r>
              <a:rPr lang="en-US" dirty="0">
                <a:latin typeface="Avenir Next"/>
              </a:rPr>
              <a:t>Performance Tracking Best Practices</a:t>
            </a:r>
          </a:p>
          <a:p>
            <a:endParaRPr lang="en-US" dirty="0"/>
          </a:p>
        </p:txBody>
      </p:sp>
    </p:spTree>
    <p:extLst>
      <p:ext uri="{BB962C8B-B14F-4D97-AF65-F5344CB8AC3E}">
        <p14:creationId xmlns:p14="http://schemas.microsoft.com/office/powerpoint/2010/main" val="57751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4BC27-C7C0-682F-CBB1-E0F30CD45B27}"/>
              </a:ext>
            </a:extLst>
          </p:cNvPr>
          <p:cNvSpPr>
            <a:spLocks noGrp="1"/>
          </p:cNvSpPr>
          <p:nvPr>
            <p:ph type="body" sz="quarter" idx="13"/>
          </p:nvPr>
        </p:nvSpPr>
        <p:spPr/>
        <p:txBody>
          <a:bodyPr lIns="91440" tIns="45720" rIns="91440" bIns="45720" anchor="t"/>
          <a:lstStyle/>
          <a:p>
            <a:r>
              <a:rPr lang="en-US" sz="4400" dirty="0">
                <a:latin typeface="Avenir Next Demi Bold"/>
              </a:rPr>
              <a:t>What is an internship and what is it not?</a:t>
            </a:r>
          </a:p>
        </p:txBody>
      </p:sp>
      <p:sp>
        <p:nvSpPr>
          <p:cNvPr id="4" name="Rectangle 1">
            <a:extLst>
              <a:ext uri="{FF2B5EF4-FFF2-40B4-BE49-F238E27FC236}">
                <a16:creationId xmlns:a16="http://schemas.microsoft.com/office/drawing/2014/main" id="{B9E188D9-8A5F-6C49-AC71-972B6B97827A}"/>
              </a:ext>
            </a:extLst>
          </p:cNvPr>
          <p:cNvSpPr>
            <a:spLocks noGrp="1" noChangeArrowheads="1"/>
          </p:cNvSpPr>
          <p:nvPr>
            <p:ph type="body" sz="quarter" idx="14"/>
          </p:nvPr>
        </p:nvSpPr>
        <p:spPr bwMode="auto">
          <a:xfrm>
            <a:off x="6098780" y="2565184"/>
            <a:ext cx="475023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Avenir Next" panose="020B0503020202020204"/>
              </a:rPr>
              <a:t>An internship is </a:t>
            </a:r>
            <a:r>
              <a:rPr kumimoji="0" lang="en-US" altLang="en-US" sz="2400" b="1" i="0" u="sng" strike="noStrike" cap="none" normalizeH="0" baseline="0" dirty="0">
                <a:ln>
                  <a:noFill/>
                </a:ln>
                <a:effectLst/>
                <a:latin typeface="Avenir Next" panose="020B0503020202020204"/>
              </a:rPr>
              <a:t>NOT</a:t>
            </a:r>
            <a:r>
              <a:rPr kumimoji="0" lang="en-US" altLang="en-US" sz="2400" b="1" i="0" u="none" strike="noStrike" cap="none" normalizeH="0" baseline="0" dirty="0">
                <a:ln>
                  <a:noFill/>
                </a:ln>
                <a:effectLst/>
                <a:latin typeface="Avenir Next" panose="020B0503020202020204"/>
              </a:rPr>
              <a:t>: </a:t>
            </a:r>
            <a:endParaRPr lang="en-US" altLang="en-US" sz="2400" b="1" i="0" u="none" strike="noStrike" cap="none" normalizeH="0" baseline="0" dirty="0">
              <a:ln>
                <a:noFill/>
              </a:ln>
              <a:effectLst/>
              <a:latin typeface="Avenir Next" panose="020B0503020202020204"/>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i="0" u="none" strike="noStrike" cap="none" normalizeH="0" baseline="0" dirty="0">
              <a:ln>
                <a:noFill/>
              </a:ln>
              <a:effectLst/>
              <a:latin typeface="Avenir Next" panose="020B0503020202020204"/>
            </a:endParaRPr>
          </a:p>
          <a:p>
            <a:pPr marL="342900" indent="-342900" eaLnBrk="0" fontAlgn="base" hangingPunct="0">
              <a:spcBef>
                <a:spcPct val="0"/>
              </a:spcBef>
              <a:spcAft>
                <a:spcPct val="0"/>
              </a:spcAft>
              <a:buChar char="•"/>
            </a:pPr>
            <a:r>
              <a:rPr lang="en-US" altLang="en-US" sz="2400" b="1" dirty="0">
                <a:latin typeface="Avenir Next" panose="020B0503020202020204"/>
              </a:rPr>
              <a:t>A temporary employee.</a:t>
            </a:r>
            <a:endParaRPr lang="en-US" altLang="en-US" sz="2400" b="1" i="0" u="none" strike="noStrike" cap="none" normalizeH="0" baseline="0" dirty="0">
              <a:ln>
                <a:noFill/>
              </a:ln>
              <a:effectLst/>
              <a:latin typeface="Avenir Next" panose="020B0503020202020204"/>
            </a:endParaRPr>
          </a:p>
          <a:p>
            <a:pPr marL="342900" indent="-342900" eaLnBrk="0" fontAlgn="base" hangingPunct="0">
              <a:spcBef>
                <a:spcPct val="0"/>
              </a:spcBef>
              <a:spcAft>
                <a:spcPct val="0"/>
              </a:spcAft>
              <a:buChar char="•"/>
            </a:pPr>
            <a:r>
              <a:rPr lang="en-US" altLang="en-US" sz="2400" b="1" dirty="0">
                <a:latin typeface="Avenir Next" panose="020B0503020202020204"/>
              </a:rPr>
              <a:t>A way to get unwanted jobs done</a:t>
            </a:r>
          </a:p>
          <a:p>
            <a:pPr marL="342900" marR="0" lvl="0" indent="-342900" algn="l" defTabSz="914400" rtl="0" eaLnBrk="0" fontAlgn="base" latinLnBrk="0" hangingPunct="0">
              <a:lnSpc>
                <a:spcPct val="100000"/>
              </a:lnSpc>
              <a:spcBef>
                <a:spcPct val="0"/>
              </a:spcBef>
              <a:spcAft>
                <a:spcPct val="0"/>
              </a:spcAft>
              <a:buClrTx/>
              <a:buSzTx/>
              <a:buChar char="•"/>
              <a:tabLst/>
            </a:pPr>
            <a:r>
              <a:rPr lang="en-US" altLang="en-US" sz="2400" b="1" dirty="0">
                <a:latin typeface="Avenir Next" panose="020B0503020202020204"/>
              </a:rPr>
              <a:t>Unstructured</a:t>
            </a:r>
          </a:p>
          <a:p>
            <a:pPr marL="342900" marR="0" lvl="0" indent="-342900" algn="l" defTabSz="914400" rtl="0" eaLnBrk="0" fontAlgn="base" latinLnBrk="0" hangingPunct="0">
              <a:lnSpc>
                <a:spcPct val="100000"/>
              </a:lnSpc>
              <a:spcBef>
                <a:spcPct val="0"/>
              </a:spcBef>
              <a:spcAft>
                <a:spcPct val="0"/>
              </a:spcAft>
              <a:buClrTx/>
              <a:buSzTx/>
              <a:buChar char="•"/>
              <a:tabLst/>
            </a:pPr>
            <a:r>
              <a:rPr lang="en-US" altLang="en-US" sz="2400" b="1" dirty="0">
                <a:latin typeface="Avenir Next" panose="020B0503020202020204"/>
              </a:rPr>
              <a:t>One-sided benefit.</a:t>
            </a:r>
            <a:endParaRPr lang="en-US" altLang="en-US" sz="2400" b="1" i="0" u="none" strike="noStrike" cap="none" normalizeH="0" baseline="0" dirty="0">
              <a:ln>
                <a:noFill/>
              </a:ln>
              <a:solidFill>
                <a:schemeClr val="tx1"/>
              </a:solidFill>
              <a:effectLst/>
              <a:latin typeface="Avenir Next" panose="020B0503020202020204"/>
            </a:endParaRPr>
          </a:p>
          <a:p>
            <a:pPr eaLnBrk="0" fontAlgn="base" hangingPunct="0">
              <a:spcBef>
                <a:spcPct val="0"/>
              </a:spcBef>
              <a:spcAft>
                <a:spcPct val="0"/>
              </a:spcAft>
              <a:buFontTx/>
              <a:buChar char="•"/>
            </a:pPr>
            <a:endParaRPr lang="en-US" altLang="en-US" sz="1800" dirty="0">
              <a:latin typeface="Avenir Next" panose="020B0503020202020204"/>
            </a:endParaRPr>
          </a:p>
          <a:p>
            <a:pPr marL="0" marR="0" lvl="0" indent="0" algn="l" defTabSz="914400" rtl="0" eaLnBrk="0" fontAlgn="base" latinLnBrk="0" hangingPunct="0">
              <a:lnSpc>
                <a:spcPct val="100000"/>
              </a:lnSpc>
              <a:spcBef>
                <a:spcPct val="0"/>
              </a:spcBef>
              <a:spcAft>
                <a:spcPct val="0"/>
              </a:spcAft>
              <a:buClrTx/>
              <a:buSzTx/>
              <a:tabLst/>
            </a:pPr>
            <a:endParaRPr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667EF62-9711-7982-336A-8556214440F2}"/>
              </a:ext>
            </a:extLst>
          </p:cNvPr>
          <p:cNvSpPr txBox="1"/>
          <p:nvPr/>
        </p:nvSpPr>
        <p:spPr>
          <a:xfrm>
            <a:off x="848091" y="2567912"/>
            <a:ext cx="4398380" cy="3016210"/>
          </a:xfrm>
          <a:prstGeom prst="rect">
            <a:avLst/>
          </a:prstGeom>
          <a:noFill/>
        </p:spPr>
        <p:txBody>
          <a:bodyPr wrap="square" lIns="91440" tIns="45720" rIns="91440" bIns="45720" rtlCol="0" anchor="t">
            <a:spAutoFit/>
          </a:bodyPr>
          <a:lstStyle/>
          <a:p>
            <a:r>
              <a:rPr lang="en-US" sz="2400" b="1" dirty="0">
                <a:latin typeface="Avenir Next" panose="020B0503020202020204"/>
              </a:rPr>
              <a:t>An internship is:</a:t>
            </a:r>
            <a:endParaRPr lang="en-US" sz="2400" b="1">
              <a:latin typeface="Avenir Next"/>
              <a:ea typeface="Calibri" panose="020F0502020204030204"/>
              <a:cs typeface="Calibri" panose="020F0502020204030204"/>
            </a:endParaRPr>
          </a:p>
          <a:p>
            <a:pPr marL="171450" indent="-171450">
              <a:buFont typeface="Arial"/>
              <a:buChar char="•"/>
            </a:pPr>
            <a:endParaRPr lang="en-US" sz="2400" b="1" dirty="0">
              <a:latin typeface="Avenir Next" panose="020B0503020202020204"/>
            </a:endParaRPr>
          </a:p>
          <a:p>
            <a:pPr marL="342900" indent="-342900">
              <a:buFont typeface="Arial"/>
              <a:buChar char="•"/>
            </a:pPr>
            <a:r>
              <a:rPr lang="en-US" sz="2400" b="1" dirty="0">
                <a:latin typeface="Avenir Next" panose="020B0503020202020204"/>
              </a:rPr>
              <a:t>A structured</a:t>
            </a:r>
          </a:p>
          <a:p>
            <a:pPr marL="342900" indent="-342900">
              <a:buFont typeface="Arial"/>
              <a:buChar char="•"/>
            </a:pPr>
            <a:r>
              <a:rPr lang="en-US" sz="2400" b="1" dirty="0">
                <a:latin typeface="Avenir Next" panose="020B0503020202020204"/>
              </a:rPr>
              <a:t>Time bound</a:t>
            </a:r>
            <a:endParaRPr lang="en-US" sz="2400" b="1">
              <a:latin typeface="Calibri" panose="020F0502020204030204"/>
              <a:ea typeface="Calibri" panose="020F0502020204030204"/>
              <a:cs typeface="Calibri" panose="020F0502020204030204"/>
            </a:endParaRPr>
          </a:p>
          <a:p>
            <a:pPr marL="342900" indent="-342900">
              <a:buFont typeface="Arial"/>
              <a:buChar char="•"/>
            </a:pPr>
            <a:r>
              <a:rPr lang="en-US" sz="2400" b="1" dirty="0">
                <a:latin typeface="Avenir Next" panose="020B0503020202020204"/>
              </a:rPr>
              <a:t>Impactful</a:t>
            </a:r>
            <a:endParaRPr lang="en-US" sz="2400" b="1">
              <a:latin typeface="Avenir Next"/>
              <a:ea typeface="Calibri"/>
              <a:cs typeface="Calibri"/>
            </a:endParaRPr>
          </a:p>
          <a:p>
            <a:pPr marL="342900" indent="-342900">
              <a:buFont typeface="Arial"/>
              <a:buChar char="•"/>
            </a:pPr>
            <a:r>
              <a:rPr lang="en-US" sz="2400" b="1" dirty="0">
                <a:latin typeface="Avenir Next" panose="020B0503020202020204"/>
              </a:rPr>
              <a:t>A win-win</a:t>
            </a:r>
          </a:p>
          <a:p>
            <a:pPr marL="342900" indent="-342900">
              <a:buFont typeface="Arial"/>
              <a:buChar char="•"/>
            </a:pPr>
            <a:r>
              <a:rPr lang="en-US" sz="2400" b="1" dirty="0">
                <a:latin typeface="Avenir Next" panose="020B0503020202020204"/>
              </a:rPr>
              <a:t>Talent strategy</a:t>
            </a:r>
          </a:p>
          <a:p>
            <a:pPr marL="342900" indent="-342900">
              <a:buFont typeface="Arial"/>
              <a:buChar char="•"/>
            </a:pPr>
            <a:endParaRPr lang="en-US" sz="2200" b="1" dirty="0">
              <a:latin typeface="Avenir Next" panose="020B0503020202020204"/>
            </a:endParaRPr>
          </a:p>
        </p:txBody>
      </p:sp>
    </p:spTree>
    <p:extLst>
      <p:ext uri="{BB962C8B-B14F-4D97-AF65-F5344CB8AC3E}">
        <p14:creationId xmlns:p14="http://schemas.microsoft.com/office/powerpoint/2010/main" val="286920379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4E966-28A6-C236-94E6-741EE376C3D9}"/>
              </a:ext>
            </a:extLst>
          </p:cNvPr>
          <p:cNvSpPr>
            <a:spLocks noGrp="1"/>
          </p:cNvSpPr>
          <p:nvPr>
            <p:ph type="body" sz="quarter" idx="13"/>
          </p:nvPr>
        </p:nvSpPr>
        <p:spPr>
          <a:xfrm>
            <a:off x="263047" y="389894"/>
            <a:ext cx="11724361" cy="960703"/>
          </a:xfrm>
        </p:spPr>
        <p:txBody>
          <a:bodyPr lIns="91440" tIns="45720" rIns="91440" bIns="45720" anchor="t"/>
          <a:lstStyle/>
          <a:p>
            <a:r>
              <a:rPr lang="en-US" sz="4800" dirty="0">
                <a:latin typeface="Avenir Next Demi Bold"/>
              </a:rPr>
              <a:t>What makes an internship High-impact?</a:t>
            </a:r>
          </a:p>
        </p:txBody>
      </p:sp>
      <p:sp>
        <p:nvSpPr>
          <p:cNvPr id="4" name="Rectangle 1">
            <a:extLst>
              <a:ext uri="{FF2B5EF4-FFF2-40B4-BE49-F238E27FC236}">
                <a16:creationId xmlns:a16="http://schemas.microsoft.com/office/drawing/2014/main" id="{F12526CA-1B3F-EAE1-79B0-6C49A1E86CD1}"/>
              </a:ext>
            </a:extLst>
          </p:cNvPr>
          <p:cNvSpPr>
            <a:spLocks noGrp="1" noChangeArrowheads="1"/>
          </p:cNvSpPr>
          <p:nvPr>
            <p:ph type="body" sz="quarter" idx="14"/>
          </p:nvPr>
        </p:nvSpPr>
        <p:spPr bwMode="auto">
          <a:xfrm>
            <a:off x="799561" y="5532934"/>
            <a:ext cx="1031765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Arial" panose="020B0604020202020204" pitchFamily="34" charset="0"/>
              </a:rPr>
              <a:t>Create an experience the intern is proud to share with others.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800" dirty="0">
              <a:latin typeface="Arial" panose="020B0604020202020204" pitchFamily="34" charset="0"/>
            </a:endParaRPr>
          </a:p>
        </p:txBody>
      </p:sp>
      <p:graphicFrame>
        <p:nvGraphicFramePr>
          <p:cNvPr id="5" name="Diagram 4">
            <a:extLst>
              <a:ext uri="{FF2B5EF4-FFF2-40B4-BE49-F238E27FC236}">
                <a16:creationId xmlns:a16="http://schemas.microsoft.com/office/drawing/2014/main" id="{A1CE8487-A913-5163-543A-41176CA70EB3}"/>
              </a:ext>
            </a:extLst>
          </p:cNvPr>
          <p:cNvGraphicFramePr/>
          <p:nvPr>
            <p:extLst>
              <p:ext uri="{D42A27DB-BD31-4B8C-83A1-F6EECF244321}">
                <p14:modId xmlns:p14="http://schemas.microsoft.com/office/powerpoint/2010/main" val="1147328026"/>
              </p:ext>
            </p:extLst>
          </p:nvPr>
        </p:nvGraphicFramePr>
        <p:xfrm>
          <a:off x="1291219" y="1353732"/>
          <a:ext cx="9990505" cy="5482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615716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6D4AE-A380-ABFA-3F84-144EA7784B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8AB3D6-7167-FAB6-B44C-8242C2C3FA28}"/>
              </a:ext>
            </a:extLst>
          </p:cNvPr>
          <p:cNvSpPr>
            <a:spLocks noGrp="1"/>
          </p:cNvSpPr>
          <p:nvPr>
            <p:ph type="body" sz="quarter" idx="12"/>
          </p:nvPr>
        </p:nvSpPr>
        <p:spPr>
          <a:xfrm>
            <a:off x="4110038" y="334222"/>
            <a:ext cx="7946126" cy="1334514"/>
          </a:xfrm>
        </p:spPr>
        <p:txBody>
          <a:bodyPr lIns="91440" tIns="45720" rIns="91440" bIns="45720" anchor="t">
            <a:normAutofit fontScale="62500" lnSpcReduction="20000"/>
          </a:bodyPr>
          <a:lstStyle/>
          <a:p>
            <a:r>
              <a:rPr lang="en-US" dirty="0">
                <a:latin typeface="Avenir Next Demi Bold"/>
              </a:rPr>
              <a:t>How do you define the business case for an intern?</a:t>
            </a:r>
          </a:p>
        </p:txBody>
      </p:sp>
      <p:sp>
        <p:nvSpPr>
          <p:cNvPr id="3" name="Text Placeholder 2">
            <a:extLst>
              <a:ext uri="{FF2B5EF4-FFF2-40B4-BE49-F238E27FC236}">
                <a16:creationId xmlns:a16="http://schemas.microsoft.com/office/drawing/2014/main" id="{E1D6AFF7-D221-E64C-2511-2708DEC75C7D}"/>
              </a:ext>
            </a:extLst>
          </p:cNvPr>
          <p:cNvSpPr>
            <a:spLocks noGrp="1"/>
          </p:cNvSpPr>
          <p:nvPr>
            <p:ph type="body" sz="quarter" idx="4294967295"/>
          </p:nvPr>
        </p:nvSpPr>
        <p:spPr>
          <a:xfrm>
            <a:off x="4110038" y="1674813"/>
            <a:ext cx="7527925" cy="4597400"/>
          </a:xfrm>
          <a:prstGeom prst="rect">
            <a:avLst/>
          </a:prstGeom>
        </p:spPr>
        <p:txBody>
          <a:bodyPr lIns="91440" tIns="45720" rIns="91440" bIns="45720" anchor="t"/>
          <a:lstStyle/>
          <a:p>
            <a:pPr marL="0" indent="0">
              <a:buNone/>
            </a:pPr>
            <a:r>
              <a:rPr lang="en-US" dirty="0">
                <a:latin typeface="Avenir Next"/>
              </a:rPr>
              <a:t>Conduct a needs assessment. Ask yourself:</a:t>
            </a:r>
          </a:p>
          <a:p>
            <a:r>
              <a:rPr lang="en-US" dirty="0">
                <a:latin typeface="Avenir Next" panose="020B0503020202020204" pitchFamily="34" charset="0"/>
              </a:rPr>
              <a:t>Where are you currently experiencing bottlenecks?</a:t>
            </a:r>
          </a:p>
          <a:p>
            <a:r>
              <a:rPr lang="en-US" dirty="0">
                <a:latin typeface="Avenir Next" panose="020B0503020202020204" pitchFamily="34" charset="0"/>
              </a:rPr>
              <a:t>What are your top 3 operational priorities this year?</a:t>
            </a:r>
          </a:p>
          <a:p>
            <a:r>
              <a:rPr lang="en-US" dirty="0">
                <a:latin typeface="Avenir Next" panose="020B0503020202020204" pitchFamily="34" charset="0"/>
              </a:rPr>
              <a:t>What areas could realistically host an intern?</a:t>
            </a:r>
          </a:p>
          <a:p>
            <a:r>
              <a:rPr lang="en-US" dirty="0">
                <a:latin typeface="Avenir Next" panose="020B0503020202020204" pitchFamily="34" charset="0"/>
              </a:rPr>
              <a:t>If an internship were to be wildly successful, what would be different in 12 weeks?</a:t>
            </a:r>
          </a:p>
          <a:p>
            <a:r>
              <a:rPr lang="en-US" dirty="0">
                <a:latin typeface="Avenir Next"/>
              </a:rPr>
              <a:t>Are we wanting to host an intern to fill a short-term workforce gap?</a:t>
            </a:r>
          </a:p>
        </p:txBody>
      </p:sp>
      <p:sp>
        <p:nvSpPr>
          <p:cNvPr id="4" name="Picture Placeholder 3">
            <a:extLst>
              <a:ext uri="{FF2B5EF4-FFF2-40B4-BE49-F238E27FC236}">
                <a16:creationId xmlns:a16="http://schemas.microsoft.com/office/drawing/2014/main" id="{F93488AE-DCB0-D8A6-241C-BA7D678A3781}"/>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141080003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89D7E-2B04-2CAE-C8D9-5A43529E58AB}"/>
              </a:ext>
            </a:extLst>
          </p:cNvPr>
          <p:cNvSpPr>
            <a:spLocks noGrp="1"/>
          </p:cNvSpPr>
          <p:nvPr>
            <p:ph type="body" sz="quarter" idx="13"/>
          </p:nvPr>
        </p:nvSpPr>
        <p:spPr>
          <a:xfrm>
            <a:off x="608848" y="389894"/>
            <a:ext cx="11466242" cy="1164879"/>
          </a:xfrm>
        </p:spPr>
        <p:txBody>
          <a:bodyPr/>
          <a:lstStyle/>
          <a:p>
            <a:r>
              <a:rPr lang="en-US" sz="6000" dirty="0"/>
              <a:t>Attracting the Right Candidates</a:t>
            </a:r>
          </a:p>
        </p:txBody>
      </p:sp>
      <p:sp>
        <p:nvSpPr>
          <p:cNvPr id="3" name="Text Placeholder 2">
            <a:extLst>
              <a:ext uri="{FF2B5EF4-FFF2-40B4-BE49-F238E27FC236}">
                <a16:creationId xmlns:a16="http://schemas.microsoft.com/office/drawing/2014/main" id="{8992C947-57F5-3555-CA6D-39756F973E5C}"/>
              </a:ext>
            </a:extLst>
          </p:cNvPr>
          <p:cNvSpPr>
            <a:spLocks noGrp="1"/>
          </p:cNvSpPr>
          <p:nvPr>
            <p:ph type="body" sz="quarter" idx="14"/>
          </p:nvPr>
        </p:nvSpPr>
        <p:spPr/>
        <p:txBody>
          <a:bodyPr lIns="91440" tIns="45720" rIns="91440" bIns="45720" anchor="t"/>
          <a:lstStyle/>
          <a:p>
            <a:endParaRPr lang="en-US" b="1" dirty="0"/>
          </a:p>
          <a:p>
            <a:endParaRPr lang="en-US" dirty="0"/>
          </a:p>
          <a:p>
            <a:endParaRPr lang="en-US" dirty="0"/>
          </a:p>
        </p:txBody>
      </p:sp>
      <p:graphicFrame>
        <p:nvGraphicFramePr>
          <p:cNvPr id="4" name="Diagram 3">
            <a:extLst>
              <a:ext uri="{FF2B5EF4-FFF2-40B4-BE49-F238E27FC236}">
                <a16:creationId xmlns:a16="http://schemas.microsoft.com/office/drawing/2014/main" id="{3F9E026B-3665-EEB6-5AAE-340EFC287995}"/>
              </a:ext>
            </a:extLst>
          </p:cNvPr>
          <p:cNvGraphicFramePr/>
          <p:nvPr>
            <p:extLst>
              <p:ext uri="{D42A27DB-BD31-4B8C-83A1-F6EECF244321}">
                <p14:modId xmlns:p14="http://schemas.microsoft.com/office/powerpoint/2010/main" val="2930464953"/>
              </p:ext>
            </p:extLst>
          </p:nvPr>
        </p:nvGraphicFramePr>
        <p:xfrm>
          <a:off x="2803584" y="1715219"/>
          <a:ext cx="6354792" cy="4606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72" name="Arrow: Up-Down 671">
            <a:extLst>
              <a:ext uri="{FF2B5EF4-FFF2-40B4-BE49-F238E27FC236}">
                <a16:creationId xmlns:a16="http://schemas.microsoft.com/office/drawing/2014/main" id="{E9C0C273-8A28-0F3D-A427-13433AEF2F99}"/>
              </a:ext>
            </a:extLst>
          </p:cNvPr>
          <p:cNvSpPr/>
          <p:nvPr/>
        </p:nvSpPr>
        <p:spPr>
          <a:xfrm>
            <a:off x="1174749" y="2571750"/>
            <a:ext cx="1254125" cy="2726306"/>
          </a:xfrm>
          <a:prstGeom prst="upDownArrow">
            <a:avLst/>
          </a:prstGeom>
          <a:solidFill>
            <a:srgbClr val="B3D3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Arrow: Up-Down 672">
            <a:extLst>
              <a:ext uri="{FF2B5EF4-FFF2-40B4-BE49-F238E27FC236}">
                <a16:creationId xmlns:a16="http://schemas.microsoft.com/office/drawing/2014/main" id="{5180CA44-FC06-FE66-DD2F-BD734C93181C}"/>
              </a:ext>
            </a:extLst>
          </p:cNvPr>
          <p:cNvSpPr/>
          <p:nvPr/>
        </p:nvSpPr>
        <p:spPr>
          <a:xfrm>
            <a:off x="9513616" y="2571750"/>
            <a:ext cx="1254125" cy="2640042"/>
          </a:xfrm>
          <a:prstGeom prst="upDownArrow">
            <a:avLst/>
          </a:prstGeom>
          <a:solidFill>
            <a:srgbClr val="B3D3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61242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looking at computer screen">
            <a:extLst>
              <a:ext uri="{FF2B5EF4-FFF2-40B4-BE49-F238E27FC236}">
                <a16:creationId xmlns:a16="http://schemas.microsoft.com/office/drawing/2014/main" id="{4A1CC06C-E7CE-5EE1-8167-6B3BB1F7A0F3}"/>
              </a:ext>
            </a:extLst>
          </p:cNvPr>
          <p:cNvPicPr>
            <a:picLocks noChangeAspect="1"/>
          </p:cNvPicPr>
          <p:nvPr/>
        </p:nvPicPr>
        <p:blipFill>
          <a:blip r:embed="rId4"/>
          <a:stretch>
            <a:fillRect/>
          </a:stretch>
        </p:blipFill>
        <p:spPr>
          <a:xfrm>
            <a:off x="7475179" y="3422465"/>
            <a:ext cx="4716821" cy="3430438"/>
          </a:xfrm>
          <a:prstGeom prst="rect">
            <a:avLst/>
          </a:prstGeom>
          <a:ln>
            <a:noFill/>
          </a:ln>
          <a:effectLst>
            <a:softEdge rad="112500"/>
          </a:effectLst>
        </p:spPr>
      </p:pic>
      <p:sp>
        <p:nvSpPr>
          <p:cNvPr id="2" name="Text Placeholder 1">
            <a:extLst>
              <a:ext uri="{FF2B5EF4-FFF2-40B4-BE49-F238E27FC236}">
                <a16:creationId xmlns:a16="http://schemas.microsoft.com/office/drawing/2014/main" id="{47EB34B8-2675-A984-10DB-B270D3231D4F}"/>
              </a:ext>
            </a:extLst>
          </p:cNvPr>
          <p:cNvSpPr>
            <a:spLocks noGrp="1"/>
          </p:cNvSpPr>
          <p:nvPr>
            <p:ph type="body" sz="quarter" idx="13"/>
          </p:nvPr>
        </p:nvSpPr>
        <p:spPr/>
        <p:txBody>
          <a:bodyPr/>
          <a:lstStyle/>
          <a:p>
            <a:r>
              <a:rPr lang="en-US" dirty="0"/>
              <a:t>Selecting Top Talent</a:t>
            </a:r>
          </a:p>
        </p:txBody>
      </p:sp>
      <p:sp>
        <p:nvSpPr>
          <p:cNvPr id="4" name="Rectangle 1">
            <a:extLst>
              <a:ext uri="{FF2B5EF4-FFF2-40B4-BE49-F238E27FC236}">
                <a16:creationId xmlns:a16="http://schemas.microsoft.com/office/drawing/2014/main" id="{4CFCF835-9540-EA98-9BF9-F73EDF653026}"/>
              </a:ext>
            </a:extLst>
          </p:cNvPr>
          <p:cNvSpPr>
            <a:spLocks noGrp="1" noChangeArrowheads="1"/>
          </p:cNvSpPr>
          <p:nvPr>
            <p:ph type="body" sz="quarter" idx="14"/>
          </p:nvPr>
        </p:nvSpPr>
        <p:spPr bwMode="auto">
          <a:xfrm>
            <a:off x="602431" y="1709629"/>
            <a:ext cx="1075201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2400">
              <a:latin typeface="Avenir Next Medium"/>
              <a:cs typeface="Arial"/>
            </a:endParaRPr>
          </a:p>
          <a:p>
            <a:pPr eaLnBrk="0" fontAlgn="base" hangingPunct="0">
              <a:spcBef>
                <a:spcPct val="0"/>
              </a:spcBef>
              <a:spcAft>
                <a:spcPct val="0"/>
              </a:spcAft>
              <a:buFontTx/>
              <a:buChar char="•"/>
            </a:pPr>
            <a:endParaRPr lang="en-US" altLang="en-US" sz="2400" b="1" dirty="0">
              <a:latin typeface="Avenir Next Medium"/>
              <a:cs typeface="Arial"/>
            </a:endParaRPr>
          </a:p>
          <a:p>
            <a:pPr>
              <a:spcBef>
                <a:spcPct val="0"/>
              </a:spcBef>
              <a:spcAft>
                <a:spcPct val="0"/>
              </a:spcAft>
              <a:buFontTx/>
            </a:pPr>
            <a:r>
              <a:rPr lang="en-US" altLang="en-US" sz="2400" dirty="0">
                <a:latin typeface="Avenir Next Medium"/>
                <a:cs typeface="Arial"/>
              </a:rPr>
              <a:t>Focus on Evaluating</a:t>
            </a:r>
            <a:r>
              <a:rPr kumimoji="0" lang="en-US" altLang="en-US" sz="2400" b="0" i="0" u="none" strike="noStrike" cap="none" normalizeH="0" baseline="0" dirty="0">
                <a:ln>
                  <a:noFill/>
                </a:ln>
                <a:effectLst/>
                <a:latin typeface="Avenir Next Medium"/>
                <a:cs typeface="Arial"/>
              </a:rPr>
              <a:t>: </a:t>
            </a:r>
            <a:endParaRPr lang="en-US" altLang="en-US" sz="2400" b="0" i="0" u="none" strike="noStrike" cap="none" normalizeH="0" baseline="0" dirty="0">
              <a:ln>
                <a:noFill/>
              </a:ln>
              <a:effectLst/>
              <a:latin typeface="Avenir Next Medium"/>
              <a:cs typeface="Arial"/>
            </a:endParaRPr>
          </a:p>
          <a:p>
            <a:pPr>
              <a:spcBef>
                <a:spcPct val="0"/>
              </a:spcBef>
              <a:spcAft>
                <a:spcPct val="0"/>
              </a:spcAft>
            </a:pPr>
            <a:endParaRPr lang="en-US" altLang="en-US" sz="2400" dirty="0">
              <a:latin typeface="Avenir Next Medium"/>
              <a:cs typeface="Arial"/>
            </a:endParaRPr>
          </a:p>
          <a:p>
            <a:pPr eaLnBrk="0" fontAlgn="base" hangingPunct="0">
              <a:spcBef>
                <a:spcPct val="0"/>
              </a:spcBef>
              <a:spcAft>
                <a:spcPct val="0"/>
              </a:spcAft>
              <a:buFontTx/>
              <a:buChar char="•"/>
            </a:pPr>
            <a:r>
              <a:rPr kumimoji="0" lang="en-US" altLang="en-US" sz="2400" b="1" i="0" u="none" strike="noStrike" cap="none" normalizeH="0" baseline="0" dirty="0">
                <a:ln>
                  <a:noFill/>
                </a:ln>
                <a:effectLst/>
                <a:latin typeface="Avenir Next Medium"/>
                <a:cs typeface="Arial"/>
              </a:rPr>
              <a:t>Technical ability</a:t>
            </a:r>
            <a:r>
              <a:rPr lang="en-US" altLang="en-US" sz="2400" dirty="0">
                <a:latin typeface="Avenir Next Medium"/>
                <a:cs typeface="Arial"/>
              </a:rPr>
              <a:t> not directly related to the industry.</a:t>
            </a:r>
            <a:endParaRPr lang="en-US" altLang="en-US" sz="2400" b="0" i="0" u="none" strike="noStrike" cap="none" normalizeH="0" baseline="0" dirty="0">
              <a:ln>
                <a:noFill/>
              </a:ln>
              <a:effectLst/>
              <a:latin typeface="Avenir Next Medium"/>
              <a:cs typeface="Arial"/>
            </a:endParaRPr>
          </a:p>
          <a:p>
            <a:pPr>
              <a:spcBef>
                <a:spcPct val="0"/>
              </a:spcBef>
              <a:spcAft>
                <a:spcPct val="0"/>
              </a:spcAft>
              <a:buFontTx/>
              <a:buChar char="•"/>
            </a:pPr>
            <a:r>
              <a:rPr lang="en-US" altLang="en-US" sz="2400" b="1" dirty="0">
                <a:latin typeface="Avenir Next Medium"/>
                <a:cs typeface="Arial"/>
              </a:rPr>
              <a:t>Honesty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effectLst/>
                <a:latin typeface="Avenir Next Medium"/>
                <a:cs typeface="Arial"/>
              </a:rPr>
              <a:t>Willingness to learn</a:t>
            </a:r>
            <a:r>
              <a:rPr kumimoji="0" lang="en-US" altLang="en-US" sz="2400" b="0" i="0" u="none" strike="noStrike" cap="none" normalizeH="0" baseline="0" dirty="0">
                <a:ln>
                  <a:noFill/>
                </a:ln>
                <a:effectLst/>
                <a:latin typeface="Avenir Next Medium"/>
                <a:cs typeface="Arial"/>
              </a:rPr>
              <a:t> </a:t>
            </a:r>
            <a:endParaRPr lang="en-US" altLang="en-US" sz="2400" b="0" i="0" u="none" strike="noStrike" cap="none" normalizeH="0" baseline="0" dirty="0">
              <a:ln>
                <a:noFill/>
              </a:ln>
              <a:effectLst/>
              <a:latin typeface="Avenir Next Medium"/>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effectLst/>
                <a:latin typeface="Avenir Next Medium"/>
                <a:cs typeface="Arial"/>
              </a:rPr>
              <a:t>Communication</a:t>
            </a:r>
            <a:r>
              <a:rPr kumimoji="0" lang="en-US" altLang="en-US" sz="2400" b="0" i="0" u="none" strike="noStrike" cap="none" normalizeH="0" baseline="0" dirty="0">
                <a:ln>
                  <a:noFill/>
                </a:ln>
                <a:effectLst/>
                <a:latin typeface="Avenir Next Medium"/>
                <a:cs typeface="Arial"/>
              </a:rPr>
              <a:t> skills </a:t>
            </a:r>
            <a:endParaRPr lang="en-US" altLang="en-US" sz="2400" b="0" i="0" u="none" strike="noStrike" cap="none" normalizeH="0" baseline="0" dirty="0">
              <a:ln>
                <a:noFill/>
              </a:ln>
              <a:effectLst/>
              <a:latin typeface="Avenir Next Medium"/>
              <a:cs typeface="Arial"/>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400" b="1" dirty="0">
                <a:latin typeface="Avenir Next Medium"/>
                <a:cs typeface="Arial"/>
              </a:rPr>
              <a:t>Potential/Excitement</a:t>
            </a:r>
            <a:endParaRPr lang="en-US" altLang="en-US" sz="2400" b="1" i="0" u="none" strike="noStrike" cap="none" normalizeH="0" baseline="0" dirty="0">
              <a:ln>
                <a:noFill/>
              </a:ln>
              <a:effectLst/>
              <a:latin typeface="Avenir Next Medium"/>
              <a:cs typeface="Arial"/>
            </a:endParaRPr>
          </a:p>
        </p:txBody>
      </p:sp>
    </p:spTree>
    <p:extLst>
      <p:ext uri="{BB962C8B-B14F-4D97-AF65-F5344CB8AC3E}">
        <p14:creationId xmlns:p14="http://schemas.microsoft.com/office/powerpoint/2010/main" val="406377912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2872</TotalTime>
  <Words>1348</Words>
  <Application>Microsoft Office PowerPoint</Application>
  <PresentationFormat>Widescreen</PresentationFormat>
  <Paragraphs>190</Paragraphs>
  <Slides>18</Slides>
  <Notes>12</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AHEAD FASTER</dc:title>
  <dc:creator>Heather Ferreria</dc:creator>
  <cp:lastModifiedBy>Alex Kelleher</cp:lastModifiedBy>
  <cp:revision>792</cp:revision>
  <dcterms:created xsi:type="dcterms:W3CDTF">2020-12-09T14:52:08Z</dcterms:created>
  <dcterms:modified xsi:type="dcterms:W3CDTF">2026-04-08T14:27:44Z</dcterms:modified>
</cp:coreProperties>
</file>