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24"/>
  </p:notesMasterIdLst>
  <p:handoutMasterIdLst>
    <p:handoutMasterId r:id="rId25"/>
  </p:handoutMasterIdLst>
  <p:sldIdLst>
    <p:sldId id="273" r:id="rId4"/>
    <p:sldId id="276" r:id="rId5"/>
    <p:sldId id="277" r:id="rId6"/>
    <p:sldId id="278" r:id="rId7"/>
    <p:sldId id="279" r:id="rId8"/>
    <p:sldId id="280" r:id="rId9"/>
    <p:sldId id="281" r:id="rId10"/>
    <p:sldId id="282" r:id="rId11"/>
    <p:sldId id="283" r:id="rId12"/>
    <p:sldId id="287" r:id="rId13"/>
    <p:sldId id="472" r:id="rId14"/>
    <p:sldId id="471" r:id="rId15"/>
    <p:sldId id="473" r:id="rId16"/>
    <p:sldId id="284" r:id="rId17"/>
    <p:sldId id="285" r:id="rId18"/>
    <p:sldId id="274" r:id="rId19"/>
    <p:sldId id="286" r:id="rId20"/>
    <p:sldId id="288" r:id="rId21"/>
    <p:sldId id="469"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068AFF8-E4BF-4E05-B85A-8CE9CD1DCC78}">
          <p14:sldIdLst>
            <p14:sldId id="273"/>
            <p14:sldId id="276"/>
            <p14:sldId id="277"/>
            <p14:sldId id="278"/>
            <p14:sldId id="279"/>
            <p14:sldId id="280"/>
            <p14:sldId id="281"/>
            <p14:sldId id="282"/>
            <p14:sldId id="283"/>
            <p14:sldId id="287"/>
            <p14:sldId id="472"/>
            <p14:sldId id="471"/>
            <p14:sldId id="473"/>
            <p14:sldId id="284"/>
            <p14:sldId id="285"/>
            <p14:sldId id="274"/>
            <p14:sldId id="286"/>
            <p14:sldId id="288"/>
            <p14:sldId id="469"/>
            <p14:sldId id="275"/>
          </p14:sldIdLst>
        </p14:section>
      </p14:sectionLst>
    </p:ex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DB4"/>
    <a:srgbClr val="003B55"/>
    <a:srgbClr val="006885"/>
    <a:srgbClr val="B3D335"/>
    <a:srgbClr val="00A8E5"/>
    <a:srgbClr val="E9EEF2"/>
    <a:srgbClr val="005074"/>
    <a:srgbClr val="F5F7F9"/>
    <a:srgbClr val="002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C6AECB-FDD7-4394-8903-B64C84DDFB1B}" v="9" dt="2026-09-08T11:14:35.7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805" autoAdjust="0"/>
  </p:normalViewPr>
  <p:slideViewPr>
    <p:cSldViewPr snapToGrid="0">
      <p:cViewPr varScale="1">
        <p:scale>
          <a:sx n="56" d="100"/>
          <a:sy n="56" d="100"/>
        </p:scale>
        <p:origin x="1038" y="60"/>
      </p:cViewPr>
      <p:guideLst>
        <p:guide orient="horz" pos="2184"/>
        <p:guide pos="3864"/>
      </p:guideLst>
    </p:cSldViewPr>
  </p:slideViewPr>
  <p:outlineViewPr>
    <p:cViewPr>
      <p:scale>
        <a:sx n="33" d="100"/>
        <a:sy n="33" d="100"/>
      </p:scale>
      <p:origin x="0" y="0"/>
    </p:cViewPr>
  </p:outlineViewPr>
  <p:notesTextViewPr>
    <p:cViewPr>
      <p:scale>
        <a:sx n="3" d="2"/>
        <a:sy n="3" d="2"/>
      </p:scale>
      <p:origin x="0" y="-2418"/>
    </p:cViewPr>
  </p:notesText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rdyn Shawhan" userId="Gw9lnywRRkTEiwa6b6tnAoZDb9sqDhil87qd6QyL1zk=" providerId="None" clId="Web-{BAC6AECB-FDD7-4394-8903-B64C84DDFB1B}"/>
    <pc:docChg chg="modSld">
      <pc:chgData name="Jordyn Shawhan" userId="Gw9lnywRRkTEiwa6b6tnAoZDb9sqDhil87qd6QyL1zk=" providerId="None" clId="Web-{BAC6AECB-FDD7-4394-8903-B64C84DDFB1B}" dt="2026-09-08T11:14:29.654" v="7" actId="14100"/>
      <pc:docMkLst>
        <pc:docMk/>
      </pc:docMkLst>
      <pc:sldChg chg="addSp modSp">
        <pc:chgData name="Jordyn Shawhan" userId="Gw9lnywRRkTEiwa6b6tnAoZDb9sqDhil87qd6QyL1zk=" providerId="None" clId="Web-{BAC6AECB-FDD7-4394-8903-B64C84DDFB1B}" dt="2026-09-08T11:14:29.654" v="7" actId="14100"/>
        <pc:sldMkLst>
          <pc:docMk/>
          <pc:sldMk cId="2679385417" sldId="275"/>
        </pc:sldMkLst>
        <pc:picChg chg="add mod">
          <ac:chgData name="Jordyn Shawhan" userId="Gw9lnywRRkTEiwa6b6tnAoZDb9sqDhil87qd6QyL1zk=" providerId="None" clId="Web-{BAC6AECB-FDD7-4394-8903-B64C84DDFB1B}" dt="2026-09-08T11:14:29.654" v="7" actId="14100"/>
          <ac:picMkLst>
            <pc:docMk/>
            <pc:sldMk cId="2679385417" sldId="275"/>
            <ac:picMk id="2" creationId="{1F5CAD90-630E-1025-7F04-F76F95E823B4}"/>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667638-1C71-4F51-8A20-2BAFABE6AF25}" type="doc">
      <dgm:prSet loTypeId="urn:microsoft.com/office/officeart/2009/layout/CircleArrowProcess" loCatId="cycle" qsTypeId="urn:microsoft.com/office/officeart/2005/8/quickstyle/simple1#2" qsCatId="simple" csTypeId="urn:microsoft.com/office/officeart/2005/8/colors/colorful5#1" csCatId="colorful" phldr="1"/>
      <dgm:spPr/>
      <dgm:t>
        <a:bodyPr/>
        <a:lstStyle/>
        <a:p>
          <a:endParaRPr lang="en-US"/>
        </a:p>
      </dgm:t>
    </dgm:pt>
    <dgm:pt modelId="{A4E24EF4-3616-4DB6-A4F7-6A92DC7970B0}">
      <dgm:prSet phldrT="[Text]"/>
      <dgm:spPr>
        <a:xfrm>
          <a:off x="1908132" y="1254215"/>
          <a:ext cx="1327260" cy="663471"/>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Cultural Humility</a:t>
          </a:r>
        </a:p>
      </dgm:t>
    </dgm:pt>
    <dgm:pt modelId="{36B59FF3-8394-4E14-9225-212E641B26FD}" type="parTrans" cxnId="{3E2A4DB4-A30B-4826-B5A2-3DAE25AC0E42}">
      <dgm:prSet/>
      <dgm:spPr/>
      <dgm:t>
        <a:bodyPr/>
        <a:lstStyle/>
        <a:p>
          <a:endParaRPr lang="en-US"/>
        </a:p>
      </dgm:t>
    </dgm:pt>
    <dgm:pt modelId="{90DE1760-D0A1-45E0-8254-B13F588C96D0}" type="sibTrans" cxnId="{3E2A4DB4-A30B-4826-B5A2-3DAE25AC0E42}">
      <dgm:prSet/>
      <dgm:spPr/>
      <dgm:t>
        <a:bodyPr/>
        <a:lstStyle/>
        <a:p>
          <a:endParaRPr lang="en-US"/>
        </a:p>
      </dgm:t>
    </dgm:pt>
    <dgm:pt modelId="{AF8015CA-18C1-4CD0-A4F9-B70E7292B0DE}">
      <dgm:prSet phldrT="[Text]"/>
      <dgm:spPr>
        <a:xfrm>
          <a:off x="1247418" y="2634751"/>
          <a:ext cx="1327260" cy="663471"/>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Cultural Intelligence</a:t>
          </a:r>
        </a:p>
      </dgm:t>
    </dgm:pt>
    <dgm:pt modelId="{DD3F0C7F-C34C-4E24-8A97-C9AAFA3A578F}" type="parTrans" cxnId="{AEE1E0B6-B5E4-43B5-B832-289B57F9C1F1}">
      <dgm:prSet/>
      <dgm:spPr/>
      <dgm:t>
        <a:bodyPr/>
        <a:lstStyle/>
        <a:p>
          <a:endParaRPr lang="en-US"/>
        </a:p>
      </dgm:t>
    </dgm:pt>
    <dgm:pt modelId="{DB9FD6E2-2A67-43DB-B24F-26430B984259}" type="sibTrans" cxnId="{AEE1E0B6-B5E4-43B5-B832-289B57F9C1F1}">
      <dgm:prSet/>
      <dgm:spPr/>
      <dgm:t>
        <a:bodyPr/>
        <a:lstStyle/>
        <a:p>
          <a:endParaRPr lang="en-US"/>
        </a:p>
      </dgm:t>
    </dgm:pt>
    <dgm:pt modelId="{525EC01B-770A-45FF-8F5B-18D530794127}">
      <dgm:prSet phldrT="[Text]"/>
      <dgm:spPr>
        <a:xfrm>
          <a:off x="1911272" y="4017273"/>
          <a:ext cx="1327260" cy="663471"/>
        </a:xfrm>
        <a:prstGeom prst="rect">
          <a:avLst/>
        </a:prstGeom>
        <a:noFill/>
        <a:ln>
          <a:noFill/>
        </a:ln>
        <a:effectLst/>
      </dgm:spPr>
      <dgm:t>
        <a:bodyPr/>
        <a:lstStyle/>
        <a:p>
          <a:pPr>
            <a:buNone/>
          </a:pPr>
          <a:r>
            <a:rPr lang="en-US" dirty="0">
              <a:solidFill>
                <a:sysClr val="windowText" lastClr="000000">
                  <a:hueOff val="0"/>
                  <a:satOff val="0"/>
                  <a:lumOff val="0"/>
                  <a:alphaOff val="0"/>
                </a:sysClr>
              </a:solidFill>
              <a:latin typeface="Calibri" panose="020F0502020204030204"/>
              <a:ea typeface="+mn-ea"/>
              <a:cs typeface="+mn-cs"/>
            </a:rPr>
            <a:t>Cultural Competence</a:t>
          </a:r>
        </a:p>
      </dgm:t>
    </dgm:pt>
    <dgm:pt modelId="{3D636E92-E8AB-49A0-8454-4C647D7595CE}" type="parTrans" cxnId="{D901E816-A0FB-429F-8A33-C589E25AC1B5}">
      <dgm:prSet/>
      <dgm:spPr/>
      <dgm:t>
        <a:bodyPr/>
        <a:lstStyle/>
        <a:p>
          <a:endParaRPr lang="en-US"/>
        </a:p>
      </dgm:t>
    </dgm:pt>
    <dgm:pt modelId="{74731EB3-7D62-4ACD-AB0B-E140D7CE3A1D}" type="sibTrans" cxnId="{D901E816-A0FB-429F-8A33-C589E25AC1B5}">
      <dgm:prSet/>
      <dgm:spPr/>
      <dgm:t>
        <a:bodyPr/>
        <a:lstStyle/>
        <a:p>
          <a:endParaRPr lang="en-US"/>
        </a:p>
      </dgm:t>
    </dgm:pt>
    <dgm:pt modelId="{3965097E-51F9-471D-B459-FA441366B584}" type="pres">
      <dgm:prSet presAssocID="{5B667638-1C71-4F51-8A20-2BAFABE6AF25}" presName="Name0" presStyleCnt="0">
        <dgm:presLayoutVars>
          <dgm:chMax val="7"/>
          <dgm:chPref val="7"/>
          <dgm:dir/>
          <dgm:animLvl val="lvl"/>
        </dgm:presLayoutVars>
      </dgm:prSet>
      <dgm:spPr/>
    </dgm:pt>
    <dgm:pt modelId="{93B10FAE-DA2E-479B-8BBD-D4923D8B7212}" type="pres">
      <dgm:prSet presAssocID="{A4E24EF4-3616-4DB6-A4F7-6A92DC7970B0}" presName="Accent1" presStyleCnt="0"/>
      <dgm:spPr/>
    </dgm:pt>
    <dgm:pt modelId="{6548F1B0-CDE9-44BB-B65A-F368E4810738}" type="pres">
      <dgm:prSet presAssocID="{A4E24EF4-3616-4DB6-A4F7-6A92DC7970B0}" presName="Accent" presStyleLbl="node1" presStyleIdx="0" presStyleCnt="3"/>
      <dgm:spPr>
        <a:xfrm>
          <a:off x="1380188" y="391752"/>
          <a:ext cx="2388529" cy="2388893"/>
        </a:xfrm>
        <a:prstGeom prst="circularArrow">
          <a:avLst>
            <a:gd name="adj1" fmla="val 10980"/>
            <a:gd name="adj2" fmla="val 1142322"/>
            <a:gd name="adj3" fmla="val 4500000"/>
            <a:gd name="adj4" fmla="val 10800000"/>
            <a:gd name="adj5" fmla="val 125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E9F06EB8-F4C9-46E5-BA93-DEBEB9782835}" type="pres">
      <dgm:prSet presAssocID="{A4E24EF4-3616-4DB6-A4F7-6A92DC7970B0}" presName="Parent1" presStyleLbl="revTx" presStyleIdx="0" presStyleCnt="3">
        <dgm:presLayoutVars>
          <dgm:chMax val="1"/>
          <dgm:chPref val="1"/>
          <dgm:bulletEnabled val="1"/>
        </dgm:presLayoutVars>
      </dgm:prSet>
      <dgm:spPr/>
    </dgm:pt>
    <dgm:pt modelId="{FB263783-142F-4B34-984F-D7A162A784FE}" type="pres">
      <dgm:prSet presAssocID="{AF8015CA-18C1-4CD0-A4F9-B70E7292B0DE}" presName="Accent2" presStyleCnt="0"/>
      <dgm:spPr/>
    </dgm:pt>
    <dgm:pt modelId="{F5A8ACE8-C65A-4A8D-BBEC-85835F538ACD}" type="pres">
      <dgm:prSet presAssocID="{AF8015CA-18C1-4CD0-A4F9-B70E7292B0DE}" presName="Accent" presStyleLbl="node1" presStyleIdx="1" presStyleCnt="3"/>
      <dgm:spPr>
        <a:xfrm>
          <a:off x="716783" y="1764349"/>
          <a:ext cx="2388529" cy="2388893"/>
        </a:xfrm>
        <a:prstGeom prst="leftCircularArrow">
          <a:avLst>
            <a:gd name="adj1" fmla="val 10980"/>
            <a:gd name="adj2" fmla="val 1142322"/>
            <a:gd name="adj3" fmla="val 6300000"/>
            <a:gd name="adj4" fmla="val 18900000"/>
            <a:gd name="adj5" fmla="val 12500"/>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gm:spPr>
    </dgm:pt>
    <dgm:pt modelId="{CBA5696B-095A-46E8-BBC6-A597F82BCD53}" type="pres">
      <dgm:prSet presAssocID="{AF8015CA-18C1-4CD0-A4F9-B70E7292B0DE}" presName="Parent2" presStyleLbl="revTx" presStyleIdx="1" presStyleCnt="3">
        <dgm:presLayoutVars>
          <dgm:chMax val="1"/>
          <dgm:chPref val="1"/>
          <dgm:bulletEnabled val="1"/>
        </dgm:presLayoutVars>
      </dgm:prSet>
      <dgm:spPr/>
    </dgm:pt>
    <dgm:pt modelId="{315B36DB-AB67-433E-86F3-755845845595}" type="pres">
      <dgm:prSet presAssocID="{525EC01B-770A-45FF-8F5B-18D530794127}" presName="Accent3" presStyleCnt="0"/>
      <dgm:spPr/>
    </dgm:pt>
    <dgm:pt modelId="{2C3744C3-0AB5-4329-B41B-F401A3C54E70}" type="pres">
      <dgm:prSet presAssocID="{525EC01B-770A-45FF-8F5B-18D530794127}" presName="Accent" presStyleLbl="node1" presStyleIdx="2" presStyleCnt="3"/>
      <dgm:spPr>
        <a:xfrm>
          <a:off x="1550189" y="3301200"/>
          <a:ext cx="2052117" cy="2052939"/>
        </a:xfrm>
        <a:prstGeom prst="blockArc">
          <a:avLst>
            <a:gd name="adj1" fmla="val 13500000"/>
            <a:gd name="adj2" fmla="val 10800000"/>
            <a:gd name="adj3" fmla="val 1274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pt>
    <dgm:pt modelId="{A6CB7519-09B7-4337-A8E8-FCD75684FDC9}" type="pres">
      <dgm:prSet presAssocID="{525EC01B-770A-45FF-8F5B-18D530794127}" presName="Parent3" presStyleLbl="revTx" presStyleIdx="2" presStyleCnt="3">
        <dgm:presLayoutVars>
          <dgm:chMax val="1"/>
          <dgm:chPref val="1"/>
          <dgm:bulletEnabled val="1"/>
        </dgm:presLayoutVars>
      </dgm:prSet>
      <dgm:spPr/>
    </dgm:pt>
  </dgm:ptLst>
  <dgm:cxnLst>
    <dgm:cxn modelId="{D901E816-A0FB-429F-8A33-C589E25AC1B5}" srcId="{5B667638-1C71-4F51-8A20-2BAFABE6AF25}" destId="{525EC01B-770A-45FF-8F5B-18D530794127}" srcOrd="2" destOrd="0" parTransId="{3D636E92-E8AB-49A0-8454-4C647D7595CE}" sibTransId="{74731EB3-7D62-4ACD-AB0B-E140D7CE3A1D}"/>
    <dgm:cxn modelId="{30D41A21-EC2B-4829-9886-9F65E08F3BAE}" type="presOf" srcId="{5B667638-1C71-4F51-8A20-2BAFABE6AF25}" destId="{3965097E-51F9-471D-B459-FA441366B584}" srcOrd="0" destOrd="0" presId="urn:microsoft.com/office/officeart/2009/layout/CircleArrowProcess"/>
    <dgm:cxn modelId="{BD0842A2-24E1-4C29-BA6E-080A2F9942AC}" type="presOf" srcId="{AF8015CA-18C1-4CD0-A4F9-B70E7292B0DE}" destId="{CBA5696B-095A-46E8-BBC6-A597F82BCD53}" srcOrd="0" destOrd="0" presId="urn:microsoft.com/office/officeart/2009/layout/CircleArrowProcess"/>
    <dgm:cxn modelId="{2F51E1A4-2183-4E73-A9CC-8B50D894663E}" type="presOf" srcId="{A4E24EF4-3616-4DB6-A4F7-6A92DC7970B0}" destId="{E9F06EB8-F4C9-46E5-BA93-DEBEB9782835}" srcOrd="0" destOrd="0" presId="urn:microsoft.com/office/officeart/2009/layout/CircleArrowProcess"/>
    <dgm:cxn modelId="{3E2A4DB4-A30B-4826-B5A2-3DAE25AC0E42}" srcId="{5B667638-1C71-4F51-8A20-2BAFABE6AF25}" destId="{A4E24EF4-3616-4DB6-A4F7-6A92DC7970B0}" srcOrd="0" destOrd="0" parTransId="{36B59FF3-8394-4E14-9225-212E641B26FD}" sibTransId="{90DE1760-D0A1-45E0-8254-B13F588C96D0}"/>
    <dgm:cxn modelId="{AEE1E0B6-B5E4-43B5-B832-289B57F9C1F1}" srcId="{5B667638-1C71-4F51-8A20-2BAFABE6AF25}" destId="{AF8015CA-18C1-4CD0-A4F9-B70E7292B0DE}" srcOrd="1" destOrd="0" parTransId="{DD3F0C7F-C34C-4E24-8A97-C9AAFA3A578F}" sibTransId="{DB9FD6E2-2A67-43DB-B24F-26430B984259}"/>
    <dgm:cxn modelId="{B7D0B4FB-F681-4305-B42C-E676CD3A6959}" type="presOf" srcId="{525EC01B-770A-45FF-8F5B-18D530794127}" destId="{A6CB7519-09B7-4337-A8E8-FCD75684FDC9}" srcOrd="0" destOrd="0" presId="urn:microsoft.com/office/officeart/2009/layout/CircleArrowProcess"/>
    <dgm:cxn modelId="{139EFB36-7585-4EE0-9B65-34C72C5AAAAA}" type="presParOf" srcId="{3965097E-51F9-471D-B459-FA441366B584}" destId="{93B10FAE-DA2E-479B-8BBD-D4923D8B7212}" srcOrd="0" destOrd="0" presId="urn:microsoft.com/office/officeart/2009/layout/CircleArrowProcess"/>
    <dgm:cxn modelId="{7E8736FB-ABA1-4C25-BAAB-6B388422131E}" type="presParOf" srcId="{93B10FAE-DA2E-479B-8BBD-D4923D8B7212}" destId="{6548F1B0-CDE9-44BB-B65A-F368E4810738}" srcOrd="0" destOrd="0" presId="urn:microsoft.com/office/officeart/2009/layout/CircleArrowProcess"/>
    <dgm:cxn modelId="{0271E5BF-1994-426C-B5EE-8A8B2F91CCFA}" type="presParOf" srcId="{3965097E-51F9-471D-B459-FA441366B584}" destId="{E9F06EB8-F4C9-46E5-BA93-DEBEB9782835}" srcOrd="1" destOrd="0" presId="urn:microsoft.com/office/officeart/2009/layout/CircleArrowProcess"/>
    <dgm:cxn modelId="{B2DAB789-227B-406F-98EF-92AE54E1DE8D}" type="presParOf" srcId="{3965097E-51F9-471D-B459-FA441366B584}" destId="{FB263783-142F-4B34-984F-D7A162A784FE}" srcOrd="2" destOrd="0" presId="urn:microsoft.com/office/officeart/2009/layout/CircleArrowProcess"/>
    <dgm:cxn modelId="{0BAE2977-075F-446F-80DB-276EAA2E8E57}" type="presParOf" srcId="{FB263783-142F-4B34-984F-D7A162A784FE}" destId="{F5A8ACE8-C65A-4A8D-BBEC-85835F538ACD}" srcOrd="0" destOrd="0" presId="urn:microsoft.com/office/officeart/2009/layout/CircleArrowProcess"/>
    <dgm:cxn modelId="{ED960FD9-5B78-429F-8C66-595D404DB321}" type="presParOf" srcId="{3965097E-51F9-471D-B459-FA441366B584}" destId="{CBA5696B-095A-46E8-BBC6-A597F82BCD53}" srcOrd="3" destOrd="0" presId="urn:microsoft.com/office/officeart/2009/layout/CircleArrowProcess"/>
    <dgm:cxn modelId="{0E13EE70-FDB3-4B88-8283-1AA85FC85581}" type="presParOf" srcId="{3965097E-51F9-471D-B459-FA441366B584}" destId="{315B36DB-AB67-433E-86F3-755845845595}" srcOrd="4" destOrd="0" presId="urn:microsoft.com/office/officeart/2009/layout/CircleArrowProcess"/>
    <dgm:cxn modelId="{4F8B8B5B-F79C-4C0D-B825-B3026BF35023}" type="presParOf" srcId="{315B36DB-AB67-433E-86F3-755845845595}" destId="{2C3744C3-0AB5-4329-B41B-F401A3C54E70}" srcOrd="0" destOrd="0" presId="urn:microsoft.com/office/officeart/2009/layout/CircleArrowProcess"/>
    <dgm:cxn modelId="{2FD78C9F-5843-4CF4-9DEA-A6BC673A38EA}" type="presParOf" srcId="{3965097E-51F9-471D-B459-FA441366B584}" destId="{A6CB7519-09B7-4337-A8E8-FCD75684FDC9}"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48F1B0-CDE9-44BB-B65A-F368E4810738}">
      <dsp:nvSpPr>
        <dsp:cNvPr id="0" name=""/>
        <dsp:cNvSpPr/>
      </dsp:nvSpPr>
      <dsp:spPr>
        <a:xfrm>
          <a:off x="1709711" y="203018"/>
          <a:ext cx="2958794" cy="2959244"/>
        </a:xfrm>
        <a:prstGeom prst="circularArrow">
          <a:avLst>
            <a:gd name="adj1" fmla="val 10980"/>
            <a:gd name="adj2" fmla="val 1142322"/>
            <a:gd name="adj3" fmla="val 4500000"/>
            <a:gd name="adj4" fmla="val 10800000"/>
            <a:gd name="adj5" fmla="val 125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F06EB8-F4C9-46E5-BA93-DEBEB9782835}">
      <dsp:nvSpPr>
        <dsp:cNvPr id="0" name=""/>
        <dsp:cNvSpPr/>
      </dsp:nvSpPr>
      <dsp:spPr>
        <a:xfrm>
          <a:off x="2363701" y="1271395"/>
          <a:ext cx="1644145" cy="821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Text" lastClr="000000">
                  <a:hueOff val="0"/>
                  <a:satOff val="0"/>
                  <a:lumOff val="0"/>
                  <a:alphaOff val="0"/>
                </a:sysClr>
              </a:solidFill>
              <a:latin typeface="Calibri" panose="020F0502020204030204"/>
              <a:ea typeface="+mn-ea"/>
              <a:cs typeface="+mn-cs"/>
            </a:rPr>
            <a:t>Cultural Humility</a:t>
          </a:r>
        </a:p>
      </dsp:txBody>
      <dsp:txXfrm>
        <a:off x="2363701" y="1271395"/>
        <a:ext cx="1644145" cy="821875"/>
      </dsp:txXfrm>
    </dsp:sp>
    <dsp:sp modelId="{F5A8ACE8-C65A-4A8D-BBEC-85835F538ACD}">
      <dsp:nvSpPr>
        <dsp:cNvPr id="0" name=""/>
        <dsp:cNvSpPr/>
      </dsp:nvSpPr>
      <dsp:spPr>
        <a:xfrm>
          <a:off x="887916" y="1903323"/>
          <a:ext cx="2958794" cy="2959244"/>
        </a:xfrm>
        <a:prstGeom prst="leftCircularArrow">
          <a:avLst>
            <a:gd name="adj1" fmla="val 10980"/>
            <a:gd name="adj2" fmla="val 1142322"/>
            <a:gd name="adj3" fmla="val 6300000"/>
            <a:gd name="adj4" fmla="val 18900000"/>
            <a:gd name="adj5" fmla="val 12500"/>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A5696B-095A-46E8-BBC6-A597F82BCD53}">
      <dsp:nvSpPr>
        <dsp:cNvPr id="0" name=""/>
        <dsp:cNvSpPr/>
      </dsp:nvSpPr>
      <dsp:spPr>
        <a:xfrm>
          <a:off x="1545240" y="2981536"/>
          <a:ext cx="1644145" cy="821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Text" lastClr="000000">
                  <a:hueOff val="0"/>
                  <a:satOff val="0"/>
                  <a:lumOff val="0"/>
                  <a:alphaOff val="0"/>
                </a:sysClr>
              </a:solidFill>
              <a:latin typeface="Calibri" panose="020F0502020204030204"/>
              <a:ea typeface="+mn-ea"/>
              <a:cs typeface="+mn-cs"/>
            </a:rPr>
            <a:t>Cultural Intelligence</a:t>
          </a:r>
        </a:p>
      </dsp:txBody>
      <dsp:txXfrm>
        <a:off x="1545240" y="2981536"/>
        <a:ext cx="1644145" cy="821875"/>
      </dsp:txXfrm>
    </dsp:sp>
    <dsp:sp modelId="{2C3744C3-0AB5-4329-B41B-F401A3C54E70}">
      <dsp:nvSpPr>
        <dsp:cNvPr id="0" name=""/>
        <dsp:cNvSpPr/>
      </dsp:nvSpPr>
      <dsp:spPr>
        <a:xfrm>
          <a:off x="1920299" y="3807100"/>
          <a:ext cx="2542063" cy="2543081"/>
        </a:xfrm>
        <a:prstGeom prst="blockArc">
          <a:avLst>
            <a:gd name="adj1" fmla="val 13500000"/>
            <a:gd name="adj2" fmla="val 10800000"/>
            <a:gd name="adj3" fmla="val 1274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CB7519-09B7-4337-A8E8-FCD75684FDC9}">
      <dsp:nvSpPr>
        <dsp:cNvPr id="0" name=""/>
        <dsp:cNvSpPr/>
      </dsp:nvSpPr>
      <dsp:spPr>
        <a:xfrm>
          <a:off x="2367591" y="4694136"/>
          <a:ext cx="1644145" cy="821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ysClr val="windowText" lastClr="000000">
                  <a:hueOff val="0"/>
                  <a:satOff val="0"/>
                  <a:lumOff val="0"/>
                  <a:alphaOff val="0"/>
                </a:sysClr>
              </a:solidFill>
              <a:latin typeface="Calibri" panose="020F0502020204030204"/>
              <a:ea typeface="+mn-ea"/>
              <a:cs typeface="+mn-cs"/>
            </a:rPr>
            <a:t>Cultural Competence</a:t>
          </a:r>
        </a:p>
      </dsp:txBody>
      <dsp:txXfrm>
        <a:off x="2367591" y="4694136"/>
        <a:ext cx="1644145" cy="821875"/>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8F8F22-9458-885E-BBCB-9301F10439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2CBD69-A6CA-4899-9114-FB9CAD1D75A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1B1686-57C0-4993-9FFA-1CBF0C65D552}" type="datetimeFigureOut">
              <a:rPr lang="en-US" smtClean="0"/>
              <a:t>9/8/2026</a:t>
            </a:fld>
            <a:endParaRPr lang="en-US"/>
          </a:p>
        </p:txBody>
      </p:sp>
      <p:sp>
        <p:nvSpPr>
          <p:cNvPr id="4" name="Footer Placeholder 3">
            <a:extLst>
              <a:ext uri="{FF2B5EF4-FFF2-40B4-BE49-F238E27FC236}">
                <a16:creationId xmlns:a16="http://schemas.microsoft.com/office/drawing/2014/main" id="{2AA6C9AF-DBD1-B049-2590-441C1BE452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47FE715-1B9E-3028-04E6-FA93F339F2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42A92-2E3D-43B5-8785-1049ACFB9D41}" type="slidenum">
              <a:rPr lang="en-US" smtClean="0"/>
              <a:t>‹#›</a:t>
            </a:fld>
            <a:endParaRPr lang="en-US"/>
          </a:p>
        </p:txBody>
      </p:sp>
    </p:spTree>
    <p:extLst>
      <p:ext uri="{BB962C8B-B14F-4D97-AF65-F5344CB8AC3E}">
        <p14:creationId xmlns:p14="http://schemas.microsoft.com/office/powerpoint/2010/main" val="2943428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9E0C85-F3D1-4F45-88DC-FA876F454F7B}" type="datetimeFigureOut">
              <a:rPr lang="en-US" smtClean="0"/>
              <a:t>9/8/2026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427C96-C4D4-4CC6-B394-9ABD2317949B}" type="slidenum">
              <a:rPr lang="en-US" smtClean="0"/>
              <a:t>‹#›</a:t>
            </a:fld>
            <a:endParaRPr lang="en-US"/>
          </a:p>
        </p:txBody>
      </p:sp>
    </p:spTree>
    <p:extLst>
      <p:ext uri="{BB962C8B-B14F-4D97-AF65-F5344CB8AC3E}">
        <p14:creationId xmlns:p14="http://schemas.microsoft.com/office/powerpoint/2010/main" val="145588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Today is a preview of the Navigating Invisible Boundaries workshop on Enhancing Communication when Working Across the Globe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Whether you lead teams across the globe, have co-workers across the globe or maybe you don’t currently work across the globe but have coworkers in the United States that are from various countries this webinar/workshop may benefit you.</a:t>
            </a: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Below is script from website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Global collaboration brings incredible opportunities but also hidden challenges. Communication, leadership, decision-making, and feedback styles often vary across cultures, creating invisible boundaries that can impact team dynamics and results.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Join us for a preview of this interactive workshop to uncover how social norms and business customs influence collaboration worldwide. You’ll learn practical strategies to adapt your communication and leadership style, helping you build stronger, more respectful working relationships across borders.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What Participants Will Gain:</a:t>
            </a:r>
          </a:p>
          <a:p>
            <a:pPr lvl="0"/>
            <a:r>
              <a:rPr lang="en-US" sz="1200" b="0" i="0" kern="1200" dirty="0">
                <a:solidFill>
                  <a:schemeClr val="tx1"/>
                </a:solidFill>
                <a:effectLst/>
                <a:latin typeface="+mn-lt"/>
                <a:ea typeface="+mn-ea"/>
                <a:cs typeface="+mn-cs"/>
              </a:rPr>
              <a:t>Insight into how social norms and business customs influence team interactions</a:t>
            </a:r>
          </a:p>
          <a:p>
            <a:pPr lvl="0"/>
            <a:r>
              <a:rPr lang="en-US" sz="1200" b="0" i="0" kern="1200" dirty="0">
                <a:solidFill>
                  <a:schemeClr val="tx1"/>
                </a:solidFill>
                <a:effectLst/>
                <a:latin typeface="+mn-lt"/>
                <a:ea typeface="+mn-ea"/>
                <a:cs typeface="+mn-cs"/>
              </a:rPr>
              <a:t>Awareness of the underlying dimensions that shape communication, leadership, and decision-making</a:t>
            </a:r>
          </a:p>
          <a:p>
            <a:pPr lvl="0"/>
            <a:r>
              <a:rPr lang="en-US" sz="1200" b="0" i="0" kern="1200" dirty="0">
                <a:solidFill>
                  <a:schemeClr val="tx1"/>
                </a:solidFill>
                <a:effectLst/>
                <a:latin typeface="+mn-lt"/>
                <a:ea typeface="+mn-ea"/>
                <a:cs typeface="+mn-cs"/>
              </a:rPr>
              <a:t>Strategies to adapt leadership and communication styles in global environments</a:t>
            </a:r>
          </a:p>
          <a:p>
            <a:r>
              <a:rPr lang="en-US" sz="1200" b="0" i="0" kern="1200" dirty="0">
                <a:solidFill>
                  <a:schemeClr val="tx1"/>
                </a:solidFill>
                <a:effectLst/>
                <a:latin typeface="+mn-lt"/>
                <a:ea typeface="+mn-ea"/>
                <a:cs typeface="+mn-cs"/>
              </a:rPr>
              <a:t>Whether you lead global teams today or aspire to in the future, this session will give you the tools to navigate cultural differences and collaborate with confidence.</a:t>
            </a:r>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1</a:t>
            </a:fld>
            <a:endParaRPr lang="en-US"/>
          </a:p>
        </p:txBody>
      </p:sp>
    </p:spTree>
    <p:extLst>
      <p:ext uri="{BB962C8B-B14F-4D97-AF65-F5344CB8AC3E}">
        <p14:creationId xmlns:p14="http://schemas.microsoft.com/office/powerpoint/2010/main" val="31526424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hear from you! You’re in a meeting with a colleague… https://app.sli.do/event/ew4tko5FZxB8s6v9whAa5s</a:t>
            </a:r>
          </a:p>
        </p:txBody>
      </p:sp>
      <p:sp>
        <p:nvSpPr>
          <p:cNvPr id="4" name="Slide Number Placeholder 3"/>
          <p:cNvSpPr>
            <a:spLocks noGrp="1"/>
          </p:cNvSpPr>
          <p:nvPr>
            <p:ph type="sldNum" sz="quarter" idx="5"/>
          </p:nvPr>
        </p:nvSpPr>
        <p:spPr/>
        <p:txBody>
          <a:bodyPr/>
          <a:lstStyle/>
          <a:p>
            <a:fld id="{85427C96-C4D4-4CC6-B394-9ABD2317949B}" type="slidenum">
              <a:rPr lang="en-US" smtClean="0"/>
              <a:t>10</a:t>
            </a:fld>
            <a:endParaRPr lang="en-US"/>
          </a:p>
        </p:txBody>
      </p:sp>
    </p:spTree>
    <p:extLst>
      <p:ext uri="{BB962C8B-B14F-4D97-AF65-F5344CB8AC3E}">
        <p14:creationId xmlns:p14="http://schemas.microsoft.com/office/powerpoint/2010/main" val="40775569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A912E-5ED7-8439-51F8-085A4E7BD8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EBF04B-14F5-2021-4A03-45CF422ADB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82C986-024C-4C37-BB57-4DBB26682783}"/>
              </a:ext>
            </a:extLst>
          </p:cNvPr>
          <p:cNvSpPr>
            <a:spLocks noGrp="1"/>
          </p:cNvSpPr>
          <p:nvPr>
            <p:ph type="body" idx="1"/>
          </p:nvPr>
        </p:nvSpPr>
        <p:spPr/>
        <p:txBody>
          <a:bodyPr/>
          <a:lstStyle/>
          <a:p>
            <a:r>
              <a:rPr lang="en-US" dirty="0"/>
              <a:t>Let’s hear from you! You’re in a meeting with a colleague… https://app.sli.do/event/ew4tko5FZxB8s6v9whAa5s</a:t>
            </a:r>
          </a:p>
        </p:txBody>
      </p:sp>
      <p:sp>
        <p:nvSpPr>
          <p:cNvPr id="4" name="Slide Number Placeholder 3">
            <a:extLst>
              <a:ext uri="{FF2B5EF4-FFF2-40B4-BE49-F238E27FC236}">
                <a16:creationId xmlns:a16="http://schemas.microsoft.com/office/drawing/2014/main" id="{B62691C0-C6A8-60F4-67FA-76D6B77CE68F}"/>
              </a:ext>
            </a:extLst>
          </p:cNvPr>
          <p:cNvSpPr>
            <a:spLocks noGrp="1"/>
          </p:cNvSpPr>
          <p:nvPr>
            <p:ph type="sldNum" sz="quarter" idx="5"/>
          </p:nvPr>
        </p:nvSpPr>
        <p:spPr/>
        <p:txBody>
          <a:bodyPr/>
          <a:lstStyle/>
          <a:p>
            <a:fld id="{85427C96-C4D4-4CC6-B394-9ABD2317949B}" type="slidenum">
              <a:rPr lang="en-US" smtClean="0"/>
              <a:t>11</a:t>
            </a:fld>
            <a:endParaRPr lang="en-US"/>
          </a:p>
        </p:txBody>
      </p:sp>
    </p:spTree>
    <p:extLst>
      <p:ext uri="{BB962C8B-B14F-4D97-AF65-F5344CB8AC3E}">
        <p14:creationId xmlns:p14="http://schemas.microsoft.com/office/powerpoint/2010/main" val="3972766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hear from you: “we need to talk” https://app.sli.do/event/ew4tko5FZxB8s6v9whAa5s</a:t>
            </a:r>
          </a:p>
        </p:txBody>
      </p:sp>
      <p:sp>
        <p:nvSpPr>
          <p:cNvPr id="4" name="Slide Number Placeholder 3"/>
          <p:cNvSpPr>
            <a:spLocks noGrp="1"/>
          </p:cNvSpPr>
          <p:nvPr>
            <p:ph type="sldNum" sz="quarter" idx="5"/>
          </p:nvPr>
        </p:nvSpPr>
        <p:spPr/>
        <p:txBody>
          <a:bodyPr/>
          <a:lstStyle/>
          <a:p>
            <a:fld id="{85427C96-C4D4-4CC6-B394-9ABD2317949B}" type="slidenum">
              <a:rPr lang="en-US" smtClean="0"/>
              <a:t>12</a:t>
            </a:fld>
            <a:endParaRPr lang="en-US"/>
          </a:p>
        </p:txBody>
      </p:sp>
    </p:spTree>
    <p:extLst>
      <p:ext uri="{BB962C8B-B14F-4D97-AF65-F5344CB8AC3E}">
        <p14:creationId xmlns:p14="http://schemas.microsoft.com/office/powerpoint/2010/main" val="3024161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129A7-8CC6-55A1-259C-5C2F7A91C3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67092-A3E7-7FB9-4A00-894C826374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F16AAF-7D1A-0340-F8D2-0E2B1D643E92}"/>
              </a:ext>
            </a:extLst>
          </p:cNvPr>
          <p:cNvSpPr>
            <a:spLocks noGrp="1"/>
          </p:cNvSpPr>
          <p:nvPr>
            <p:ph type="body" idx="1"/>
          </p:nvPr>
        </p:nvSpPr>
        <p:spPr/>
        <p:txBody>
          <a:bodyPr/>
          <a:lstStyle/>
          <a:p>
            <a:r>
              <a:rPr lang="en-US" dirty="0"/>
              <a:t>Ask to place in chat.</a:t>
            </a:r>
          </a:p>
          <a:p>
            <a:endParaRPr lang="en-US" dirty="0"/>
          </a:p>
          <a:p>
            <a:r>
              <a:rPr lang="en-US" dirty="0"/>
              <a:t>Click </a:t>
            </a:r>
            <a:r>
              <a:rPr lang="en-US"/>
              <a:t>after responses</a:t>
            </a:r>
          </a:p>
        </p:txBody>
      </p:sp>
      <p:sp>
        <p:nvSpPr>
          <p:cNvPr id="4" name="Slide Number Placeholder 3">
            <a:extLst>
              <a:ext uri="{FF2B5EF4-FFF2-40B4-BE49-F238E27FC236}">
                <a16:creationId xmlns:a16="http://schemas.microsoft.com/office/drawing/2014/main" id="{DC30062B-9589-8C70-2B81-A87312321378}"/>
              </a:ext>
            </a:extLst>
          </p:cNvPr>
          <p:cNvSpPr>
            <a:spLocks noGrp="1"/>
          </p:cNvSpPr>
          <p:nvPr>
            <p:ph type="sldNum" sz="quarter" idx="5"/>
          </p:nvPr>
        </p:nvSpPr>
        <p:spPr/>
        <p:txBody>
          <a:bodyPr/>
          <a:lstStyle/>
          <a:p>
            <a:fld id="{85427C96-C4D4-4CC6-B394-9ABD2317949B}" type="slidenum">
              <a:rPr lang="en-US" smtClean="0"/>
              <a:t>13</a:t>
            </a:fld>
            <a:endParaRPr lang="en-US"/>
          </a:p>
        </p:txBody>
      </p:sp>
    </p:spTree>
    <p:extLst>
      <p:ext uri="{BB962C8B-B14F-4D97-AF65-F5344CB8AC3E}">
        <p14:creationId xmlns:p14="http://schemas.microsoft.com/office/powerpoint/2010/main" val="920117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part of the workshop we dive into what culture is and is not. We define cultural competence. And then we move on to the next section, “Mapping the Way Forward”</a:t>
            </a:r>
          </a:p>
        </p:txBody>
      </p:sp>
      <p:sp>
        <p:nvSpPr>
          <p:cNvPr id="4" name="Slide Number Placeholder 3"/>
          <p:cNvSpPr>
            <a:spLocks noGrp="1"/>
          </p:cNvSpPr>
          <p:nvPr>
            <p:ph type="sldNum" sz="quarter" idx="5"/>
          </p:nvPr>
        </p:nvSpPr>
        <p:spPr/>
        <p:txBody>
          <a:bodyPr/>
          <a:lstStyle/>
          <a:p>
            <a:fld id="{85427C96-C4D4-4CC6-B394-9ABD2317949B}" type="slidenum">
              <a:rPr lang="en-US" smtClean="0"/>
              <a:t>14</a:t>
            </a:fld>
            <a:endParaRPr lang="en-US"/>
          </a:p>
        </p:txBody>
      </p:sp>
    </p:spTree>
    <p:extLst>
      <p:ext uri="{BB962C8B-B14F-4D97-AF65-F5344CB8AC3E}">
        <p14:creationId xmlns:p14="http://schemas.microsoft.com/office/powerpoint/2010/main" val="1511871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This research is based off of professor Erin Meyer at INSEAD (a global, graduate level business school) and expert in cross-cultural management and global business studies. Building on her framework, here is the Culture Relativity Map, where I’ve mapped several of the countries </a:t>
            </a:r>
            <a:r>
              <a:rPr lang="en-US" b="0" dirty="0" err="1"/>
              <a:t>organziations</a:t>
            </a:r>
            <a:r>
              <a:rPr lang="en-US" b="0" dirty="0"/>
              <a:t> engage with.</a:t>
            </a:r>
          </a:p>
          <a:p>
            <a:endParaRPr lang="en-US" dirty="0"/>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When we explore this, what matters isn’t where each country stands on the scale, but how they are positioned relative to each other. It’s that relative positioning that shapes how people see and understand one another.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Let’s look at the United States. It’s in red.  And let’s look at how it moves across the model and it’s positioning related to other countries.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If we look at the US in relations to Canada, you can see how they are very aligned in many aspects… in communicating, evaluating or giving feedback, and leading,</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 then when we look at making decisions, HERE the US is positioned quite further away from Canada.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Then again, they align in building trust and scheduling.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I know this can be overwhelming to look at for the first time, we will dive into some of these scales a bit more in the next slides and I’ll share some examples to put it into context.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5427C96-C4D4-4CC6-B394-9ABD2317949B}" type="slidenum">
              <a:rPr lang="en-US" smtClean="0"/>
              <a:t>15</a:t>
            </a:fld>
            <a:endParaRPr lang="en-US"/>
          </a:p>
        </p:txBody>
      </p:sp>
    </p:spTree>
    <p:extLst>
      <p:ext uri="{BB962C8B-B14F-4D97-AF65-F5344CB8AC3E}">
        <p14:creationId xmlns:p14="http://schemas.microsoft.com/office/powerpoint/2010/main" val="22313588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Let’s look at an example of different communicating approaches.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A German employee says, “It’s common sense at the end of a meeting to recap what was said, followed by an email recap.”</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[CLICK]</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pPr>
            <a:r>
              <a:rPr lang="en-US" dirty="0">
                <a:effectLst/>
                <a:latin typeface="Calibri" panose="020F0502020204030204" pitchFamily="34" charset="0"/>
                <a:ea typeface="Calibri" panose="020F0502020204030204" pitchFamily="34" charset="0"/>
                <a:cs typeface="Calibri" panose="020F0502020204030204" pitchFamily="34" charset="0"/>
              </a:rPr>
              <a:t>An Indonesian employee says,</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“My boss is German, but my team is Indonesian. Spoken agreement is enough for me. So, when we get off the phone and you send me an e-mail recapping in writing everything we just decided, it sends me a clear sign that you don’t trust me.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b="0" dirty="0"/>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16</a:t>
            </a:fld>
            <a:endParaRPr lang="en-US"/>
          </a:p>
        </p:txBody>
      </p:sp>
    </p:spTree>
    <p:extLst>
      <p:ext uri="{BB962C8B-B14F-4D97-AF65-F5344CB8AC3E}">
        <p14:creationId xmlns:p14="http://schemas.microsoft.com/office/powerpoint/2010/main" val="3716196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Aft>
                <a:spcPts val="8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The disagreeing scale aligns with confrontation. </a:t>
            </a:r>
          </a:p>
          <a:p>
            <a:pPr marL="0" marR="0">
              <a:lnSpc>
                <a:spcPct val="107000"/>
              </a:lnSpc>
              <a:spcAft>
                <a:spcPts val="800"/>
              </a:spcAft>
              <a:buNone/>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Aft>
                <a:spcPts val="800"/>
              </a:spcAft>
              <a:buNone/>
            </a:pPr>
            <a:r>
              <a:rPr lang="en-US" sz="1200" dirty="0">
                <a:effectLst/>
                <a:latin typeface="Calibri" panose="020F0502020204030204" pitchFamily="34" charset="0"/>
                <a:ea typeface="Calibri" panose="020F0502020204030204" pitchFamily="34" charset="0"/>
                <a:cs typeface="Calibri" panose="020F0502020204030204" pitchFamily="34" charset="0"/>
              </a:rPr>
              <a:t>Where disagreement and debate is expected and welcome among some cultures especially during sales &amp; negotiating.</a:t>
            </a:r>
          </a:p>
          <a:p>
            <a:pPr marL="0" marR="0">
              <a:lnSpc>
                <a:spcPct val="107000"/>
              </a:lnSpc>
              <a:spcAft>
                <a:spcPts val="800"/>
              </a:spcAft>
              <a:buNone/>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r>
              <a:rPr lang="en-US" sz="1200" b="0" i="0" kern="1200" dirty="0">
                <a:solidFill>
                  <a:schemeClr val="tx1"/>
                </a:solidFill>
                <a:effectLst/>
                <a:latin typeface="+mn-lt"/>
                <a:ea typeface="+mn-ea"/>
                <a:cs typeface="+mn-cs"/>
              </a:rPr>
              <a:t>During the meeting, the German team members ask </a:t>
            </a:r>
            <a:r>
              <a:rPr lang="en-US" sz="1200" b="1" i="0" kern="1200" dirty="0">
                <a:solidFill>
                  <a:schemeClr val="tx1"/>
                </a:solidFill>
                <a:effectLst/>
                <a:latin typeface="+mn-lt"/>
                <a:ea typeface="+mn-ea"/>
                <a:cs typeface="+mn-cs"/>
              </a:rPr>
              <a:t>many detailed questions</a:t>
            </a:r>
            <a:r>
              <a:rPr lang="en-US" sz="1200" b="0" i="0" kern="1200" dirty="0">
                <a:solidFill>
                  <a:schemeClr val="tx1"/>
                </a:solidFill>
                <a:effectLst/>
                <a:latin typeface="+mn-lt"/>
                <a:ea typeface="+mn-ea"/>
                <a:cs typeface="+mn-cs"/>
              </a:rPr>
              <a:t> about the proposal. They challenge some of the ideas, point out potential problems, and engage in a long discussion about how the partnership would work. The American team may interpret this as a sign that the meeting is going badly. They might think, </a:t>
            </a:r>
            <a:r>
              <a:rPr lang="en-US" sz="1200" b="0" i="1" kern="1200" dirty="0">
                <a:solidFill>
                  <a:schemeClr val="tx1"/>
                </a:solidFill>
                <a:effectLst/>
                <a:latin typeface="+mn-lt"/>
                <a:ea typeface="+mn-ea"/>
                <a:cs typeface="+mn-cs"/>
              </a:rPr>
              <a:t>“They keep questioning our ideas and disagreeing with us, so they must not like the proposal.”</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However, from a </a:t>
            </a:r>
            <a:r>
              <a:rPr lang="en-US" sz="1200" b="1" i="0" kern="1200" dirty="0">
                <a:solidFill>
                  <a:schemeClr val="tx1"/>
                </a:solidFill>
                <a:effectLst/>
                <a:latin typeface="+mn-lt"/>
                <a:ea typeface="+mn-ea"/>
                <a:cs typeface="+mn-cs"/>
              </a:rPr>
              <a:t>German cultural perspective</a:t>
            </a:r>
            <a:r>
              <a:rPr lang="en-US" sz="1200" b="0" i="0" kern="1200" dirty="0">
                <a:solidFill>
                  <a:schemeClr val="tx1"/>
                </a:solidFill>
                <a:effectLst/>
                <a:latin typeface="+mn-lt"/>
                <a:ea typeface="+mn-ea"/>
                <a:cs typeface="+mn-cs"/>
              </a:rPr>
              <a:t>, asking questions and carefully discussing disagreements can demonstrate </a:t>
            </a:r>
            <a:r>
              <a:rPr lang="en-US" sz="1200" b="1" i="0" kern="1200" dirty="0">
                <a:solidFill>
                  <a:schemeClr val="tx1"/>
                </a:solidFill>
                <a:effectLst/>
                <a:latin typeface="+mn-lt"/>
                <a:ea typeface="+mn-ea"/>
                <a:cs typeface="+mn-cs"/>
              </a:rPr>
              <a:t>seriousness, preparation, and interest</a:t>
            </a:r>
            <a:r>
              <a:rPr lang="en-US" sz="1200" b="0" i="0" kern="1200" dirty="0">
                <a:solidFill>
                  <a:schemeClr val="tx1"/>
                </a:solidFill>
                <a:effectLst/>
                <a:latin typeface="+mn-lt"/>
                <a:ea typeface="+mn-ea"/>
                <a:cs typeface="+mn-cs"/>
              </a:rPr>
              <a:t> in the proposal. Working through details and potential problems before reaching an agreement can be an important part of building trust and making a good decision.</a:t>
            </a:r>
          </a:p>
          <a:p>
            <a:r>
              <a:rPr lang="en-US" sz="1200" b="0" i="0" kern="1200" dirty="0">
                <a:solidFill>
                  <a:schemeClr val="tx1"/>
                </a:solidFill>
                <a:effectLst/>
                <a:latin typeface="+mn-lt"/>
                <a:ea typeface="+mn-ea"/>
                <a:cs typeface="+mn-cs"/>
              </a:rPr>
              <a:t>In this situation, the American team might see </a:t>
            </a:r>
            <a:r>
              <a:rPr lang="en-US" sz="1200" b="1" i="0" kern="1200" dirty="0">
                <a:solidFill>
                  <a:schemeClr val="tx1"/>
                </a:solidFill>
                <a:effectLst/>
                <a:latin typeface="+mn-lt"/>
                <a:ea typeface="+mn-ea"/>
                <a:cs typeface="+mn-cs"/>
              </a:rPr>
              <a:t>debate as confrontation</a:t>
            </a:r>
            <a:r>
              <a:rPr lang="en-US" sz="1200" b="0" i="0" kern="1200" dirty="0">
                <a:solidFill>
                  <a:schemeClr val="tx1"/>
                </a:solidFill>
                <a:effectLst/>
                <a:latin typeface="+mn-lt"/>
                <a:ea typeface="+mn-ea"/>
                <a:cs typeface="+mn-cs"/>
              </a:rPr>
              <a:t>, while the German team may see </a:t>
            </a:r>
            <a:r>
              <a:rPr lang="en-US" sz="1200" b="1" i="0" kern="1200" dirty="0">
                <a:solidFill>
                  <a:schemeClr val="tx1"/>
                </a:solidFill>
                <a:effectLst/>
                <a:latin typeface="+mn-lt"/>
                <a:ea typeface="+mn-ea"/>
                <a:cs typeface="+mn-cs"/>
              </a:rPr>
              <a:t>careful questioning as responsible business communication</a:t>
            </a:r>
            <a:r>
              <a:rPr lang="en-US" sz="1200" b="0" i="0" kern="1200" dirty="0">
                <a:solidFill>
                  <a:schemeClr val="tx1"/>
                </a:solidFill>
                <a:effectLst/>
                <a:latin typeface="+mn-lt"/>
                <a:ea typeface="+mn-ea"/>
                <a:cs typeface="+mn-cs"/>
              </a:rPr>
              <a:t>. Neither interpretation is inherently "right" or "wrong"; they reflect different cultural expectations about how productive communication should look.</a:t>
            </a:r>
          </a:p>
          <a:p>
            <a:pPr marL="0" marR="0">
              <a:lnSpc>
                <a:spcPct val="107000"/>
              </a:lnSpc>
              <a:spcAft>
                <a:spcPts val="800"/>
              </a:spcAft>
              <a:buNone/>
            </a:pPr>
            <a:endParaRPr lang="en-US" sz="12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18</a:t>
            </a:fld>
            <a:endParaRPr lang="en-US"/>
          </a:p>
        </p:txBody>
      </p:sp>
    </p:spTree>
    <p:extLst>
      <p:ext uri="{BB962C8B-B14F-4D97-AF65-F5344CB8AC3E}">
        <p14:creationId xmlns:p14="http://schemas.microsoft.com/office/powerpoint/2010/main" val="93945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C9770-CAEC-E56F-7958-A40D044667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17F4A1-565E-DA40-174A-2260097DD5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441E9A-AAF2-ECA8-A257-E4CAA1B75AAD}"/>
              </a:ext>
            </a:extLst>
          </p:cNvPr>
          <p:cNvSpPr>
            <a:spLocks noGrp="1"/>
          </p:cNvSpPr>
          <p:nvPr>
            <p:ph type="body" idx="1"/>
          </p:nvPr>
        </p:nvSpPr>
        <p:spPr/>
        <p:txBody>
          <a:bodyPr/>
          <a:lstStyle/>
          <a:p>
            <a:pPr lvl="0"/>
            <a:r>
              <a:rPr lang="en-US" kern="1200" dirty="0">
                <a:solidFill>
                  <a:schemeClr val="tx1"/>
                </a:solidFill>
                <a:effectLst/>
                <a:latin typeface="+mn-lt"/>
                <a:ea typeface="+mn-ea"/>
                <a:cs typeface="+mn-cs"/>
              </a:rPr>
              <a:t>As I read this scenario, just pause and self-reflect if you have been in a similar situation and how you handled it.</a:t>
            </a:r>
          </a:p>
          <a:p>
            <a:pPr lvl="0"/>
            <a:endParaRPr lang="en-US" kern="1200" dirty="0">
              <a:solidFill>
                <a:schemeClr val="tx1"/>
              </a:solidFill>
              <a:effectLst/>
              <a:latin typeface="+mn-lt"/>
              <a:ea typeface="+mn-ea"/>
              <a:cs typeface="+mn-cs"/>
            </a:endParaRPr>
          </a:p>
          <a:p>
            <a:pPr lvl="0"/>
            <a:r>
              <a:rPr lang="en-US" kern="1200" dirty="0">
                <a:solidFill>
                  <a:schemeClr val="tx1"/>
                </a:solidFill>
                <a:effectLst/>
                <a:latin typeface="+mn-lt"/>
                <a:ea typeface="+mn-ea"/>
                <a:cs typeface="+mn-cs"/>
              </a:rPr>
              <a:t>Use this or introduce a different scenario specifically related to confrontation.  </a:t>
            </a:r>
          </a:p>
          <a:p>
            <a:pPr lvl="0"/>
            <a:r>
              <a:rPr lang="en-US" kern="1200" dirty="0">
                <a:solidFill>
                  <a:schemeClr val="tx1"/>
                </a:solidFill>
                <a:effectLst/>
                <a:latin typeface="+mn-lt"/>
                <a:ea typeface="+mn-ea"/>
                <a:cs typeface="+mn-cs"/>
              </a:rPr>
              <a:t>Sales meeting, no confrontation – went well, lots of questions, conversation became heated – did not go well</a:t>
            </a:r>
          </a:p>
          <a:p>
            <a:pPr lvl="0"/>
            <a:endParaRPr lang="en-US" sz="1800" kern="1200" dirty="0">
              <a:solidFill>
                <a:schemeClr val="tx1"/>
              </a:solidFill>
              <a:effectLst/>
              <a:latin typeface="+mn-lt"/>
              <a:ea typeface="+mn-ea"/>
              <a:cs typeface="+mn-cs"/>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endParaRPr lang="en-US" sz="1200" b="1" kern="1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FE900AF-A6C5-49A9-844C-331407EC8B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287585-FBAD-4428-9FAC-0365A3B50C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2165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KEY TAKEAWAYS</a:t>
            </a:r>
          </a:p>
          <a:p>
            <a:endParaRPr lang="en-US" dirty="0"/>
          </a:p>
          <a:p>
            <a:r>
              <a:rPr lang="en-US" dirty="0"/>
              <a:t>Q&amp;A:</a:t>
            </a:r>
          </a:p>
          <a:p>
            <a:r>
              <a:rPr lang="en-US" b="1" dirty="0"/>
              <a:t>What are some of the strategies you introduce during the workshop?</a:t>
            </a:r>
          </a:p>
          <a:p>
            <a:r>
              <a:rPr lang="en-US" b="0" dirty="0"/>
              <a:t>Style-flexing, DiSC, Coaching tools.</a:t>
            </a:r>
          </a:p>
          <a:p>
            <a:endParaRPr lang="en-US" dirty="0"/>
          </a:p>
          <a:p>
            <a:pPr>
              <a:lnSpc>
                <a:spcPct val="115000"/>
              </a:lnSpc>
              <a:spcBef>
                <a:spcPts val="0"/>
              </a:spcBef>
            </a:pPr>
            <a:r>
              <a:rPr lang="en-US" sz="1200" b="1" kern="100" dirty="0">
                <a:latin typeface="Calibri" panose="020F0502020204030204" pitchFamily="34" charset="0"/>
                <a:ea typeface="Calibri" panose="020F0502020204030204" pitchFamily="34" charset="0"/>
                <a:cs typeface="Times New Roman" panose="02020603050405020304" pitchFamily="18" charset="0"/>
              </a:rPr>
              <a:t>What does the Action Plan look like?</a:t>
            </a:r>
          </a:p>
          <a:p>
            <a:pPr>
              <a:lnSpc>
                <a:spcPct val="115000"/>
              </a:lnSpc>
              <a:spcBef>
                <a:spcPts val="0"/>
              </a:spcBef>
            </a:pPr>
            <a:r>
              <a:rPr lang="en-US" sz="1200" kern="100" dirty="0">
                <a:latin typeface="Calibri" panose="020F0502020204030204" pitchFamily="34" charset="0"/>
                <a:ea typeface="Calibri" panose="020F0502020204030204" pitchFamily="34" charset="0"/>
                <a:cs typeface="Times New Roman" panose="02020603050405020304" pitchFamily="18" charset="0"/>
              </a:rPr>
              <a:t>You’re beginning with yourself, the individual.  Over four weeks, participants will focus on developing one specific behavior to focus on with intention and consistency, to start to form a new pattern of thought and behavior, one that can spark positive momentum across your entire team.  Without the 30-day check in – encourage Leaders to follow up with the participants on their action plan.  With 30-day check in, our facilitators will meet with the team or individual for a 1.5 meeting to discuss Action Plan, talk through obstacles/challenges, discuss strategies or coaching conversations to navigate challenges.</a:t>
            </a:r>
          </a:p>
          <a:p>
            <a:pPr>
              <a:lnSpc>
                <a:spcPct val="115000"/>
              </a:lnSpc>
              <a:spcBef>
                <a:spcPts val="0"/>
              </a:spcBef>
            </a:pPr>
            <a:endParaRPr lang="en-US" sz="12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200" b="1" kern="100" dirty="0">
                <a:latin typeface="Calibri" panose="020F0502020204030204" pitchFamily="34" charset="0"/>
                <a:ea typeface="Calibri" panose="020F0502020204030204" pitchFamily="34" charset="0"/>
                <a:cs typeface="Times New Roman" panose="02020603050405020304" pitchFamily="18" charset="0"/>
              </a:rPr>
              <a:t>What are some of the ways you personalize or make it interactive?</a:t>
            </a:r>
          </a:p>
          <a:p>
            <a:pPr>
              <a:lnSpc>
                <a:spcPct val="115000"/>
              </a:lnSpc>
              <a:spcBef>
                <a:spcPts val="0"/>
              </a:spcBef>
            </a:pPr>
            <a:r>
              <a:rPr lang="en-US" sz="1200" b="0" kern="100" dirty="0">
                <a:latin typeface="Calibri" panose="020F0502020204030204" pitchFamily="34" charset="0"/>
                <a:ea typeface="Calibri" panose="020F0502020204030204" pitchFamily="34" charset="0"/>
                <a:cs typeface="Times New Roman" panose="02020603050405020304" pitchFamily="18" charset="0"/>
              </a:rPr>
              <a:t>Customize it according to the countries your organization works with. We can also customize the questions that you feel are most relevant to your organization and things you’ve heard in the company. We can also customize some of the scenarios that we use during group discussion or for coaching.  We include questions, survey, word cloud, partner activity, group discussions, role-play. </a:t>
            </a:r>
            <a:endParaRPr lang="en-US" b="0" dirty="0"/>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20</a:t>
            </a:fld>
            <a:endParaRPr lang="en-US"/>
          </a:p>
        </p:txBody>
      </p:sp>
    </p:spTree>
    <p:extLst>
      <p:ext uri="{BB962C8B-B14F-4D97-AF65-F5344CB8AC3E}">
        <p14:creationId xmlns:p14="http://schemas.microsoft.com/office/powerpoint/2010/main" val="2856795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2</a:t>
            </a:fld>
            <a:endParaRPr lang="en-US"/>
          </a:p>
        </p:txBody>
      </p:sp>
    </p:spTree>
    <p:extLst>
      <p:ext uri="{BB962C8B-B14F-4D97-AF65-F5344CB8AC3E}">
        <p14:creationId xmlns:p14="http://schemas.microsoft.com/office/powerpoint/2010/main" val="203725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participants will gain from the workshop</a:t>
            </a:r>
          </a:p>
        </p:txBody>
      </p:sp>
      <p:sp>
        <p:nvSpPr>
          <p:cNvPr id="4" name="Slide Number Placeholder 3"/>
          <p:cNvSpPr>
            <a:spLocks noGrp="1"/>
          </p:cNvSpPr>
          <p:nvPr>
            <p:ph type="sldNum" sz="quarter" idx="5"/>
          </p:nvPr>
        </p:nvSpPr>
        <p:spPr/>
        <p:txBody>
          <a:bodyPr/>
          <a:lstStyle/>
          <a:p>
            <a:fld id="{85427C96-C4D4-4CC6-B394-9ABD2317949B}" type="slidenum">
              <a:rPr lang="en-US" smtClean="0"/>
              <a:t>3</a:t>
            </a:fld>
            <a:endParaRPr lang="en-US"/>
          </a:p>
        </p:txBody>
      </p:sp>
    </p:spTree>
    <p:extLst>
      <p:ext uri="{BB962C8B-B14F-4D97-AF65-F5344CB8AC3E}">
        <p14:creationId xmlns:p14="http://schemas.microsoft.com/office/powerpoint/2010/main" val="324583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Culture has been studied for a long time by anthropologist and sociologist, resulting in many models, frameworks, and definitions of culture.  According to Edgar H. Shein a world renowned expert in organizational 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Cultures are </a:t>
            </a:r>
            <a:r>
              <a:rPr lang="en-US" b="1" dirty="0"/>
              <a:t>READ SLIDE DEFINITION.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Macro Cultures are nations, ethnic groups, occupations, large organizations (such as your company) that have been around for a long time and have formed some stability.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Within the Macro Culture exists micro or subcultures. These are the observable behaviors, the climate, values, norms, unspoken rules, habits, shared meanings, among other things.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individual level, various aspects shape or influence our individual culture. The internal circle shows those aspects we have little or no control over, our age, race, ethnicity. And as we move outward, to the OUTER circles, you can see the various dimensions that influence our individual 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individual level is where we see employees that may not conform exactly to some of the beliefs and behaviors found in a specific macro-culture.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4</a:t>
            </a:fld>
            <a:endParaRPr lang="en-US"/>
          </a:p>
        </p:txBody>
      </p:sp>
    </p:spTree>
    <p:extLst>
      <p:ext uri="{BB962C8B-B14F-4D97-AF65-F5344CB8AC3E}">
        <p14:creationId xmlns:p14="http://schemas.microsoft.com/office/powerpoint/2010/main" val="1515894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One of most obvious cultural dimension is spoken language. The image here portrays it well.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dirty="0"/>
              <a:t>The way we initially learn the culture of our own country is through what we look at and think about. </a:t>
            </a:r>
          </a:p>
          <a:p>
            <a:r>
              <a:rPr lang="en-US" dirty="0"/>
              <a:t>We don’t necessarily learn what something is by looking it up in the dictionary, per se.</a:t>
            </a:r>
          </a:p>
          <a:p>
            <a:endParaRPr lang="en-US" dirty="0"/>
          </a:p>
          <a:p>
            <a:r>
              <a:rPr lang="en-US" dirty="0"/>
              <a:t>Language defines not only the categories we see, hear, and feel but also WHAT we think about things, and we define meaning. </a:t>
            </a:r>
          </a:p>
          <a:p>
            <a:endParaRPr lang="en-US" dirty="0"/>
          </a:p>
          <a:p>
            <a:r>
              <a:rPr lang="en-US" dirty="0"/>
              <a:t>There are over 7000 languages spoken in the world each with its own defined culture.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Oxford Dictionary has recorded over 500,000 words  (English is one of the languages that has the largest vocabulary)</a:t>
            </a:r>
          </a:p>
          <a:p>
            <a:r>
              <a:rPr lang="en-US" dirty="0"/>
              <a:t>Spanish Royal Academy Dictionary has recorded 93,000 (rely on contextual clues)</a:t>
            </a:r>
          </a:p>
          <a:p>
            <a:r>
              <a:rPr lang="en-US" dirty="0"/>
              <a:t>-we need to be mindful of subtle cues and nonverbal communication as much as the words being used.</a:t>
            </a:r>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5</a:t>
            </a:fld>
            <a:endParaRPr lang="en-US"/>
          </a:p>
        </p:txBody>
      </p:sp>
    </p:spTree>
    <p:extLst>
      <p:ext uri="{BB962C8B-B14F-4D97-AF65-F5344CB8AC3E}">
        <p14:creationId xmlns:p14="http://schemas.microsoft.com/office/powerpoint/2010/main" val="2376330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for next slide to explain SLIDO</a:t>
            </a:r>
          </a:p>
        </p:txBody>
      </p:sp>
      <p:sp>
        <p:nvSpPr>
          <p:cNvPr id="4" name="Slide Number Placeholder 3"/>
          <p:cNvSpPr>
            <a:spLocks noGrp="1"/>
          </p:cNvSpPr>
          <p:nvPr>
            <p:ph type="sldNum" sz="quarter" idx="5"/>
          </p:nvPr>
        </p:nvSpPr>
        <p:spPr/>
        <p:txBody>
          <a:bodyPr/>
          <a:lstStyle/>
          <a:p>
            <a:fld id="{85427C96-C4D4-4CC6-B394-9ABD2317949B}" type="slidenum">
              <a:rPr lang="en-US" smtClean="0"/>
              <a:t>6</a:t>
            </a:fld>
            <a:endParaRPr lang="en-US"/>
          </a:p>
        </p:txBody>
      </p:sp>
    </p:spTree>
    <p:extLst>
      <p:ext uri="{BB962C8B-B14F-4D97-AF65-F5344CB8AC3E}">
        <p14:creationId xmlns:p14="http://schemas.microsoft.com/office/powerpoint/2010/main" val="1701402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your biggest barrier when working across cultures?  https://app.sli.do/event/ew4tko5FZxB8s6v9whAa5s</a:t>
            </a:r>
          </a:p>
        </p:txBody>
      </p:sp>
      <p:sp>
        <p:nvSpPr>
          <p:cNvPr id="4" name="Slide Number Placeholder 3"/>
          <p:cNvSpPr>
            <a:spLocks noGrp="1"/>
          </p:cNvSpPr>
          <p:nvPr>
            <p:ph type="sldNum" sz="quarter" idx="5"/>
          </p:nvPr>
        </p:nvSpPr>
        <p:spPr/>
        <p:txBody>
          <a:bodyPr/>
          <a:lstStyle/>
          <a:p>
            <a:fld id="{85427C96-C4D4-4CC6-B394-9ABD2317949B}" type="slidenum">
              <a:rPr lang="en-US" smtClean="0"/>
              <a:t>7</a:t>
            </a:fld>
            <a:endParaRPr lang="en-US"/>
          </a:p>
        </p:txBody>
      </p:sp>
    </p:spTree>
    <p:extLst>
      <p:ext uri="{BB962C8B-B14F-4D97-AF65-F5344CB8AC3E}">
        <p14:creationId xmlns:p14="http://schemas.microsoft.com/office/powerpoint/2010/main" val="35591951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b="0" kern="100" dirty="0">
                <a:effectLst/>
                <a:latin typeface="Calibri" panose="020F0502020204030204" pitchFamily="34" charset="0"/>
                <a:ea typeface="Calibri" panose="020F0502020204030204" pitchFamily="34" charset="0"/>
                <a:cs typeface="Times New Roman" panose="02020603050405020304" pitchFamily="18" charset="0"/>
              </a:rPr>
              <a:t>The workshops helps us take a step forward to becoming culturally competent.  It starts with cultural humility and cultural intelligence. </a:t>
            </a: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[CLICK] </a:t>
            </a:r>
            <a:r>
              <a:rPr lang="en-US" dirty="0"/>
              <a:t>Cultural Humility: is recognizing that we don’t know everything about every culture and we are open to learning. It’s about accepting our limitations and doing the work to increase our self-awareness.</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dirty="0"/>
          </a:p>
          <a:p>
            <a:pPr marL="0" marR="0" lvl="0" indent="0" algn="l" defTabSz="914400" rtl="0" eaLnBrk="1" fontAlgn="auto" latinLnBrk="0" hangingPunct="1">
              <a:lnSpc>
                <a:spcPct val="115000"/>
              </a:lnSpc>
              <a:spcBef>
                <a:spcPts val="0"/>
              </a:spcBef>
              <a:spcAft>
                <a:spcPts val="800"/>
              </a:spcAft>
              <a:buClrTx/>
              <a:buSzTx/>
              <a:buFontTx/>
              <a:buNone/>
              <a:tabLst/>
              <a:defRPr/>
            </a:pPr>
            <a:r>
              <a:rPr lang="en-US" dirty="0"/>
              <a:t>Most people have an innate belief that their culture is the very best one. It’s an expected feeling because your culture is the one that naturally makes you the most comfortable. It’s a feeling of ease when you are surrounded by your own culture, so it’s understandable that you feel it’s the best one.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dirty="0"/>
          </a:p>
          <a:p>
            <a:pPr marL="0" marR="0" lvl="0" indent="0" algn="l" defTabSz="914400" rtl="0" eaLnBrk="1" fontAlgn="auto" latinLnBrk="0" hangingPunct="1">
              <a:lnSpc>
                <a:spcPct val="115000"/>
              </a:lnSpc>
              <a:spcBef>
                <a:spcPts val="0"/>
              </a:spcBef>
              <a:spcAft>
                <a:spcPts val="800"/>
              </a:spcAft>
              <a:buClrTx/>
              <a:buSzTx/>
              <a:buFontTx/>
              <a:buNone/>
              <a:tabLst/>
              <a:defRPr/>
            </a:pPr>
            <a:r>
              <a:rPr lang="en-US" dirty="0"/>
              <a:t>At the same time, a culturally competent leader CAN’T successfully adapt to another cultural way of being if they persist in thinking that their culture is somehow superior to others.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US" dirty="0"/>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[CLICK] </a:t>
            </a:r>
            <a:r>
              <a:rPr lang="en-US" dirty="0"/>
              <a:t>Cultural Intelligence: is the cursory knowledge of both how culture works and the specific culture(s) you’re interacting with.</a:t>
            </a:r>
          </a:p>
          <a:p>
            <a:r>
              <a:rPr lang="en-US" dirty="0"/>
              <a:t>Adapting to a new culture isn’t simply a matter of imitating different behaviors but of understanding how those behaviors serve the culture, or stem from a core belief.</a:t>
            </a:r>
          </a:p>
          <a:p>
            <a:endParaRPr lang="en-US" dirty="0"/>
          </a:p>
          <a:p>
            <a:r>
              <a:rPr lang="en-US" dirty="0"/>
              <a:t>Examples:</a:t>
            </a:r>
          </a:p>
          <a:p>
            <a:r>
              <a:rPr lang="en-US" dirty="0"/>
              <a:t>Japan: Japanese people may avoid directly saying “no”, opening disagree with someone or criticizing another person in front of a group. In the US we may interpret this as an employee’s reluctance to openly disagree as a lack of confidence or honesty. However, this is deeply rooted in Japanese history of respect for hierarchy, duty, and maintaining relationships.  When we understand how the core belief impacts the behavior, we can honor that cultural purpose and identify strategies to enhance communication with our coworkers. Which leads us to… </a:t>
            </a:r>
            <a:r>
              <a:rPr lang="en-US" sz="1200" b="1" kern="100" dirty="0">
                <a:effectLst/>
                <a:latin typeface="Calibri" panose="020F0502020204030204" pitchFamily="34" charset="0"/>
                <a:ea typeface="Calibri" panose="020F0502020204030204" pitchFamily="34" charset="0"/>
                <a:cs typeface="Times New Roman" panose="02020603050405020304" pitchFamily="18" charset="0"/>
              </a:rPr>
              <a:t>[CLICK] </a:t>
            </a:r>
            <a:endParaRPr lang="en-US" dirty="0"/>
          </a:p>
          <a:p>
            <a:endParaRPr lang="en-US" dirty="0"/>
          </a:p>
          <a:p>
            <a:endParaRPr lang="en-US" dirty="0"/>
          </a:p>
          <a:p>
            <a:r>
              <a:rPr lang="en-US" dirty="0"/>
              <a:t>Cultural Competence is the ability to work effectively in a multicultural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Cultural competence isn’t a destination, it’s a journey, a process that involves constant learning. Language &amp; Culture are ever evolving there is no final destination.</a:t>
            </a:r>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8</a:t>
            </a:fld>
            <a:endParaRPr lang="en-US"/>
          </a:p>
        </p:txBody>
      </p:sp>
    </p:spTree>
    <p:extLst>
      <p:ext uri="{BB962C8B-B14F-4D97-AF65-F5344CB8AC3E}">
        <p14:creationId xmlns:p14="http://schemas.microsoft.com/office/powerpoint/2010/main" val="3996833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US" dirty="0"/>
              <a:t>I want to highlight three components to Cultural competence and each of which builds on the last: </a:t>
            </a:r>
          </a:p>
          <a:p>
            <a:pPr marL="171450" indent="-171450">
              <a:buFont typeface="Arial" panose="020B0604020202020204" pitchFamily="34" charset="0"/>
              <a:buChar char="•"/>
            </a:pPr>
            <a:r>
              <a:rPr lang="en-US" dirty="0">
                <a:latin typeface="Avenir Next" panose="020B0503020202020204" pitchFamily="34" charset="0"/>
              </a:rPr>
              <a:t>Self-awareness around your own cultural background (the beliefs and behaviors that guide your perceptions and actions).  </a:t>
            </a:r>
          </a:p>
          <a:p>
            <a:pPr marL="171450" indent="-171450">
              <a:buFont typeface="Arial" panose="020B0604020202020204" pitchFamily="34" charset="0"/>
              <a:buChar char="•"/>
            </a:pPr>
            <a:endParaRPr lang="en-US" dirty="0">
              <a:latin typeface="Avenir Next" panose="020B0503020202020204" pitchFamily="34" charset="0"/>
            </a:endParaRPr>
          </a:p>
          <a:p>
            <a:pPr marL="171450" indent="-171450">
              <a:buFont typeface="Arial" panose="020B0604020202020204" pitchFamily="34" charset="0"/>
              <a:buChar char="•"/>
            </a:pPr>
            <a:r>
              <a:rPr lang="en-US" dirty="0">
                <a:latin typeface="Avenir Next" panose="020B0503020202020204" pitchFamily="34" charset="0"/>
              </a:rPr>
              <a:t>Knowledge of other cultures (especially those you interact with). </a:t>
            </a:r>
          </a:p>
          <a:p>
            <a:pPr marL="171450" indent="-171450">
              <a:buFont typeface="Arial" panose="020B0604020202020204" pitchFamily="34" charset="0"/>
              <a:buChar char="•"/>
            </a:pPr>
            <a:endParaRPr lang="en-US" dirty="0">
              <a:latin typeface="Avenir Next" panose="020B0503020202020204" pitchFamily="34" charset="0"/>
            </a:endParaRPr>
          </a:p>
          <a:p>
            <a:pPr marL="171450" indent="-171450">
              <a:buFont typeface="Arial" panose="020B0604020202020204" pitchFamily="34" charset="0"/>
              <a:buChar char="•"/>
            </a:pPr>
            <a:r>
              <a:rPr lang="en-US" dirty="0">
                <a:latin typeface="Avenir Next" panose="020B0503020202020204" pitchFamily="34" charset="0"/>
              </a:rPr>
              <a:t>Skills to achieve good communication, collaboration and maximum productivity in the workplace.  Today we won’t go into specifics of the skills, tools, and strategies due to the time.  But at the end, time permitting, I’m happy to share a few we introduce in the workshop.</a:t>
            </a:r>
          </a:p>
          <a:p>
            <a:endParaRPr lang="en-US" dirty="0"/>
          </a:p>
        </p:txBody>
      </p:sp>
      <p:sp>
        <p:nvSpPr>
          <p:cNvPr id="4" name="Slide Number Placeholder 3"/>
          <p:cNvSpPr>
            <a:spLocks noGrp="1"/>
          </p:cNvSpPr>
          <p:nvPr>
            <p:ph type="sldNum" sz="quarter" idx="5"/>
          </p:nvPr>
        </p:nvSpPr>
        <p:spPr/>
        <p:txBody>
          <a:bodyPr/>
          <a:lstStyle/>
          <a:p>
            <a:fld id="{85427C96-C4D4-4CC6-B394-9ABD2317949B}" type="slidenum">
              <a:rPr lang="en-US" smtClean="0"/>
              <a:t>9</a:t>
            </a:fld>
            <a:endParaRPr lang="en-US"/>
          </a:p>
        </p:txBody>
      </p:sp>
    </p:spTree>
    <p:extLst>
      <p:ext uri="{BB962C8B-B14F-4D97-AF65-F5344CB8AC3E}">
        <p14:creationId xmlns:p14="http://schemas.microsoft.com/office/powerpoint/2010/main" val="18247781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3" name="Arrow: Pentagon 22">
            <a:extLst>
              <a:ext uri="{FF2B5EF4-FFF2-40B4-BE49-F238E27FC236}">
                <a16:creationId xmlns:a16="http://schemas.microsoft.com/office/drawing/2014/main" id="{1AB4462C-D8F9-FD75-EB0D-A6B695F4902F}"/>
              </a:ext>
            </a:extLst>
          </p:cNvPr>
          <p:cNvSpPr/>
          <p:nvPr userDrawn="1"/>
        </p:nvSpPr>
        <p:spPr>
          <a:xfrm>
            <a:off x="0" y="-13680"/>
            <a:ext cx="12192000" cy="6926272"/>
          </a:xfrm>
          <a:prstGeom prst="homePlate">
            <a:avLst>
              <a:gd name="adj" fmla="val 0"/>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3BA19A1-2D02-1872-C415-46444BF1D636}"/>
              </a:ext>
            </a:extLst>
          </p:cNvPr>
          <p:cNvPicPr>
            <a:picLocks noChangeAspect="1"/>
          </p:cNvPicPr>
          <p:nvPr userDrawn="1"/>
        </p:nvPicPr>
        <p:blipFill>
          <a:blip r:embed="rId2"/>
          <a:stretch>
            <a:fillRect/>
          </a:stretch>
        </p:blipFill>
        <p:spPr>
          <a:xfrm>
            <a:off x="950787" y="764275"/>
            <a:ext cx="1786131" cy="778462"/>
          </a:xfrm>
          <a:prstGeom prst="rect">
            <a:avLst/>
          </a:prstGeom>
        </p:spPr>
      </p:pic>
      <p:cxnSp>
        <p:nvCxnSpPr>
          <p:cNvPr id="7" name="Straight Connector 6">
            <a:extLst>
              <a:ext uri="{FF2B5EF4-FFF2-40B4-BE49-F238E27FC236}">
                <a16:creationId xmlns:a16="http://schemas.microsoft.com/office/drawing/2014/main" id="{9E6ED7AC-C660-DD67-B64D-0CA9057BF2B3}"/>
              </a:ext>
            </a:extLst>
          </p:cNvPr>
          <p:cNvCxnSpPr>
            <a:cxnSpLocks/>
          </p:cNvCxnSpPr>
          <p:nvPr/>
        </p:nvCxnSpPr>
        <p:spPr>
          <a:xfrm>
            <a:off x="1049313" y="4875673"/>
            <a:ext cx="648924"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2959A14A-A315-3CD2-E563-09CEFF6D2D28}"/>
              </a:ext>
            </a:extLst>
          </p:cNvPr>
          <p:cNvSpPr>
            <a:spLocks noGrp="1"/>
          </p:cNvSpPr>
          <p:nvPr>
            <p:ph type="body" sz="quarter" idx="10" hasCustomPrompt="1"/>
          </p:nvPr>
        </p:nvSpPr>
        <p:spPr>
          <a:xfrm>
            <a:off x="957907" y="1851871"/>
            <a:ext cx="5709197" cy="558952"/>
          </a:xfrm>
        </p:spPr>
        <p:txBody>
          <a:bodyPr anchor="ctr">
            <a:noAutofit/>
          </a:bodyPr>
          <a:lstStyle>
            <a:lvl1pPr>
              <a:lnSpc>
                <a:spcPct val="90000"/>
              </a:lnSpc>
              <a:spcBef>
                <a:spcPts val="0"/>
              </a:spcBef>
              <a:buNone/>
              <a:defRPr sz="4800">
                <a:solidFill>
                  <a:schemeClr val="bg1"/>
                </a:solidFill>
                <a:latin typeface="Avenir Next Heavy" panose="020B0903020202020204" pitchFamily="34" charset="0"/>
              </a:defRPr>
            </a:lvl1pPr>
          </a:lstStyle>
          <a:p>
            <a:pPr lvl="0"/>
            <a:r>
              <a:rPr lang="en-US" dirty="0"/>
              <a:t>THREE</a:t>
            </a:r>
          </a:p>
        </p:txBody>
      </p:sp>
      <p:sp>
        <p:nvSpPr>
          <p:cNvPr id="16" name="Text Placeholder 12">
            <a:extLst>
              <a:ext uri="{FF2B5EF4-FFF2-40B4-BE49-F238E27FC236}">
                <a16:creationId xmlns:a16="http://schemas.microsoft.com/office/drawing/2014/main" id="{85D7464B-BC1A-DA3B-8D95-670713237EEA}"/>
              </a:ext>
            </a:extLst>
          </p:cNvPr>
          <p:cNvSpPr>
            <a:spLocks noGrp="1"/>
          </p:cNvSpPr>
          <p:nvPr>
            <p:ph type="body" sz="quarter" idx="11" hasCustomPrompt="1"/>
          </p:nvPr>
        </p:nvSpPr>
        <p:spPr>
          <a:xfrm>
            <a:off x="957907" y="2291540"/>
            <a:ext cx="5686828" cy="646331"/>
          </a:xfrm>
        </p:spPr>
        <p:txBody>
          <a:bodyPr>
            <a:noAutofit/>
          </a:bodyPr>
          <a:lstStyle>
            <a:lvl1pPr>
              <a:lnSpc>
                <a:spcPct val="90000"/>
              </a:lnSpc>
              <a:spcBef>
                <a:spcPts val="0"/>
              </a:spcBef>
              <a:buNone/>
              <a:defRPr sz="4800">
                <a:solidFill>
                  <a:schemeClr val="bg1"/>
                </a:solidFill>
                <a:latin typeface="Avenir Next Heavy" panose="020B0903020202020204" pitchFamily="34" charset="0"/>
              </a:defRPr>
            </a:lvl1pPr>
          </a:lstStyle>
          <a:p>
            <a:pPr lvl="0"/>
            <a:r>
              <a:rPr lang="en-US" dirty="0"/>
              <a:t>BIG</a:t>
            </a:r>
          </a:p>
        </p:txBody>
      </p:sp>
      <p:sp>
        <p:nvSpPr>
          <p:cNvPr id="18" name="Text Placeholder 12">
            <a:extLst>
              <a:ext uri="{FF2B5EF4-FFF2-40B4-BE49-F238E27FC236}">
                <a16:creationId xmlns:a16="http://schemas.microsoft.com/office/drawing/2014/main" id="{A36B263D-C3EC-B55F-E9C0-16ACD4020014}"/>
              </a:ext>
            </a:extLst>
          </p:cNvPr>
          <p:cNvSpPr>
            <a:spLocks noGrp="1"/>
          </p:cNvSpPr>
          <p:nvPr>
            <p:ph type="body" sz="quarter" idx="12" hasCustomPrompt="1"/>
          </p:nvPr>
        </p:nvSpPr>
        <p:spPr>
          <a:xfrm>
            <a:off x="973732" y="2832241"/>
            <a:ext cx="5671399" cy="646331"/>
          </a:xfrm>
        </p:spPr>
        <p:txBody>
          <a:bodyPr>
            <a:noAutofit/>
          </a:bodyPr>
          <a:lstStyle>
            <a:lvl1pPr>
              <a:lnSpc>
                <a:spcPct val="90000"/>
              </a:lnSpc>
              <a:spcBef>
                <a:spcPts val="0"/>
              </a:spcBef>
              <a:buNone/>
              <a:defRPr sz="4800">
                <a:solidFill>
                  <a:srgbClr val="B3D335"/>
                </a:solidFill>
                <a:latin typeface="Avenir Next Heavy" panose="020B0903020202020204" pitchFamily="34" charset="0"/>
              </a:defRPr>
            </a:lvl1pPr>
          </a:lstStyle>
          <a:p>
            <a:pPr lvl="0"/>
            <a:r>
              <a:rPr lang="en-US" dirty="0"/>
              <a:t>WORDS.</a:t>
            </a:r>
          </a:p>
        </p:txBody>
      </p:sp>
      <p:sp>
        <p:nvSpPr>
          <p:cNvPr id="19" name="Text Placeholder 32">
            <a:extLst>
              <a:ext uri="{FF2B5EF4-FFF2-40B4-BE49-F238E27FC236}">
                <a16:creationId xmlns:a16="http://schemas.microsoft.com/office/drawing/2014/main" id="{BD1743F2-D405-C346-2E21-3FF0A687F50A}"/>
              </a:ext>
            </a:extLst>
          </p:cNvPr>
          <p:cNvSpPr>
            <a:spLocks noGrp="1"/>
          </p:cNvSpPr>
          <p:nvPr>
            <p:ph type="body" sz="quarter" idx="14" hasCustomPrompt="1"/>
          </p:nvPr>
        </p:nvSpPr>
        <p:spPr>
          <a:xfrm>
            <a:off x="973732" y="3669493"/>
            <a:ext cx="5693768" cy="945342"/>
          </a:xfrm>
        </p:spPr>
        <p:txBody>
          <a:bodyPr>
            <a:noAutofit/>
          </a:bodyPr>
          <a:lstStyle>
            <a:lvl1pPr marL="0" indent="0">
              <a:lnSpc>
                <a:spcPct val="100000"/>
              </a:lnSpc>
              <a:buNone/>
              <a:defRPr sz="2400">
                <a:solidFill>
                  <a:schemeClr val="bg1"/>
                </a:solidFill>
                <a:latin typeface="+mn-lt"/>
              </a:defRPr>
            </a:lvl1pPr>
          </a:lstStyle>
          <a:p>
            <a:pPr lvl="0"/>
            <a:r>
              <a:rPr lang="en-US" dirty="0"/>
              <a:t>This is intended for the subtitle for the presentation.</a:t>
            </a:r>
          </a:p>
        </p:txBody>
      </p:sp>
      <p:sp>
        <p:nvSpPr>
          <p:cNvPr id="20" name="Text Placeholder 32">
            <a:extLst>
              <a:ext uri="{FF2B5EF4-FFF2-40B4-BE49-F238E27FC236}">
                <a16:creationId xmlns:a16="http://schemas.microsoft.com/office/drawing/2014/main" id="{1900C1A3-F533-52B2-9A76-E8EB11DDD27C}"/>
              </a:ext>
            </a:extLst>
          </p:cNvPr>
          <p:cNvSpPr>
            <a:spLocks noGrp="1"/>
          </p:cNvSpPr>
          <p:nvPr>
            <p:ph type="body" sz="quarter" idx="15" hasCustomPrompt="1"/>
          </p:nvPr>
        </p:nvSpPr>
        <p:spPr>
          <a:xfrm>
            <a:off x="950787" y="5155536"/>
            <a:ext cx="5145213" cy="454658"/>
          </a:xfrm>
        </p:spPr>
        <p:txBody>
          <a:bodyPr anchor="ctr">
            <a:noAutofit/>
          </a:bodyPr>
          <a:lstStyle>
            <a:lvl1pPr marL="0" indent="0">
              <a:lnSpc>
                <a:spcPct val="120000"/>
              </a:lnSpc>
              <a:buNone/>
              <a:defRPr sz="1800">
                <a:solidFill>
                  <a:schemeClr val="bg1"/>
                </a:solidFill>
                <a:latin typeface="+mj-lt"/>
              </a:defRPr>
            </a:lvl1pPr>
          </a:lstStyle>
          <a:p>
            <a:pPr lvl="0"/>
            <a:r>
              <a:rPr lang="en-US" dirty="0"/>
              <a:t>Month XX, XXXX</a:t>
            </a:r>
          </a:p>
        </p:txBody>
      </p:sp>
      <p:sp>
        <p:nvSpPr>
          <p:cNvPr id="21" name="Text Placeholder 32">
            <a:extLst>
              <a:ext uri="{FF2B5EF4-FFF2-40B4-BE49-F238E27FC236}">
                <a16:creationId xmlns:a16="http://schemas.microsoft.com/office/drawing/2014/main" id="{8871DD29-D12A-48D3-27BA-988B5C99199F}"/>
              </a:ext>
            </a:extLst>
          </p:cNvPr>
          <p:cNvSpPr>
            <a:spLocks noGrp="1"/>
          </p:cNvSpPr>
          <p:nvPr>
            <p:ph type="body" sz="quarter" idx="16" hasCustomPrompt="1"/>
          </p:nvPr>
        </p:nvSpPr>
        <p:spPr>
          <a:xfrm>
            <a:off x="950787" y="5590677"/>
            <a:ext cx="5145213" cy="454658"/>
          </a:xfrm>
        </p:spPr>
        <p:txBody>
          <a:bodyPr anchor="ctr">
            <a:noAutofit/>
          </a:bodyPr>
          <a:lstStyle>
            <a:lvl1pPr marL="0" indent="0">
              <a:lnSpc>
                <a:spcPct val="120000"/>
              </a:lnSpc>
              <a:buNone/>
              <a:defRPr sz="1800">
                <a:solidFill>
                  <a:schemeClr val="bg1"/>
                </a:solidFill>
                <a:latin typeface="+mj-lt"/>
              </a:defRPr>
            </a:lvl1pPr>
          </a:lstStyle>
          <a:p>
            <a:pPr lvl="0"/>
            <a:r>
              <a:rPr lang="en-US" dirty="0"/>
              <a:t>Presenter First and Last Name</a:t>
            </a:r>
          </a:p>
        </p:txBody>
      </p:sp>
      <p:sp>
        <p:nvSpPr>
          <p:cNvPr id="25" name="Picture Placeholder 24">
            <a:extLst>
              <a:ext uri="{FF2B5EF4-FFF2-40B4-BE49-F238E27FC236}">
                <a16:creationId xmlns:a16="http://schemas.microsoft.com/office/drawing/2014/main" id="{E3C62B1E-2972-CA1E-3CD4-DA11DA9633F9}"/>
              </a:ext>
            </a:extLst>
          </p:cNvPr>
          <p:cNvSpPr>
            <a:spLocks noGrp="1"/>
          </p:cNvSpPr>
          <p:nvPr>
            <p:ph type="pic" sz="quarter" idx="17"/>
          </p:nvPr>
        </p:nvSpPr>
        <p:spPr>
          <a:xfrm flipH="1">
            <a:off x="7349319" y="-13680"/>
            <a:ext cx="4842681" cy="6926271"/>
          </a:xfrm>
          <a:custGeom>
            <a:avLst/>
            <a:gdLst>
              <a:gd name="csX0" fmla="*/ 0 w 4584718"/>
              <a:gd name="csY0" fmla="*/ 0 h 6926263"/>
              <a:gd name="csX1" fmla="*/ 4584718 w 4584718"/>
              <a:gd name="csY1" fmla="*/ 0 h 6926263"/>
              <a:gd name="csX2" fmla="*/ 4584718 w 4584718"/>
              <a:gd name="csY2" fmla="*/ 6926263 h 6926263"/>
              <a:gd name="csX3" fmla="*/ 0 w 4584718"/>
              <a:gd name="csY3" fmla="*/ 6926263 h 6926263"/>
              <a:gd name="csX4" fmla="*/ 0 w 4584718"/>
              <a:gd name="csY4" fmla="*/ 0 h 6926263"/>
              <a:gd name="csX0" fmla="*/ 0 w 4584718"/>
              <a:gd name="csY0" fmla="*/ 95250 h 7021513"/>
              <a:gd name="csX1" fmla="*/ 3746518 w 4584718"/>
              <a:gd name="csY1" fmla="*/ 0 h 7021513"/>
              <a:gd name="csX2" fmla="*/ 4584718 w 4584718"/>
              <a:gd name="csY2" fmla="*/ 7021513 h 7021513"/>
              <a:gd name="csX3" fmla="*/ 0 w 4584718"/>
              <a:gd name="csY3" fmla="*/ 7021513 h 7021513"/>
              <a:gd name="csX4" fmla="*/ 0 w 4584718"/>
              <a:gd name="csY4" fmla="*/ 95250 h 7021513"/>
              <a:gd name="csX0" fmla="*/ 66675 w 4584718"/>
              <a:gd name="csY0" fmla="*/ 28575 h 7021513"/>
              <a:gd name="csX1" fmla="*/ 3746518 w 4584718"/>
              <a:gd name="csY1" fmla="*/ 0 h 7021513"/>
              <a:gd name="csX2" fmla="*/ 4584718 w 4584718"/>
              <a:gd name="csY2" fmla="*/ 7021513 h 7021513"/>
              <a:gd name="csX3" fmla="*/ 0 w 4584718"/>
              <a:gd name="csY3" fmla="*/ 7021513 h 7021513"/>
              <a:gd name="csX4" fmla="*/ 66675 w 4584718"/>
              <a:gd name="csY4" fmla="*/ 28575 h 7021513"/>
              <a:gd name="csX0" fmla="*/ 0 w 4641868"/>
              <a:gd name="csY0" fmla="*/ 0 h 7021513"/>
              <a:gd name="csX1" fmla="*/ 3803668 w 4641868"/>
              <a:gd name="csY1" fmla="*/ 0 h 7021513"/>
              <a:gd name="csX2" fmla="*/ 4641868 w 4641868"/>
              <a:gd name="csY2" fmla="*/ 7021513 h 7021513"/>
              <a:gd name="csX3" fmla="*/ 57150 w 4641868"/>
              <a:gd name="csY3" fmla="*/ 7021513 h 7021513"/>
              <a:gd name="csX4" fmla="*/ 0 w 4641868"/>
              <a:gd name="csY4" fmla="*/ 0 h 7021513"/>
              <a:gd name="csX0" fmla="*/ 0 w 4641868"/>
              <a:gd name="csY0" fmla="*/ 0 h 7050088"/>
              <a:gd name="csX1" fmla="*/ 3803668 w 4641868"/>
              <a:gd name="csY1" fmla="*/ 0 h 7050088"/>
              <a:gd name="csX2" fmla="*/ 4641868 w 4641868"/>
              <a:gd name="csY2" fmla="*/ 7021513 h 7050088"/>
              <a:gd name="csX3" fmla="*/ 0 w 4641868"/>
              <a:gd name="csY3" fmla="*/ 7050088 h 7050088"/>
              <a:gd name="csX4" fmla="*/ 0 w 4641868"/>
              <a:gd name="csY4" fmla="*/ 0 h 7050088"/>
              <a:gd name="csX0" fmla="*/ 0 w 4609393"/>
              <a:gd name="csY0" fmla="*/ 0 h 7050088"/>
              <a:gd name="csX1" fmla="*/ 3803668 w 4609393"/>
              <a:gd name="csY1" fmla="*/ 0 h 7050088"/>
              <a:gd name="csX2" fmla="*/ 4609393 w 4609393"/>
              <a:gd name="csY2" fmla="*/ 7042351 h 7050088"/>
              <a:gd name="csX3" fmla="*/ 0 w 4609393"/>
              <a:gd name="csY3" fmla="*/ 7050088 h 7050088"/>
              <a:gd name="csX4" fmla="*/ 0 w 4609393"/>
              <a:gd name="csY4" fmla="*/ 0 h 7050088"/>
            </a:gdLst>
            <a:ahLst/>
            <a:cxnLst>
              <a:cxn ang="0">
                <a:pos x="csX0" y="csY0"/>
              </a:cxn>
              <a:cxn ang="0">
                <a:pos x="csX1" y="csY1"/>
              </a:cxn>
              <a:cxn ang="0">
                <a:pos x="csX2" y="csY2"/>
              </a:cxn>
              <a:cxn ang="0">
                <a:pos x="csX3" y="csY3"/>
              </a:cxn>
              <a:cxn ang="0">
                <a:pos x="csX4" y="csY4"/>
              </a:cxn>
            </a:cxnLst>
            <a:rect l="l" t="t" r="r" b="b"/>
            <a:pathLst>
              <a:path w="4609393" h="7050088">
                <a:moveTo>
                  <a:pt x="0" y="0"/>
                </a:moveTo>
                <a:lnTo>
                  <a:pt x="3803668" y="0"/>
                </a:lnTo>
                <a:lnTo>
                  <a:pt x="4609393" y="7042351"/>
                </a:lnTo>
                <a:lnTo>
                  <a:pt x="0" y="7050088"/>
                </a:lnTo>
                <a:lnTo>
                  <a:pt x="0" y="0"/>
                </a:lnTo>
                <a:close/>
              </a:path>
            </a:pathLst>
          </a:custGeom>
        </p:spPr>
        <p:txBody>
          <a:bodyPr/>
          <a:lstStyle/>
          <a:p>
            <a:r>
              <a:rPr lang="en-US"/>
              <a:t>Click icon to add picture</a:t>
            </a:r>
          </a:p>
        </p:txBody>
      </p:sp>
      <p:sp>
        <p:nvSpPr>
          <p:cNvPr id="27" name="Isosceles Triangle 26">
            <a:extLst>
              <a:ext uri="{FF2B5EF4-FFF2-40B4-BE49-F238E27FC236}">
                <a16:creationId xmlns:a16="http://schemas.microsoft.com/office/drawing/2014/main" id="{487E5022-C568-20CE-9D01-5A3AEF56CB22}"/>
              </a:ext>
            </a:extLst>
          </p:cNvPr>
          <p:cNvSpPr/>
          <p:nvPr userDrawn="1"/>
        </p:nvSpPr>
        <p:spPr>
          <a:xfrm rot="10800000">
            <a:off x="7190758" y="-16494"/>
            <a:ext cx="1059756" cy="3867165"/>
          </a:xfrm>
          <a:custGeom>
            <a:avLst/>
            <a:gdLst>
              <a:gd name="csX0" fmla="*/ 0 w 1527715"/>
              <a:gd name="csY0" fmla="*/ 3933810 h 3933810"/>
              <a:gd name="csX1" fmla="*/ 763858 w 1527715"/>
              <a:gd name="csY1" fmla="*/ 0 h 3933810"/>
              <a:gd name="csX2" fmla="*/ 1527715 w 1527715"/>
              <a:gd name="csY2" fmla="*/ 3933810 h 3933810"/>
              <a:gd name="csX3" fmla="*/ 0 w 1527715"/>
              <a:gd name="csY3" fmla="*/ 3933810 h 3933810"/>
              <a:gd name="csX0" fmla="*/ 0 w 1527715"/>
              <a:gd name="csY0" fmla="*/ 3986972 h 3986972"/>
              <a:gd name="csX1" fmla="*/ 588421 w 1527715"/>
              <a:gd name="csY1" fmla="*/ 0 h 3986972"/>
              <a:gd name="csX2" fmla="*/ 1527715 w 1527715"/>
              <a:gd name="csY2" fmla="*/ 3986972 h 3986972"/>
              <a:gd name="csX3" fmla="*/ 0 w 1527715"/>
              <a:gd name="csY3" fmla="*/ 3986972 h 3986972"/>
              <a:gd name="csX0" fmla="*/ 0 w 1293799"/>
              <a:gd name="csY0" fmla="*/ 3981656 h 3986972"/>
              <a:gd name="csX1" fmla="*/ 354505 w 1293799"/>
              <a:gd name="csY1" fmla="*/ 0 h 3986972"/>
              <a:gd name="csX2" fmla="*/ 1293799 w 1293799"/>
              <a:gd name="csY2" fmla="*/ 3986972 h 3986972"/>
              <a:gd name="csX3" fmla="*/ 0 w 1293799"/>
              <a:gd name="csY3" fmla="*/ 3981656 h 3986972"/>
              <a:gd name="csX0" fmla="*/ 0 w 1469236"/>
              <a:gd name="csY0" fmla="*/ 3992289 h 3992289"/>
              <a:gd name="csX1" fmla="*/ 529942 w 1469236"/>
              <a:gd name="csY1" fmla="*/ 0 h 3992289"/>
              <a:gd name="csX2" fmla="*/ 1469236 w 1469236"/>
              <a:gd name="csY2" fmla="*/ 3986972 h 3992289"/>
              <a:gd name="csX3" fmla="*/ 0 w 1469236"/>
              <a:gd name="csY3" fmla="*/ 3992289 h 3992289"/>
              <a:gd name="csX0" fmla="*/ 0 w 1214055"/>
              <a:gd name="csY0" fmla="*/ 3992289 h 3997605"/>
              <a:gd name="csX1" fmla="*/ 529942 w 1214055"/>
              <a:gd name="csY1" fmla="*/ 0 h 3997605"/>
              <a:gd name="csX2" fmla="*/ 1214055 w 1214055"/>
              <a:gd name="csY2" fmla="*/ 3997605 h 3997605"/>
              <a:gd name="csX3" fmla="*/ 0 w 1214055"/>
              <a:gd name="csY3" fmla="*/ 3992289 h 3997605"/>
              <a:gd name="csX0" fmla="*/ 0 w 1057106"/>
              <a:gd name="csY0" fmla="*/ 3992289 h 3997605"/>
              <a:gd name="csX1" fmla="*/ 529942 w 1057106"/>
              <a:gd name="csY1" fmla="*/ 0 h 3997605"/>
              <a:gd name="csX2" fmla="*/ 1057106 w 1057106"/>
              <a:gd name="csY2" fmla="*/ 3997605 h 3997605"/>
              <a:gd name="csX3" fmla="*/ 0 w 1057106"/>
              <a:gd name="csY3" fmla="*/ 3992289 h 3997605"/>
              <a:gd name="csX0" fmla="*/ 0 w 1059756"/>
              <a:gd name="csY0" fmla="*/ 4000514 h 4000514"/>
              <a:gd name="csX1" fmla="*/ 532592 w 1059756"/>
              <a:gd name="csY1" fmla="*/ 0 h 4000514"/>
              <a:gd name="csX2" fmla="*/ 1059756 w 1059756"/>
              <a:gd name="csY2" fmla="*/ 3997605 h 4000514"/>
              <a:gd name="csX3" fmla="*/ 0 w 1059756"/>
              <a:gd name="csY3" fmla="*/ 4000514 h 4000514"/>
            </a:gdLst>
            <a:ahLst/>
            <a:cxnLst>
              <a:cxn ang="0">
                <a:pos x="csX0" y="csY0"/>
              </a:cxn>
              <a:cxn ang="0">
                <a:pos x="csX1" y="csY1"/>
              </a:cxn>
              <a:cxn ang="0">
                <a:pos x="csX2" y="csY2"/>
              </a:cxn>
              <a:cxn ang="0">
                <a:pos x="csX3" y="csY3"/>
              </a:cxn>
            </a:cxnLst>
            <a:rect l="l" t="t" r="r" b="b"/>
            <a:pathLst>
              <a:path w="1059756" h="4000514">
                <a:moveTo>
                  <a:pt x="0" y="4000514"/>
                </a:moveTo>
                <a:lnTo>
                  <a:pt x="532592" y="0"/>
                </a:lnTo>
                <a:lnTo>
                  <a:pt x="1059756" y="3997605"/>
                </a:lnTo>
                <a:lnTo>
                  <a:pt x="0" y="4000514"/>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0283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Bullet Point, &amp; Quot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74315C-DBD2-29D5-AA15-DC781690B092}"/>
              </a:ext>
            </a:extLst>
          </p:cNvPr>
          <p:cNvSpPr/>
          <p:nvPr/>
        </p:nvSpPr>
        <p:spPr>
          <a:xfrm>
            <a:off x="0" y="0"/>
            <a:ext cx="12192000" cy="6858000"/>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0435B0-1B71-C9E4-4EEA-C125730871ED}"/>
              </a:ext>
            </a:extLst>
          </p:cNvPr>
          <p:cNvSpPr/>
          <p:nvPr/>
        </p:nvSpPr>
        <p:spPr>
          <a:xfrm>
            <a:off x="914133" y="3440859"/>
            <a:ext cx="10353927" cy="2550143"/>
          </a:xfrm>
          <a:prstGeom prst="rect">
            <a:avLst/>
          </a:prstGeom>
          <a:solidFill>
            <a:srgbClr val="0068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9A4B6949-3DC5-5A9E-456F-9D8255A1D944}"/>
              </a:ext>
            </a:extLst>
          </p:cNvPr>
          <p:cNvCxnSpPr>
            <a:cxnSpLocks/>
          </p:cNvCxnSpPr>
          <p:nvPr/>
        </p:nvCxnSpPr>
        <p:spPr>
          <a:xfrm>
            <a:off x="1036268" y="961333"/>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DEA8A6A2-D2C3-9F15-E64A-09A6CBA1DB86}"/>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
        <p:nvSpPr>
          <p:cNvPr id="12" name="Text Placeholder 27">
            <a:extLst>
              <a:ext uri="{FF2B5EF4-FFF2-40B4-BE49-F238E27FC236}">
                <a16:creationId xmlns:a16="http://schemas.microsoft.com/office/drawing/2014/main" id="{5B878A57-CE29-C130-4FDE-88AC97093C14}"/>
              </a:ext>
            </a:extLst>
          </p:cNvPr>
          <p:cNvSpPr>
            <a:spLocks noGrp="1"/>
          </p:cNvSpPr>
          <p:nvPr>
            <p:ph type="body" sz="quarter" idx="11" hasCustomPrompt="1"/>
          </p:nvPr>
        </p:nvSpPr>
        <p:spPr>
          <a:xfrm>
            <a:off x="914133" y="1334340"/>
            <a:ext cx="5326246" cy="568007"/>
          </a:xfrm>
        </p:spPr>
        <p:txBody>
          <a:bodyPr>
            <a:normAutofit/>
          </a:bodyPr>
          <a:lstStyle>
            <a:lvl1pPr>
              <a:buNone/>
              <a:defRPr sz="3600">
                <a:solidFill>
                  <a:schemeClr val="bg1"/>
                </a:solidFill>
                <a:latin typeface="+mj-lt"/>
              </a:defRPr>
            </a:lvl1pPr>
          </a:lstStyle>
          <a:p>
            <a:pPr lvl="0"/>
            <a:r>
              <a:rPr lang="en-US" dirty="0"/>
              <a:t>Title</a:t>
            </a:r>
          </a:p>
        </p:txBody>
      </p:sp>
      <p:sp>
        <p:nvSpPr>
          <p:cNvPr id="13" name="Text Placeholder 29">
            <a:extLst>
              <a:ext uri="{FF2B5EF4-FFF2-40B4-BE49-F238E27FC236}">
                <a16:creationId xmlns:a16="http://schemas.microsoft.com/office/drawing/2014/main" id="{988C14AF-0ED8-696D-9FEF-3F375F635F94}"/>
              </a:ext>
            </a:extLst>
          </p:cNvPr>
          <p:cNvSpPr>
            <a:spLocks noGrp="1"/>
          </p:cNvSpPr>
          <p:nvPr>
            <p:ph type="body" sz="quarter" idx="12" hasCustomPrompt="1"/>
          </p:nvPr>
        </p:nvSpPr>
        <p:spPr>
          <a:xfrm>
            <a:off x="920568" y="1973320"/>
            <a:ext cx="5319811" cy="750061"/>
          </a:xfrm>
        </p:spPr>
        <p:txBody>
          <a:bodyPr>
            <a:normAutofit/>
          </a:bodyPr>
          <a:lstStyle>
            <a:lvl1pPr marL="0" indent="0" algn="l">
              <a:lnSpc>
                <a:spcPct val="120000"/>
              </a:lnSpc>
              <a:buFont typeface="Arial" panose="020B0604020202020204" pitchFamily="34" charset="0"/>
              <a:buNone/>
              <a:defRPr sz="1800">
                <a:solidFill>
                  <a:schemeClr val="bg1"/>
                </a:solidFill>
                <a:latin typeface="+mn-lt"/>
              </a:defRPr>
            </a:lvl1pPr>
          </a:lstStyle>
          <a:p>
            <a:pPr lvl="0"/>
            <a:r>
              <a:rPr lang="en-US" dirty="0"/>
              <a:t>This is a placeholder for a description that introduces this section’s content (1-3 sentences).</a:t>
            </a:r>
          </a:p>
        </p:txBody>
      </p:sp>
      <p:sp>
        <p:nvSpPr>
          <p:cNvPr id="17" name="Text Placeholder 16">
            <a:extLst>
              <a:ext uri="{FF2B5EF4-FFF2-40B4-BE49-F238E27FC236}">
                <a16:creationId xmlns:a16="http://schemas.microsoft.com/office/drawing/2014/main" id="{3D2B65BF-C366-5D4B-ABF9-BBAFE923C927}"/>
              </a:ext>
            </a:extLst>
          </p:cNvPr>
          <p:cNvSpPr>
            <a:spLocks noGrp="1"/>
          </p:cNvSpPr>
          <p:nvPr>
            <p:ph type="body" sz="quarter" idx="15" hasCustomPrompt="1"/>
          </p:nvPr>
        </p:nvSpPr>
        <p:spPr>
          <a:xfrm>
            <a:off x="6801853" y="1147067"/>
            <a:ext cx="4466207" cy="369387"/>
          </a:xfrm>
        </p:spPr>
        <p:txBody>
          <a:bodyPr/>
          <a:lstStyle>
            <a:lvl1pPr marL="0" indent="0">
              <a:buFont typeface="Arial" panose="020B0604020202020204" pitchFamily="34" charset="0"/>
              <a:buNone/>
              <a:tabLst/>
              <a:defRPr sz="2000">
                <a:solidFill>
                  <a:schemeClr val="bg1"/>
                </a:solidFill>
                <a:latin typeface="+mj-lt"/>
              </a:defRPr>
            </a:lvl1pPr>
          </a:lstStyle>
          <a:p>
            <a:pPr lvl="0"/>
            <a:r>
              <a:rPr lang="en-US" dirty="0"/>
              <a:t>Subtitle</a:t>
            </a:r>
          </a:p>
        </p:txBody>
      </p:sp>
      <p:sp>
        <p:nvSpPr>
          <p:cNvPr id="21" name="Text Placeholder 20">
            <a:extLst>
              <a:ext uri="{FF2B5EF4-FFF2-40B4-BE49-F238E27FC236}">
                <a16:creationId xmlns:a16="http://schemas.microsoft.com/office/drawing/2014/main" id="{312210F9-D37B-384E-1654-CF057C0A4D2F}"/>
              </a:ext>
            </a:extLst>
          </p:cNvPr>
          <p:cNvSpPr>
            <a:spLocks noGrp="1"/>
          </p:cNvSpPr>
          <p:nvPr>
            <p:ph type="body" sz="quarter" idx="17" hasCustomPrompt="1"/>
          </p:nvPr>
        </p:nvSpPr>
        <p:spPr>
          <a:xfrm>
            <a:off x="6801853" y="1629350"/>
            <a:ext cx="4466207" cy="1398806"/>
          </a:xfrm>
        </p:spPr>
        <p:txBody>
          <a:bodyPr>
            <a:normAutofit/>
          </a:bodyPr>
          <a:lstStyle>
            <a:lvl1pPr>
              <a:lnSpc>
                <a:spcPct val="100000"/>
              </a:lnSpc>
              <a:spcBef>
                <a:spcPts val="0"/>
              </a:spcBef>
              <a:buClr>
                <a:srgbClr val="B3D335"/>
              </a:buClr>
              <a:buFont typeface="Arial" panose="020B0604020202020204" pitchFamily="34" charset="0"/>
              <a:buChar char="•"/>
              <a:defRPr sz="1800">
                <a:solidFill>
                  <a:schemeClr val="bg1"/>
                </a:solidFill>
              </a:defRPr>
            </a:lvl1pPr>
          </a:lstStyle>
          <a:p>
            <a:pPr lvl="0"/>
            <a:r>
              <a:rPr lang="en-US" dirty="0"/>
              <a:t>This is the first point.</a:t>
            </a:r>
          </a:p>
          <a:p>
            <a:pPr lvl="0"/>
            <a:r>
              <a:rPr lang="en-US" dirty="0"/>
              <a:t>This is the second point.</a:t>
            </a:r>
          </a:p>
          <a:p>
            <a:pPr lvl="0"/>
            <a:r>
              <a:rPr lang="en-US" dirty="0"/>
              <a:t>This is the third point.</a:t>
            </a:r>
          </a:p>
          <a:p>
            <a:pPr lvl="0"/>
            <a:r>
              <a:rPr lang="en-US" dirty="0"/>
              <a:t>This is the fourth point.</a:t>
            </a:r>
          </a:p>
        </p:txBody>
      </p:sp>
      <p:sp>
        <p:nvSpPr>
          <p:cNvPr id="26" name="Text Placeholder 25">
            <a:extLst>
              <a:ext uri="{FF2B5EF4-FFF2-40B4-BE49-F238E27FC236}">
                <a16:creationId xmlns:a16="http://schemas.microsoft.com/office/drawing/2014/main" id="{0EEBCED9-0C59-95DD-4B57-6A4D8E345155}"/>
              </a:ext>
            </a:extLst>
          </p:cNvPr>
          <p:cNvSpPr>
            <a:spLocks noGrp="1"/>
          </p:cNvSpPr>
          <p:nvPr>
            <p:ph type="body" sz="quarter" idx="19" hasCustomPrompt="1"/>
          </p:nvPr>
        </p:nvSpPr>
        <p:spPr>
          <a:xfrm>
            <a:off x="1561541" y="4096805"/>
            <a:ext cx="9169960" cy="1238250"/>
          </a:xfrm>
        </p:spPr>
        <p:txBody>
          <a:bodyPr/>
          <a:lstStyle>
            <a:lvl1pPr marL="0" indent="0">
              <a:lnSpc>
                <a:spcPct val="100000"/>
              </a:lnSpc>
              <a:buNone/>
              <a:defRPr sz="2000">
                <a:solidFill>
                  <a:schemeClr val="bg1"/>
                </a:solidFill>
                <a:latin typeface="Avenir Next Medium" panose="020B0603020202020204" pitchFamily="34" charset="0"/>
              </a:defRPr>
            </a:lvl1pPr>
          </a:lstStyle>
          <a:p>
            <a:pPr lvl="0"/>
            <a:r>
              <a:rPr lang="en-US" dirty="0"/>
              <a:t>“This section is intended for a quote or a statement you want to highlight that summarizes or emphasizes the main point presented on this slide. It should be 2-4 sentences long. If the text does not fix, the font size will be adjusted automatically. “</a:t>
            </a:r>
          </a:p>
          <a:p>
            <a:pPr lvl="0"/>
            <a:endParaRPr lang="en-US" dirty="0"/>
          </a:p>
        </p:txBody>
      </p:sp>
    </p:spTree>
    <p:extLst>
      <p:ext uri="{BB962C8B-B14F-4D97-AF65-F5344CB8AC3E}">
        <p14:creationId xmlns:p14="http://schemas.microsoft.com/office/powerpoint/2010/main" val="521170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use &amp; Effec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9A5E6D7-4453-C9C0-0098-C7860DC850C6}"/>
              </a:ext>
            </a:extLst>
          </p:cNvPr>
          <p:cNvCxnSpPr>
            <a:cxnSpLocks/>
          </p:cNvCxnSpPr>
          <p:nvPr/>
        </p:nvCxnSpPr>
        <p:spPr>
          <a:xfrm>
            <a:off x="6096000" y="2950776"/>
            <a:ext cx="0" cy="3198381"/>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nvGrpSpPr>
          <p:cNvPr id="37" name="Group 36">
            <a:extLst>
              <a:ext uri="{FF2B5EF4-FFF2-40B4-BE49-F238E27FC236}">
                <a16:creationId xmlns:a16="http://schemas.microsoft.com/office/drawing/2014/main" id="{623B7493-0D26-0B34-2205-E9FB1EF1FD2D}"/>
              </a:ext>
            </a:extLst>
          </p:cNvPr>
          <p:cNvGrpSpPr/>
          <p:nvPr userDrawn="1"/>
        </p:nvGrpSpPr>
        <p:grpSpPr>
          <a:xfrm>
            <a:off x="1058455" y="3061232"/>
            <a:ext cx="4297680" cy="1507824"/>
            <a:chOff x="1058455" y="3061232"/>
            <a:chExt cx="4297680" cy="1507824"/>
          </a:xfrm>
        </p:grpSpPr>
        <p:sp>
          <p:nvSpPr>
            <p:cNvPr id="17" name="Rectangle 16">
              <a:extLst>
                <a:ext uri="{FF2B5EF4-FFF2-40B4-BE49-F238E27FC236}">
                  <a16:creationId xmlns:a16="http://schemas.microsoft.com/office/drawing/2014/main" id="{71ACC971-903E-3425-FF1E-EBB96D4E213C}"/>
                </a:ext>
              </a:extLst>
            </p:cNvPr>
            <p:cNvSpPr/>
            <p:nvPr/>
          </p:nvSpPr>
          <p:spPr>
            <a:xfrm>
              <a:off x="1071719" y="3074404"/>
              <a:ext cx="4284416" cy="901752"/>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Avenir Next Demi Bold" panose="020B0703020202020204" pitchFamily="34" charset="0"/>
              </a:endParaRPr>
            </a:p>
          </p:txBody>
        </p:sp>
        <p:sp>
          <p:nvSpPr>
            <p:cNvPr id="18" name="Arrow: Down 17">
              <a:extLst>
                <a:ext uri="{FF2B5EF4-FFF2-40B4-BE49-F238E27FC236}">
                  <a16:creationId xmlns:a16="http://schemas.microsoft.com/office/drawing/2014/main" id="{57AA378E-1F59-17F5-B1AB-6F5B2E4EC2E0}"/>
                </a:ext>
              </a:extLst>
            </p:cNvPr>
            <p:cNvSpPr/>
            <p:nvPr/>
          </p:nvSpPr>
          <p:spPr>
            <a:xfrm>
              <a:off x="2864632" y="3934405"/>
              <a:ext cx="683580" cy="634651"/>
            </a:xfrm>
            <a:prstGeom prst="downArrow">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15AEC48C-C223-09AD-9B5D-624DD60A0897}"/>
                </a:ext>
              </a:extLst>
            </p:cNvPr>
            <p:cNvCxnSpPr>
              <a:cxnSpLocks/>
            </p:cNvCxnSpPr>
            <p:nvPr/>
          </p:nvCxnSpPr>
          <p:spPr>
            <a:xfrm flipV="1">
              <a:off x="1058455" y="3061232"/>
              <a:ext cx="4297680" cy="17789"/>
            </a:xfrm>
            <a:prstGeom prst="line">
              <a:avLst/>
            </a:prstGeom>
            <a:ln w="76200">
              <a:solidFill>
                <a:srgbClr val="006885"/>
              </a:solidFill>
            </a:ln>
          </p:spPr>
          <p:style>
            <a:lnRef idx="2">
              <a:schemeClr val="accent1"/>
            </a:lnRef>
            <a:fillRef idx="0">
              <a:schemeClr val="accent1"/>
            </a:fillRef>
            <a:effectRef idx="1">
              <a:schemeClr val="accent1"/>
            </a:effectRef>
            <a:fontRef idx="minor">
              <a:schemeClr val="tx1"/>
            </a:fontRef>
          </p:style>
        </p:cxnSp>
      </p:grpSp>
      <p:grpSp>
        <p:nvGrpSpPr>
          <p:cNvPr id="36" name="Group 35">
            <a:extLst>
              <a:ext uri="{FF2B5EF4-FFF2-40B4-BE49-F238E27FC236}">
                <a16:creationId xmlns:a16="http://schemas.microsoft.com/office/drawing/2014/main" id="{7156CCE3-CF48-B93F-2EF4-BD493BD3C597}"/>
              </a:ext>
            </a:extLst>
          </p:cNvPr>
          <p:cNvGrpSpPr/>
          <p:nvPr/>
        </p:nvGrpSpPr>
        <p:grpSpPr>
          <a:xfrm>
            <a:off x="6843160" y="3061062"/>
            <a:ext cx="4288536" cy="1494652"/>
            <a:chOff x="6843160" y="3056615"/>
            <a:chExt cx="4288536" cy="1494652"/>
          </a:xfrm>
        </p:grpSpPr>
        <p:sp>
          <p:nvSpPr>
            <p:cNvPr id="10" name="Rectangle 9">
              <a:extLst>
                <a:ext uri="{FF2B5EF4-FFF2-40B4-BE49-F238E27FC236}">
                  <a16:creationId xmlns:a16="http://schemas.microsoft.com/office/drawing/2014/main" id="{51BD60F0-E800-BC43-DEBD-439252086C4F}"/>
                </a:ext>
              </a:extLst>
            </p:cNvPr>
            <p:cNvSpPr/>
            <p:nvPr/>
          </p:nvSpPr>
          <p:spPr>
            <a:xfrm>
              <a:off x="6845220" y="3056615"/>
              <a:ext cx="4284416" cy="901752"/>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bg1"/>
                </a:solidFill>
                <a:latin typeface="Avenir Next Demi Bold" panose="020B0703020202020204" pitchFamily="34" charset="0"/>
              </a:endParaRPr>
            </a:p>
          </p:txBody>
        </p:sp>
        <p:sp>
          <p:nvSpPr>
            <p:cNvPr id="11" name="Arrow: Down 10">
              <a:extLst>
                <a:ext uri="{FF2B5EF4-FFF2-40B4-BE49-F238E27FC236}">
                  <a16:creationId xmlns:a16="http://schemas.microsoft.com/office/drawing/2014/main" id="{FF17C61B-2D87-BC69-6A37-D1D8A70F3AE3}"/>
                </a:ext>
              </a:extLst>
            </p:cNvPr>
            <p:cNvSpPr/>
            <p:nvPr/>
          </p:nvSpPr>
          <p:spPr>
            <a:xfrm>
              <a:off x="8643790" y="3916616"/>
              <a:ext cx="683580" cy="634651"/>
            </a:xfrm>
            <a:prstGeom prst="downArrow">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B830E1A-CAEF-7EBA-40BE-0ED380F27C5C}"/>
                </a:ext>
              </a:extLst>
            </p:cNvPr>
            <p:cNvCxnSpPr>
              <a:cxnSpLocks/>
            </p:cNvCxnSpPr>
            <p:nvPr/>
          </p:nvCxnSpPr>
          <p:spPr>
            <a:xfrm flipV="1">
              <a:off x="6843160" y="3070127"/>
              <a:ext cx="4288536" cy="17789"/>
            </a:xfrm>
            <a:prstGeom prst="line">
              <a:avLst/>
            </a:prstGeom>
            <a:ln w="76200">
              <a:solidFill>
                <a:srgbClr val="006885"/>
              </a:solidFill>
            </a:ln>
          </p:spPr>
          <p:style>
            <a:lnRef idx="2">
              <a:schemeClr val="accent1"/>
            </a:lnRef>
            <a:fillRef idx="0">
              <a:schemeClr val="accent1"/>
            </a:fillRef>
            <a:effectRef idx="1">
              <a:schemeClr val="accent1"/>
            </a:effectRef>
            <a:fontRef idx="minor">
              <a:schemeClr val="tx1"/>
            </a:fontRef>
          </p:style>
        </p:cxnSp>
      </p:grpSp>
      <p:sp>
        <p:nvSpPr>
          <p:cNvPr id="2" name="Oval 1">
            <a:extLst>
              <a:ext uri="{FF2B5EF4-FFF2-40B4-BE49-F238E27FC236}">
                <a16:creationId xmlns:a16="http://schemas.microsoft.com/office/drawing/2014/main" id="{1B51CF59-7D0E-5467-B345-6454C3F6EB36}"/>
              </a:ext>
            </a:extLst>
          </p:cNvPr>
          <p:cNvSpPr/>
          <p:nvPr userDrawn="1"/>
        </p:nvSpPr>
        <p:spPr>
          <a:xfrm>
            <a:off x="753842" y="2744891"/>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F9505547-E0E2-8F9E-6FC2-86C6AF6664C8}"/>
              </a:ext>
            </a:extLst>
          </p:cNvPr>
          <p:cNvCxnSpPr>
            <a:cxnSpLocks/>
          </p:cNvCxnSpPr>
          <p:nvPr userDrawn="1"/>
        </p:nvCxnSpPr>
        <p:spPr>
          <a:xfrm>
            <a:off x="5833364" y="513906"/>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750AD09B-4D74-FCA2-EB5C-3D5C18A97700}"/>
              </a:ext>
            </a:extLst>
          </p:cNvPr>
          <p:cNvSpPr/>
          <p:nvPr userDrawn="1"/>
        </p:nvSpPr>
        <p:spPr>
          <a:xfrm>
            <a:off x="6532945" y="2783955"/>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7">
            <a:extLst>
              <a:ext uri="{FF2B5EF4-FFF2-40B4-BE49-F238E27FC236}">
                <a16:creationId xmlns:a16="http://schemas.microsoft.com/office/drawing/2014/main" id="{BD944AFC-0292-22D4-58CC-73D536CA487F}"/>
              </a:ext>
            </a:extLst>
          </p:cNvPr>
          <p:cNvSpPr>
            <a:spLocks noGrp="1"/>
          </p:cNvSpPr>
          <p:nvPr userDrawn="1">
            <p:ph type="body" sz="quarter" idx="11" hasCustomPrompt="1"/>
          </p:nvPr>
        </p:nvSpPr>
        <p:spPr>
          <a:xfrm>
            <a:off x="3432877" y="886913"/>
            <a:ext cx="5326246" cy="568007"/>
          </a:xfrm>
        </p:spPr>
        <p:txBody>
          <a:bodyPr>
            <a:normAutofit/>
          </a:bodyPr>
          <a:lstStyle>
            <a:lvl1pPr algn="ctr">
              <a:buNone/>
              <a:defRPr sz="3600">
                <a:solidFill>
                  <a:srgbClr val="003B55"/>
                </a:solidFill>
                <a:latin typeface="+mj-lt"/>
              </a:defRPr>
            </a:lvl1pPr>
          </a:lstStyle>
          <a:p>
            <a:pPr lvl="0"/>
            <a:r>
              <a:rPr lang="en-US" dirty="0"/>
              <a:t>Title</a:t>
            </a:r>
          </a:p>
        </p:txBody>
      </p:sp>
      <p:sp>
        <p:nvSpPr>
          <p:cNvPr id="26" name="Text Placeholder 29">
            <a:extLst>
              <a:ext uri="{FF2B5EF4-FFF2-40B4-BE49-F238E27FC236}">
                <a16:creationId xmlns:a16="http://schemas.microsoft.com/office/drawing/2014/main" id="{304C0759-6A11-431B-0EA1-D3D2E72FD2BC}"/>
              </a:ext>
            </a:extLst>
          </p:cNvPr>
          <p:cNvSpPr>
            <a:spLocks noGrp="1"/>
          </p:cNvSpPr>
          <p:nvPr userDrawn="1">
            <p:ph type="body" sz="quarter" idx="12" hasCustomPrompt="1"/>
          </p:nvPr>
        </p:nvSpPr>
        <p:spPr>
          <a:xfrm>
            <a:off x="2845808" y="1643926"/>
            <a:ext cx="6500385" cy="750061"/>
          </a:xfrm>
        </p:spPr>
        <p:txBody>
          <a:bodyPr>
            <a:normAutofit/>
          </a:bodyPr>
          <a:lstStyle>
            <a:lvl1pPr marL="0" indent="0" algn="ctr">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(1-3 sentences).</a:t>
            </a:r>
          </a:p>
        </p:txBody>
      </p:sp>
      <p:sp>
        <p:nvSpPr>
          <p:cNvPr id="30" name="Text Placeholder 29">
            <a:extLst>
              <a:ext uri="{FF2B5EF4-FFF2-40B4-BE49-F238E27FC236}">
                <a16:creationId xmlns:a16="http://schemas.microsoft.com/office/drawing/2014/main" id="{0569F702-DA58-4AE4-3BDB-3D4D401EEEAB}"/>
              </a:ext>
            </a:extLst>
          </p:cNvPr>
          <p:cNvSpPr>
            <a:spLocks noGrp="1"/>
          </p:cNvSpPr>
          <p:nvPr userDrawn="1">
            <p:ph type="body" sz="quarter" idx="13" hasCustomPrompt="1"/>
          </p:nvPr>
        </p:nvSpPr>
        <p:spPr>
          <a:xfrm>
            <a:off x="1260475" y="3344199"/>
            <a:ext cx="3825875" cy="437794"/>
          </a:xfrm>
        </p:spPr>
        <p:txBody>
          <a:bodyPr anchor="ctr">
            <a:normAutofit/>
          </a:bodyPr>
          <a:lstStyle>
            <a:lvl1pPr algn="ctr">
              <a:buNone/>
              <a:defRPr sz="2400">
                <a:solidFill>
                  <a:schemeClr val="bg1"/>
                </a:solidFill>
                <a:latin typeface="+mj-lt"/>
              </a:defRPr>
            </a:lvl1pPr>
          </a:lstStyle>
          <a:p>
            <a:pPr lvl="0"/>
            <a:r>
              <a:rPr lang="en-US" dirty="0"/>
              <a:t>This is the first cause.</a:t>
            </a:r>
          </a:p>
        </p:txBody>
      </p:sp>
      <p:sp>
        <p:nvSpPr>
          <p:cNvPr id="31" name="Text Placeholder 32">
            <a:extLst>
              <a:ext uri="{FF2B5EF4-FFF2-40B4-BE49-F238E27FC236}">
                <a16:creationId xmlns:a16="http://schemas.microsoft.com/office/drawing/2014/main" id="{1B552B0A-F25D-0475-1940-32AD370E1650}"/>
              </a:ext>
            </a:extLst>
          </p:cNvPr>
          <p:cNvSpPr>
            <a:spLocks noGrp="1"/>
          </p:cNvSpPr>
          <p:nvPr userDrawn="1">
            <p:ph type="body" sz="quarter" idx="14" hasCustomPrompt="1"/>
          </p:nvPr>
        </p:nvSpPr>
        <p:spPr>
          <a:xfrm>
            <a:off x="1293402" y="5302726"/>
            <a:ext cx="3826040" cy="570448"/>
          </a:xfrm>
        </p:spPr>
        <p:txBody>
          <a:bodyPr>
            <a:noAutofit/>
          </a:bodyPr>
          <a:lstStyle>
            <a:lvl1pPr marL="0" indent="0" algn="ctr">
              <a:lnSpc>
                <a:spcPct val="100000"/>
              </a:lnSpc>
              <a:buNone/>
              <a:defRPr sz="1400">
                <a:solidFill>
                  <a:schemeClr val="bg2">
                    <a:lumMod val="25000"/>
                  </a:schemeClr>
                </a:solidFill>
              </a:defRPr>
            </a:lvl1pPr>
          </a:lstStyle>
          <a:p>
            <a:pPr lvl="0"/>
            <a:r>
              <a:rPr lang="en-US" dirty="0"/>
              <a:t>This is a placeholder for Point 1 section. It can hold 1-2 sentences.</a:t>
            </a:r>
          </a:p>
        </p:txBody>
      </p:sp>
      <p:sp>
        <p:nvSpPr>
          <p:cNvPr id="32" name="Text Placeholder 32">
            <a:extLst>
              <a:ext uri="{FF2B5EF4-FFF2-40B4-BE49-F238E27FC236}">
                <a16:creationId xmlns:a16="http://schemas.microsoft.com/office/drawing/2014/main" id="{A887A497-C112-2544-A535-9A81C8725B42}"/>
              </a:ext>
            </a:extLst>
          </p:cNvPr>
          <p:cNvSpPr>
            <a:spLocks noGrp="1"/>
          </p:cNvSpPr>
          <p:nvPr userDrawn="1">
            <p:ph type="body" sz="quarter" idx="15" hasCustomPrompt="1"/>
          </p:nvPr>
        </p:nvSpPr>
        <p:spPr>
          <a:xfrm>
            <a:off x="1602845" y="4816769"/>
            <a:ext cx="3222163" cy="397305"/>
          </a:xfrm>
        </p:spPr>
        <p:txBody>
          <a:bodyPr>
            <a:noAutofit/>
          </a:bodyPr>
          <a:lstStyle>
            <a:lvl1pPr marL="0" indent="0" algn="ctr">
              <a:lnSpc>
                <a:spcPct val="120000"/>
              </a:lnSpc>
              <a:buNone/>
              <a:defRPr sz="1800">
                <a:solidFill>
                  <a:srgbClr val="003B55"/>
                </a:solidFill>
                <a:latin typeface="Avenir Next Demi Bold" panose="020B0703020202020204" pitchFamily="34" charset="0"/>
              </a:defRPr>
            </a:lvl1pPr>
          </a:lstStyle>
          <a:p>
            <a:pPr lvl="0"/>
            <a:r>
              <a:rPr lang="en-US" dirty="0"/>
              <a:t>The First Effect</a:t>
            </a:r>
          </a:p>
        </p:txBody>
      </p:sp>
      <p:sp>
        <p:nvSpPr>
          <p:cNvPr id="33" name="Text Placeholder 32">
            <a:extLst>
              <a:ext uri="{FF2B5EF4-FFF2-40B4-BE49-F238E27FC236}">
                <a16:creationId xmlns:a16="http://schemas.microsoft.com/office/drawing/2014/main" id="{A156D151-894B-AED1-BF4A-11F2E5EBA057}"/>
              </a:ext>
            </a:extLst>
          </p:cNvPr>
          <p:cNvSpPr>
            <a:spLocks noGrp="1"/>
          </p:cNvSpPr>
          <p:nvPr userDrawn="1">
            <p:ph type="body" sz="quarter" idx="16" hasCustomPrompt="1"/>
          </p:nvPr>
        </p:nvSpPr>
        <p:spPr>
          <a:xfrm>
            <a:off x="7173651" y="5302726"/>
            <a:ext cx="3826040" cy="570448"/>
          </a:xfrm>
        </p:spPr>
        <p:txBody>
          <a:bodyPr>
            <a:noAutofit/>
          </a:bodyPr>
          <a:lstStyle>
            <a:lvl1pPr marL="0" indent="0" algn="ctr">
              <a:lnSpc>
                <a:spcPct val="100000"/>
              </a:lnSpc>
              <a:buNone/>
              <a:defRPr sz="1400">
                <a:solidFill>
                  <a:schemeClr val="bg2">
                    <a:lumMod val="25000"/>
                  </a:schemeClr>
                </a:solidFill>
              </a:defRPr>
            </a:lvl1pPr>
          </a:lstStyle>
          <a:p>
            <a:pPr lvl="0"/>
            <a:r>
              <a:rPr lang="en-US" dirty="0"/>
              <a:t>This is a placeholder for Point 2 section. It can hold 1-2 sentences.</a:t>
            </a:r>
          </a:p>
        </p:txBody>
      </p:sp>
      <p:sp>
        <p:nvSpPr>
          <p:cNvPr id="34" name="Text Placeholder 32">
            <a:extLst>
              <a:ext uri="{FF2B5EF4-FFF2-40B4-BE49-F238E27FC236}">
                <a16:creationId xmlns:a16="http://schemas.microsoft.com/office/drawing/2014/main" id="{DCEC4E4B-8978-E2AF-D9BF-6508D56C2C60}"/>
              </a:ext>
            </a:extLst>
          </p:cNvPr>
          <p:cNvSpPr>
            <a:spLocks noGrp="1"/>
          </p:cNvSpPr>
          <p:nvPr userDrawn="1">
            <p:ph type="body" sz="quarter" idx="17" hasCustomPrompt="1"/>
          </p:nvPr>
        </p:nvSpPr>
        <p:spPr>
          <a:xfrm>
            <a:off x="7483094" y="4816769"/>
            <a:ext cx="3222163" cy="397305"/>
          </a:xfrm>
        </p:spPr>
        <p:txBody>
          <a:bodyPr>
            <a:noAutofit/>
          </a:bodyPr>
          <a:lstStyle>
            <a:lvl1pPr marL="0" indent="0" algn="ctr">
              <a:lnSpc>
                <a:spcPct val="120000"/>
              </a:lnSpc>
              <a:buNone/>
              <a:defRPr sz="1800">
                <a:solidFill>
                  <a:srgbClr val="003B55"/>
                </a:solidFill>
                <a:latin typeface="Avenir Next Demi Bold" panose="020B0703020202020204" pitchFamily="34" charset="0"/>
              </a:defRPr>
            </a:lvl1pPr>
          </a:lstStyle>
          <a:p>
            <a:pPr lvl="0"/>
            <a:r>
              <a:rPr lang="en-US" dirty="0"/>
              <a:t>The Second Effect</a:t>
            </a:r>
          </a:p>
        </p:txBody>
      </p:sp>
      <p:sp>
        <p:nvSpPr>
          <p:cNvPr id="35" name="Text Placeholder 29">
            <a:extLst>
              <a:ext uri="{FF2B5EF4-FFF2-40B4-BE49-F238E27FC236}">
                <a16:creationId xmlns:a16="http://schemas.microsoft.com/office/drawing/2014/main" id="{77123CA5-A423-ADF6-F4AA-F4D72D71F806}"/>
              </a:ext>
            </a:extLst>
          </p:cNvPr>
          <p:cNvSpPr>
            <a:spLocks noGrp="1"/>
          </p:cNvSpPr>
          <p:nvPr userDrawn="1">
            <p:ph type="body" sz="quarter" idx="18" hasCustomPrompt="1"/>
          </p:nvPr>
        </p:nvSpPr>
        <p:spPr>
          <a:xfrm>
            <a:off x="7072642" y="3344199"/>
            <a:ext cx="3825875" cy="437794"/>
          </a:xfrm>
        </p:spPr>
        <p:txBody>
          <a:bodyPr anchor="ctr">
            <a:normAutofit/>
          </a:bodyPr>
          <a:lstStyle>
            <a:lvl1pPr algn="ctr">
              <a:buNone/>
              <a:defRPr sz="2400">
                <a:solidFill>
                  <a:schemeClr val="bg1"/>
                </a:solidFill>
                <a:latin typeface="+mj-lt"/>
              </a:defRPr>
            </a:lvl1pPr>
          </a:lstStyle>
          <a:p>
            <a:pPr lvl="0"/>
            <a:r>
              <a:rPr lang="en-US" dirty="0"/>
              <a:t>This is the second cause.</a:t>
            </a:r>
          </a:p>
        </p:txBody>
      </p:sp>
    </p:spTree>
    <p:extLst>
      <p:ext uri="{BB962C8B-B14F-4D97-AF65-F5344CB8AC3E}">
        <p14:creationId xmlns:p14="http://schemas.microsoft.com/office/powerpoint/2010/main" val="17905562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with 3 Points">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FA6926E7-115E-43B8-69B6-D232B09F2A9E}"/>
              </a:ext>
            </a:extLst>
          </p:cNvPr>
          <p:cNvGrpSpPr/>
          <p:nvPr/>
        </p:nvGrpSpPr>
        <p:grpSpPr>
          <a:xfrm>
            <a:off x="-39554" y="0"/>
            <a:ext cx="12271105" cy="2829729"/>
            <a:chOff x="-39554" y="0"/>
            <a:chExt cx="12271105" cy="2829729"/>
          </a:xfrm>
        </p:grpSpPr>
        <p:sp>
          <p:nvSpPr>
            <p:cNvPr id="16" name="Rectangle 15">
              <a:extLst>
                <a:ext uri="{FF2B5EF4-FFF2-40B4-BE49-F238E27FC236}">
                  <a16:creationId xmlns:a16="http://schemas.microsoft.com/office/drawing/2014/main" id="{D6F07141-EFAF-BE98-13E0-2A7D240C5434}"/>
                </a:ext>
              </a:extLst>
            </p:cNvPr>
            <p:cNvSpPr/>
            <p:nvPr/>
          </p:nvSpPr>
          <p:spPr>
            <a:xfrm>
              <a:off x="-1" y="0"/>
              <a:ext cx="12192001" cy="2430579"/>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0E9784C9-4EE9-1F71-DD86-B401936C4F4A}"/>
                </a:ext>
              </a:extLst>
            </p:cNvPr>
            <p:cNvGrpSpPr/>
            <p:nvPr/>
          </p:nvGrpSpPr>
          <p:grpSpPr>
            <a:xfrm>
              <a:off x="-39554" y="1783541"/>
              <a:ext cx="12271105" cy="1046188"/>
              <a:chOff x="-39554" y="1783541"/>
              <a:chExt cx="12271105" cy="1046188"/>
            </a:xfrm>
          </p:grpSpPr>
          <p:sp>
            <p:nvSpPr>
              <p:cNvPr id="20" name="Right Triangle 1">
                <a:extLst>
                  <a:ext uri="{FF2B5EF4-FFF2-40B4-BE49-F238E27FC236}">
                    <a16:creationId xmlns:a16="http://schemas.microsoft.com/office/drawing/2014/main" id="{C09047FD-ED23-1EFE-2A07-9858C8EB2510}"/>
                  </a:ext>
                </a:extLst>
              </p:cNvPr>
              <p:cNvSpPr/>
              <p:nvPr/>
            </p:nvSpPr>
            <p:spPr>
              <a:xfrm>
                <a:off x="-39554" y="1783541"/>
                <a:ext cx="6135551" cy="1046188"/>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2213266"/>
                  <a:gd name="csY0" fmla="*/ 3746990 h 3746990"/>
                  <a:gd name="csX1" fmla="*/ 21266 w 12213266"/>
                  <a:gd name="csY1" fmla="*/ 0 h 3746990"/>
                  <a:gd name="csX2" fmla="*/ 12213266 w 12213266"/>
                  <a:gd name="csY2" fmla="*/ 1981199 h 3746990"/>
                  <a:gd name="csX3" fmla="*/ 0 w 12213266"/>
                  <a:gd name="csY3" fmla="*/ 3746990 h 3746990"/>
                  <a:gd name="csX0" fmla="*/ 0 w 12213266"/>
                  <a:gd name="csY0" fmla="*/ 2938916 h 2938916"/>
                  <a:gd name="csX1" fmla="*/ 0 w 12213266"/>
                  <a:gd name="csY1" fmla="*/ 0 h 2938916"/>
                  <a:gd name="csX2" fmla="*/ 12213266 w 12213266"/>
                  <a:gd name="csY2" fmla="*/ 1173125 h 2938916"/>
                  <a:gd name="csX3" fmla="*/ 0 w 12213266"/>
                  <a:gd name="csY3" fmla="*/ 2938916 h 2938916"/>
                  <a:gd name="csX0" fmla="*/ 0 w 12234532"/>
                  <a:gd name="csY0" fmla="*/ 1951270 h 1951270"/>
                  <a:gd name="csX1" fmla="*/ 21266 w 12234532"/>
                  <a:gd name="csY1" fmla="*/ 0 h 1951270"/>
                  <a:gd name="csX2" fmla="*/ 12234532 w 12234532"/>
                  <a:gd name="csY2" fmla="*/ 1173125 h 1951270"/>
                  <a:gd name="csX3" fmla="*/ 0 w 12234532"/>
                  <a:gd name="csY3" fmla="*/ 1951270 h 1951270"/>
                  <a:gd name="csX0" fmla="*/ 0 w 12234532"/>
                  <a:gd name="csY0" fmla="*/ 1786663 h 1786663"/>
                  <a:gd name="csX1" fmla="*/ 21266 w 12234532"/>
                  <a:gd name="csY1" fmla="*/ 0 h 1786663"/>
                  <a:gd name="csX2" fmla="*/ 12234532 w 12234532"/>
                  <a:gd name="csY2" fmla="*/ 1173125 h 1786663"/>
                  <a:gd name="csX3" fmla="*/ 0 w 12234532"/>
                  <a:gd name="csY3" fmla="*/ 1786663 h 1786663"/>
                  <a:gd name="csX0" fmla="*/ 0 w 12234532"/>
                  <a:gd name="csY0" fmla="*/ 1517305 h 1517305"/>
                  <a:gd name="csX1" fmla="*/ 63796 w 12234532"/>
                  <a:gd name="csY1" fmla="*/ 0 h 1517305"/>
                  <a:gd name="csX2" fmla="*/ 12234532 w 12234532"/>
                  <a:gd name="csY2" fmla="*/ 903767 h 1517305"/>
                  <a:gd name="csX3" fmla="*/ 0 w 12234532"/>
                  <a:gd name="csY3" fmla="*/ 1517305 h 1517305"/>
                  <a:gd name="csX0" fmla="*/ 191384 w 12425916"/>
                  <a:gd name="csY0" fmla="*/ 1517305 h 1517305"/>
                  <a:gd name="csX1" fmla="*/ 0 w 12425916"/>
                  <a:gd name="csY1" fmla="*/ 0 h 1517305"/>
                  <a:gd name="csX2" fmla="*/ 12425916 w 12425916"/>
                  <a:gd name="csY2" fmla="*/ 903767 h 1517305"/>
                  <a:gd name="csX3" fmla="*/ 191384 w 12425916"/>
                  <a:gd name="csY3" fmla="*/ 1517305 h 1517305"/>
                  <a:gd name="csX0" fmla="*/ 0 w 12447182"/>
                  <a:gd name="csY0" fmla="*/ 1472412 h 1472412"/>
                  <a:gd name="csX1" fmla="*/ 21266 w 12447182"/>
                  <a:gd name="csY1" fmla="*/ 0 h 1472412"/>
                  <a:gd name="csX2" fmla="*/ 12447182 w 12447182"/>
                  <a:gd name="csY2" fmla="*/ 903767 h 1472412"/>
                  <a:gd name="csX3" fmla="*/ 0 w 12447182"/>
                  <a:gd name="csY3" fmla="*/ 1472412 h 1472412"/>
                  <a:gd name="csX0" fmla="*/ 0 w 12447182"/>
                  <a:gd name="csY0" fmla="*/ 1472412 h 1472412"/>
                  <a:gd name="csX1" fmla="*/ 21266 w 12447182"/>
                  <a:gd name="csY1" fmla="*/ 0 h 1472412"/>
                  <a:gd name="csX2" fmla="*/ 12447182 w 12447182"/>
                  <a:gd name="csY2" fmla="*/ 910471 h 1472412"/>
                  <a:gd name="csX3" fmla="*/ 0 w 12447182"/>
                  <a:gd name="csY3" fmla="*/ 1472412 h 1472412"/>
                  <a:gd name="csX0" fmla="*/ 36875 w 12484057"/>
                  <a:gd name="csY0" fmla="*/ 1472412 h 1472412"/>
                  <a:gd name="csX1" fmla="*/ 0 w 12484057"/>
                  <a:gd name="csY1" fmla="*/ 0 h 1472412"/>
                  <a:gd name="csX2" fmla="*/ 12484057 w 12484057"/>
                  <a:gd name="csY2" fmla="*/ 910471 h 1472412"/>
                  <a:gd name="csX3" fmla="*/ 36875 w 12484057"/>
                  <a:gd name="csY3" fmla="*/ 1472412 h 1472412"/>
                </a:gdLst>
                <a:ahLst/>
                <a:cxnLst>
                  <a:cxn ang="0">
                    <a:pos x="csX0" y="csY0"/>
                  </a:cxn>
                  <a:cxn ang="0">
                    <a:pos x="csX1" y="csY1"/>
                  </a:cxn>
                  <a:cxn ang="0">
                    <a:pos x="csX2" y="csY2"/>
                  </a:cxn>
                  <a:cxn ang="0">
                    <a:pos x="csX3" y="csY3"/>
                  </a:cxn>
                </a:cxnLst>
                <a:rect l="l" t="t" r="r" b="b"/>
                <a:pathLst>
                  <a:path w="12484057" h="1472412">
                    <a:moveTo>
                      <a:pt x="36875" y="1472412"/>
                    </a:moveTo>
                    <a:lnTo>
                      <a:pt x="0" y="0"/>
                    </a:lnTo>
                    <a:lnTo>
                      <a:pt x="12484057" y="910471"/>
                    </a:lnTo>
                    <a:lnTo>
                      <a:pt x="36875" y="1472412"/>
                    </a:lnTo>
                    <a:close/>
                  </a:path>
                </a:pathLst>
              </a:custGeom>
              <a:solidFill>
                <a:srgbClr val="00A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1">
                <a:extLst>
                  <a:ext uri="{FF2B5EF4-FFF2-40B4-BE49-F238E27FC236}">
                    <a16:creationId xmlns:a16="http://schemas.microsoft.com/office/drawing/2014/main" id="{5F4D7D37-6E54-F410-A66D-70D5757CE797}"/>
                  </a:ext>
                </a:extLst>
              </p:cNvPr>
              <p:cNvSpPr/>
              <p:nvPr/>
            </p:nvSpPr>
            <p:spPr>
              <a:xfrm flipH="1">
                <a:off x="6074570" y="1783541"/>
                <a:ext cx="6156981" cy="1046188"/>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2213266"/>
                  <a:gd name="csY0" fmla="*/ 3746990 h 3746990"/>
                  <a:gd name="csX1" fmla="*/ 21266 w 12213266"/>
                  <a:gd name="csY1" fmla="*/ 0 h 3746990"/>
                  <a:gd name="csX2" fmla="*/ 12213266 w 12213266"/>
                  <a:gd name="csY2" fmla="*/ 1981199 h 3746990"/>
                  <a:gd name="csX3" fmla="*/ 0 w 12213266"/>
                  <a:gd name="csY3" fmla="*/ 3746990 h 3746990"/>
                  <a:gd name="csX0" fmla="*/ 0 w 12213266"/>
                  <a:gd name="csY0" fmla="*/ 2938916 h 2938916"/>
                  <a:gd name="csX1" fmla="*/ 0 w 12213266"/>
                  <a:gd name="csY1" fmla="*/ 0 h 2938916"/>
                  <a:gd name="csX2" fmla="*/ 12213266 w 12213266"/>
                  <a:gd name="csY2" fmla="*/ 1173125 h 2938916"/>
                  <a:gd name="csX3" fmla="*/ 0 w 12213266"/>
                  <a:gd name="csY3" fmla="*/ 2938916 h 2938916"/>
                  <a:gd name="csX0" fmla="*/ 0 w 12234532"/>
                  <a:gd name="csY0" fmla="*/ 1951270 h 1951270"/>
                  <a:gd name="csX1" fmla="*/ 21266 w 12234532"/>
                  <a:gd name="csY1" fmla="*/ 0 h 1951270"/>
                  <a:gd name="csX2" fmla="*/ 12234532 w 12234532"/>
                  <a:gd name="csY2" fmla="*/ 1173125 h 1951270"/>
                  <a:gd name="csX3" fmla="*/ 0 w 12234532"/>
                  <a:gd name="csY3" fmla="*/ 1951270 h 1951270"/>
                  <a:gd name="csX0" fmla="*/ 0 w 12234532"/>
                  <a:gd name="csY0" fmla="*/ 1786663 h 1786663"/>
                  <a:gd name="csX1" fmla="*/ 21266 w 12234532"/>
                  <a:gd name="csY1" fmla="*/ 0 h 1786663"/>
                  <a:gd name="csX2" fmla="*/ 12234532 w 12234532"/>
                  <a:gd name="csY2" fmla="*/ 1173125 h 1786663"/>
                  <a:gd name="csX3" fmla="*/ 0 w 12234532"/>
                  <a:gd name="csY3" fmla="*/ 1786663 h 1786663"/>
                  <a:gd name="csX0" fmla="*/ 0 w 12234532"/>
                  <a:gd name="csY0" fmla="*/ 1517305 h 1517305"/>
                  <a:gd name="csX1" fmla="*/ 63796 w 12234532"/>
                  <a:gd name="csY1" fmla="*/ 0 h 1517305"/>
                  <a:gd name="csX2" fmla="*/ 12234532 w 12234532"/>
                  <a:gd name="csY2" fmla="*/ 903767 h 1517305"/>
                  <a:gd name="csX3" fmla="*/ 0 w 12234532"/>
                  <a:gd name="csY3" fmla="*/ 1517305 h 1517305"/>
                  <a:gd name="csX0" fmla="*/ 191384 w 12425916"/>
                  <a:gd name="csY0" fmla="*/ 1517305 h 1517305"/>
                  <a:gd name="csX1" fmla="*/ 0 w 12425916"/>
                  <a:gd name="csY1" fmla="*/ 0 h 1517305"/>
                  <a:gd name="csX2" fmla="*/ 12425916 w 12425916"/>
                  <a:gd name="csY2" fmla="*/ 903767 h 1517305"/>
                  <a:gd name="csX3" fmla="*/ 191384 w 12425916"/>
                  <a:gd name="csY3" fmla="*/ 1517305 h 1517305"/>
                  <a:gd name="csX0" fmla="*/ 0 w 12447182"/>
                  <a:gd name="csY0" fmla="*/ 1472412 h 1472412"/>
                  <a:gd name="csX1" fmla="*/ 21266 w 12447182"/>
                  <a:gd name="csY1" fmla="*/ 0 h 1472412"/>
                  <a:gd name="csX2" fmla="*/ 12447182 w 12447182"/>
                  <a:gd name="csY2" fmla="*/ 903767 h 1472412"/>
                  <a:gd name="csX3" fmla="*/ 0 w 12447182"/>
                  <a:gd name="csY3" fmla="*/ 1472412 h 1472412"/>
                  <a:gd name="csX0" fmla="*/ 0 w 12485282"/>
                  <a:gd name="csY0" fmla="*/ 1472412 h 1472412"/>
                  <a:gd name="csX1" fmla="*/ 21266 w 12485282"/>
                  <a:gd name="csY1" fmla="*/ 0 h 1472412"/>
                  <a:gd name="csX2" fmla="*/ 12485282 w 12485282"/>
                  <a:gd name="csY2" fmla="*/ 907120 h 1472412"/>
                  <a:gd name="csX3" fmla="*/ 0 w 12485282"/>
                  <a:gd name="csY3" fmla="*/ 1472412 h 1472412"/>
                  <a:gd name="csX0" fmla="*/ 0 w 12490044"/>
                  <a:gd name="csY0" fmla="*/ 1472412 h 1472412"/>
                  <a:gd name="csX1" fmla="*/ 21266 w 12490044"/>
                  <a:gd name="csY1" fmla="*/ 0 h 1472412"/>
                  <a:gd name="csX2" fmla="*/ 12490044 w 12490044"/>
                  <a:gd name="csY2" fmla="*/ 913822 h 1472412"/>
                  <a:gd name="csX3" fmla="*/ 0 w 12490044"/>
                  <a:gd name="csY3" fmla="*/ 1472412 h 1472412"/>
                  <a:gd name="csX0" fmla="*/ 36873 w 12526917"/>
                  <a:gd name="csY0" fmla="*/ 1472412 h 1472412"/>
                  <a:gd name="csX1" fmla="*/ 0 w 12526917"/>
                  <a:gd name="csY1" fmla="*/ 0 h 1472412"/>
                  <a:gd name="csX2" fmla="*/ 12526917 w 12526917"/>
                  <a:gd name="csY2" fmla="*/ 913822 h 1472412"/>
                  <a:gd name="csX3" fmla="*/ 36873 w 12526917"/>
                  <a:gd name="csY3" fmla="*/ 1472412 h 1472412"/>
                </a:gdLst>
                <a:ahLst/>
                <a:cxnLst>
                  <a:cxn ang="0">
                    <a:pos x="csX0" y="csY0"/>
                  </a:cxn>
                  <a:cxn ang="0">
                    <a:pos x="csX1" y="csY1"/>
                  </a:cxn>
                  <a:cxn ang="0">
                    <a:pos x="csX2" y="csY2"/>
                  </a:cxn>
                  <a:cxn ang="0">
                    <a:pos x="csX3" y="csY3"/>
                  </a:cxn>
                </a:cxnLst>
                <a:rect l="l" t="t" r="r" b="b"/>
                <a:pathLst>
                  <a:path w="12526917" h="1472412">
                    <a:moveTo>
                      <a:pt x="36873" y="1472412"/>
                    </a:moveTo>
                    <a:lnTo>
                      <a:pt x="0" y="0"/>
                    </a:lnTo>
                    <a:lnTo>
                      <a:pt x="12526917" y="913822"/>
                    </a:lnTo>
                    <a:lnTo>
                      <a:pt x="36873" y="1472412"/>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14" name="Straight Connector 13">
            <a:extLst>
              <a:ext uri="{FF2B5EF4-FFF2-40B4-BE49-F238E27FC236}">
                <a16:creationId xmlns:a16="http://schemas.microsoft.com/office/drawing/2014/main" id="{68A77D5E-3BF2-DC27-4DEE-2AB9F4EF5A35}"/>
              </a:ext>
            </a:extLst>
          </p:cNvPr>
          <p:cNvCxnSpPr>
            <a:cxnSpLocks/>
          </p:cNvCxnSpPr>
          <p:nvPr/>
        </p:nvCxnSpPr>
        <p:spPr>
          <a:xfrm>
            <a:off x="4032588" y="3677368"/>
            <a:ext cx="0" cy="1857159"/>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5CA640-5D5E-FDE0-8864-0290E48DE97F}"/>
              </a:ext>
            </a:extLst>
          </p:cNvPr>
          <p:cNvCxnSpPr>
            <a:cxnSpLocks/>
          </p:cNvCxnSpPr>
          <p:nvPr/>
        </p:nvCxnSpPr>
        <p:spPr>
          <a:xfrm>
            <a:off x="7974935" y="3677368"/>
            <a:ext cx="0" cy="1857159"/>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5FAD63-1F89-0B1A-C193-4FBE50600A8E}"/>
              </a:ext>
            </a:extLst>
          </p:cNvPr>
          <p:cNvCxnSpPr>
            <a:cxnSpLocks/>
          </p:cNvCxnSpPr>
          <p:nvPr userDrawn="1"/>
        </p:nvCxnSpPr>
        <p:spPr>
          <a:xfrm>
            <a:off x="5833364" y="72738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23" name="Text Placeholder 27">
            <a:extLst>
              <a:ext uri="{FF2B5EF4-FFF2-40B4-BE49-F238E27FC236}">
                <a16:creationId xmlns:a16="http://schemas.microsoft.com/office/drawing/2014/main" id="{47472C2A-C3C1-19A4-B007-BB1B7CCF803C}"/>
              </a:ext>
            </a:extLst>
          </p:cNvPr>
          <p:cNvSpPr>
            <a:spLocks noGrp="1"/>
          </p:cNvSpPr>
          <p:nvPr userDrawn="1">
            <p:ph type="body" sz="quarter" idx="11" hasCustomPrompt="1"/>
          </p:nvPr>
        </p:nvSpPr>
        <p:spPr>
          <a:xfrm>
            <a:off x="2131595" y="1100387"/>
            <a:ext cx="7928811" cy="568007"/>
          </a:xfrm>
        </p:spPr>
        <p:txBody>
          <a:bodyPr>
            <a:normAutofit/>
          </a:bodyPr>
          <a:lstStyle>
            <a:lvl1pPr algn="ctr">
              <a:buNone/>
              <a:defRPr sz="3600">
                <a:solidFill>
                  <a:schemeClr val="bg1"/>
                </a:solidFill>
                <a:latin typeface="+mj-lt"/>
              </a:defRPr>
            </a:lvl1pPr>
          </a:lstStyle>
          <a:p>
            <a:pPr lvl="0"/>
            <a:r>
              <a:rPr lang="en-US" dirty="0"/>
              <a:t>Title</a:t>
            </a:r>
          </a:p>
        </p:txBody>
      </p:sp>
      <p:sp>
        <p:nvSpPr>
          <p:cNvPr id="24" name="Text Placeholder 32">
            <a:extLst>
              <a:ext uri="{FF2B5EF4-FFF2-40B4-BE49-F238E27FC236}">
                <a16:creationId xmlns:a16="http://schemas.microsoft.com/office/drawing/2014/main" id="{83C7A0CF-F76C-468D-D133-D7ADB1A2942B}"/>
              </a:ext>
            </a:extLst>
          </p:cNvPr>
          <p:cNvSpPr>
            <a:spLocks noGrp="1"/>
          </p:cNvSpPr>
          <p:nvPr userDrawn="1">
            <p:ph type="body" sz="quarter" idx="13" hasCustomPrompt="1"/>
          </p:nvPr>
        </p:nvSpPr>
        <p:spPr>
          <a:xfrm>
            <a:off x="738344" y="4381964"/>
            <a:ext cx="2900443" cy="937917"/>
          </a:xfrm>
        </p:spPr>
        <p:txBody>
          <a:bodyPr>
            <a:noAutofit/>
          </a:bodyPr>
          <a:lstStyle>
            <a:lvl1pPr marL="0" indent="0">
              <a:lnSpc>
                <a:spcPct val="120000"/>
              </a:lnSpc>
              <a:buNone/>
              <a:defRPr sz="1600">
                <a:solidFill>
                  <a:schemeClr val="bg2">
                    <a:lumMod val="25000"/>
                  </a:schemeClr>
                </a:solidFill>
              </a:defRPr>
            </a:lvl1pPr>
          </a:lstStyle>
          <a:p>
            <a:pPr lvl="0"/>
            <a:r>
              <a:rPr lang="en-US" dirty="0"/>
              <a:t>Use this section to highlight your first point. This section can hold 1-2 sentences.</a:t>
            </a:r>
          </a:p>
        </p:txBody>
      </p:sp>
      <p:sp>
        <p:nvSpPr>
          <p:cNvPr id="25" name="Text Placeholder 32">
            <a:extLst>
              <a:ext uri="{FF2B5EF4-FFF2-40B4-BE49-F238E27FC236}">
                <a16:creationId xmlns:a16="http://schemas.microsoft.com/office/drawing/2014/main" id="{48ED4F4D-CEA1-B86D-E11D-B5F327DA7A02}"/>
              </a:ext>
            </a:extLst>
          </p:cNvPr>
          <p:cNvSpPr>
            <a:spLocks noGrp="1"/>
          </p:cNvSpPr>
          <p:nvPr userDrawn="1">
            <p:ph type="body" sz="quarter" idx="14" hasCustomPrompt="1"/>
          </p:nvPr>
        </p:nvSpPr>
        <p:spPr>
          <a:xfrm>
            <a:off x="738345" y="3665336"/>
            <a:ext cx="2750883" cy="705192"/>
          </a:xfrm>
        </p:spPr>
        <p:txBody>
          <a:bodyPr>
            <a:noAutofit/>
          </a:bodyPr>
          <a:lstStyle>
            <a:lvl1pPr marL="0" indent="0">
              <a:lnSpc>
                <a:spcPct val="100000"/>
              </a:lnSpc>
              <a:buNone/>
              <a:defRPr sz="2000">
                <a:solidFill>
                  <a:srgbClr val="003B55"/>
                </a:solidFill>
                <a:latin typeface="Avenir Next Demi Bold" panose="020B0703020202020204" pitchFamily="34" charset="0"/>
              </a:defRPr>
            </a:lvl1pPr>
          </a:lstStyle>
          <a:p>
            <a:pPr lvl="0"/>
            <a:r>
              <a:rPr lang="en-US" dirty="0"/>
              <a:t>Make Your First  Point Here</a:t>
            </a:r>
          </a:p>
        </p:txBody>
      </p:sp>
      <p:sp>
        <p:nvSpPr>
          <p:cNvPr id="26" name="Text Placeholder 32">
            <a:extLst>
              <a:ext uri="{FF2B5EF4-FFF2-40B4-BE49-F238E27FC236}">
                <a16:creationId xmlns:a16="http://schemas.microsoft.com/office/drawing/2014/main" id="{2A1965E4-938E-682F-838E-E8959DBE41C1}"/>
              </a:ext>
            </a:extLst>
          </p:cNvPr>
          <p:cNvSpPr>
            <a:spLocks noGrp="1"/>
          </p:cNvSpPr>
          <p:nvPr>
            <p:ph type="body" sz="quarter" idx="15" hasCustomPrompt="1"/>
          </p:nvPr>
        </p:nvSpPr>
        <p:spPr>
          <a:xfrm>
            <a:off x="4610857" y="4392304"/>
            <a:ext cx="2900443" cy="937917"/>
          </a:xfrm>
        </p:spPr>
        <p:txBody>
          <a:bodyPr>
            <a:noAutofit/>
          </a:bodyPr>
          <a:lstStyle>
            <a:lvl1pPr marL="0" indent="0">
              <a:lnSpc>
                <a:spcPct val="120000"/>
              </a:lnSpc>
              <a:buNone/>
              <a:defRPr sz="1600">
                <a:solidFill>
                  <a:schemeClr val="bg2">
                    <a:lumMod val="25000"/>
                  </a:schemeClr>
                </a:solidFill>
              </a:defRPr>
            </a:lvl1pPr>
          </a:lstStyle>
          <a:p>
            <a:pPr lvl="0"/>
            <a:r>
              <a:rPr lang="en-US" dirty="0"/>
              <a:t>Use this section to highlight your second point. This section can hold 1-2 sentences.</a:t>
            </a:r>
          </a:p>
        </p:txBody>
      </p:sp>
      <p:sp>
        <p:nvSpPr>
          <p:cNvPr id="27" name="Text Placeholder 32">
            <a:extLst>
              <a:ext uri="{FF2B5EF4-FFF2-40B4-BE49-F238E27FC236}">
                <a16:creationId xmlns:a16="http://schemas.microsoft.com/office/drawing/2014/main" id="{BAB651C4-A5EC-6F07-C51C-36A435E783D1}"/>
              </a:ext>
            </a:extLst>
          </p:cNvPr>
          <p:cNvSpPr>
            <a:spLocks noGrp="1"/>
          </p:cNvSpPr>
          <p:nvPr>
            <p:ph type="body" sz="quarter" idx="16" hasCustomPrompt="1"/>
          </p:nvPr>
        </p:nvSpPr>
        <p:spPr>
          <a:xfrm>
            <a:off x="4610858" y="3675676"/>
            <a:ext cx="2900440" cy="705192"/>
          </a:xfrm>
        </p:spPr>
        <p:txBody>
          <a:bodyPr>
            <a:noAutofit/>
          </a:bodyPr>
          <a:lstStyle>
            <a:lvl1pPr marL="0" indent="0">
              <a:lnSpc>
                <a:spcPct val="100000"/>
              </a:lnSpc>
              <a:buNone/>
              <a:defRPr sz="2000">
                <a:solidFill>
                  <a:srgbClr val="003B55"/>
                </a:solidFill>
                <a:latin typeface="Avenir Next Demi Bold" panose="020B0703020202020204" pitchFamily="34" charset="0"/>
              </a:defRPr>
            </a:lvl1pPr>
          </a:lstStyle>
          <a:p>
            <a:pPr lvl="0"/>
            <a:r>
              <a:rPr lang="en-US" dirty="0"/>
              <a:t>Make Your Second  Point Here</a:t>
            </a:r>
          </a:p>
        </p:txBody>
      </p:sp>
      <p:sp>
        <p:nvSpPr>
          <p:cNvPr id="28" name="Text Placeholder 32">
            <a:extLst>
              <a:ext uri="{FF2B5EF4-FFF2-40B4-BE49-F238E27FC236}">
                <a16:creationId xmlns:a16="http://schemas.microsoft.com/office/drawing/2014/main" id="{FD461442-820F-DC07-632B-097F464EA011}"/>
              </a:ext>
            </a:extLst>
          </p:cNvPr>
          <p:cNvSpPr>
            <a:spLocks noGrp="1"/>
          </p:cNvSpPr>
          <p:nvPr>
            <p:ph type="body" sz="quarter" idx="17" hasCustomPrompt="1"/>
          </p:nvPr>
        </p:nvSpPr>
        <p:spPr>
          <a:xfrm>
            <a:off x="8483371" y="4370528"/>
            <a:ext cx="2900443" cy="937917"/>
          </a:xfrm>
        </p:spPr>
        <p:txBody>
          <a:bodyPr>
            <a:noAutofit/>
          </a:bodyPr>
          <a:lstStyle>
            <a:lvl1pPr marL="0" indent="0">
              <a:lnSpc>
                <a:spcPct val="120000"/>
              </a:lnSpc>
              <a:buNone/>
              <a:defRPr sz="1600">
                <a:solidFill>
                  <a:schemeClr val="bg2">
                    <a:lumMod val="25000"/>
                  </a:schemeClr>
                </a:solidFill>
              </a:defRPr>
            </a:lvl1pPr>
          </a:lstStyle>
          <a:p>
            <a:pPr lvl="0"/>
            <a:r>
              <a:rPr lang="en-US" dirty="0"/>
              <a:t>Use this section to highlight your third point. This section can hold 1-2 sentences.</a:t>
            </a:r>
          </a:p>
        </p:txBody>
      </p:sp>
      <p:sp>
        <p:nvSpPr>
          <p:cNvPr id="29" name="Text Placeholder 32">
            <a:extLst>
              <a:ext uri="{FF2B5EF4-FFF2-40B4-BE49-F238E27FC236}">
                <a16:creationId xmlns:a16="http://schemas.microsoft.com/office/drawing/2014/main" id="{76FD5A3A-88EF-5406-700A-21F5F1A04613}"/>
              </a:ext>
            </a:extLst>
          </p:cNvPr>
          <p:cNvSpPr>
            <a:spLocks noGrp="1"/>
          </p:cNvSpPr>
          <p:nvPr>
            <p:ph type="body" sz="quarter" idx="18" hasCustomPrompt="1"/>
          </p:nvPr>
        </p:nvSpPr>
        <p:spPr>
          <a:xfrm>
            <a:off x="8483372" y="3653900"/>
            <a:ext cx="2900439" cy="705192"/>
          </a:xfrm>
        </p:spPr>
        <p:txBody>
          <a:bodyPr>
            <a:noAutofit/>
          </a:bodyPr>
          <a:lstStyle>
            <a:lvl1pPr marL="0" indent="0">
              <a:lnSpc>
                <a:spcPct val="100000"/>
              </a:lnSpc>
              <a:buNone/>
              <a:defRPr sz="2000">
                <a:solidFill>
                  <a:srgbClr val="003B55"/>
                </a:solidFill>
                <a:latin typeface="Avenir Next Demi Bold" panose="020B0703020202020204" pitchFamily="34" charset="0"/>
              </a:defRPr>
            </a:lvl1pPr>
          </a:lstStyle>
          <a:p>
            <a:pPr lvl="0"/>
            <a:r>
              <a:rPr lang="en-US" dirty="0"/>
              <a:t>Make Your Third   Point Here</a:t>
            </a:r>
          </a:p>
        </p:txBody>
      </p:sp>
    </p:spTree>
    <p:extLst>
      <p:ext uri="{BB962C8B-B14F-4D97-AF65-F5344CB8AC3E}">
        <p14:creationId xmlns:p14="http://schemas.microsoft.com/office/powerpoint/2010/main" val="20898389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ouble Image and Tex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740683A-E909-BBEA-383B-3A5C0C818F12}"/>
              </a:ext>
            </a:extLst>
          </p:cNvPr>
          <p:cNvSpPr/>
          <p:nvPr/>
        </p:nvSpPr>
        <p:spPr>
          <a:xfrm rot="21217756">
            <a:off x="1048661" y="1004292"/>
            <a:ext cx="3066382" cy="2101628"/>
          </a:xfrm>
          <a:prstGeom prst="rect">
            <a:avLst/>
          </a:pr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4FCD28B9-2B87-107A-9231-160A45351E2C}"/>
              </a:ext>
            </a:extLst>
          </p:cNvPr>
          <p:cNvCxnSpPr>
            <a:cxnSpLocks/>
          </p:cNvCxnSpPr>
          <p:nvPr/>
        </p:nvCxnSpPr>
        <p:spPr>
          <a:xfrm>
            <a:off x="5234178" y="1089717"/>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25" name="Text Placeholder 27">
            <a:extLst>
              <a:ext uri="{FF2B5EF4-FFF2-40B4-BE49-F238E27FC236}">
                <a16:creationId xmlns:a16="http://schemas.microsoft.com/office/drawing/2014/main" id="{2BFD6C62-7203-5A45-D80E-64AE03F804EB}"/>
              </a:ext>
            </a:extLst>
          </p:cNvPr>
          <p:cNvSpPr>
            <a:spLocks noGrp="1"/>
          </p:cNvSpPr>
          <p:nvPr>
            <p:ph type="body" sz="quarter" idx="11" hasCustomPrompt="1"/>
          </p:nvPr>
        </p:nvSpPr>
        <p:spPr>
          <a:xfrm>
            <a:off x="5109446" y="1505574"/>
            <a:ext cx="5849287" cy="568007"/>
          </a:xfrm>
        </p:spPr>
        <p:txBody>
          <a:bodyPr>
            <a:noAutofit/>
          </a:bodyPr>
          <a:lstStyle>
            <a:lvl1pPr>
              <a:buNone/>
              <a:defRPr sz="3200">
                <a:latin typeface="+mj-lt"/>
              </a:defRPr>
            </a:lvl1pPr>
          </a:lstStyle>
          <a:p>
            <a:pPr lvl="0"/>
            <a:r>
              <a:rPr lang="en-US" dirty="0"/>
              <a:t>Title</a:t>
            </a:r>
          </a:p>
        </p:txBody>
      </p:sp>
      <p:sp>
        <p:nvSpPr>
          <p:cNvPr id="26" name="Text Placeholder 29">
            <a:extLst>
              <a:ext uri="{FF2B5EF4-FFF2-40B4-BE49-F238E27FC236}">
                <a16:creationId xmlns:a16="http://schemas.microsoft.com/office/drawing/2014/main" id="{7B95122A-36BE-9B55-E7AC-A45D6B185EF2}"/>
              </a:ext>
            </a:extLst>
          </p:cNvPr>
          <p:cNvSpPr>
            <a:spLocks noGrp="1"/>
          </p:cNvSpPr>
          <p:nvPr>
            <p:ph type="body" sz="quarter" idx="12" hasCustomPrompt="1"/>
          </p:nvPr>
        </p:nvSpPr>
        <p:spPr>
          <a:xfrm>
            <a:off x="5115881" y="2203015"/>
            <a:ext cx="5849287"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31" name="Picture Placeholder 30">
            <a:extLst>
              <a:ext uri="{FF2B5EF4-FFF2-40B4-BE49-F238E27FC236}">
                <a16:creationId xmlns:a16="http://schemas.microsoft.com/office/drawing/2014/main" id="{2B7C4BAC-1785-EB68-1D0E-3384B366DB39}"/>
              </a:ext>
            </a:extLst>
          </p:cNvPr>
          <p:cNvSpPr>
            <a:spLocks noGrp="1"/>
          </p:cNvSpPr>
          <p:nvPr>
            <p:ph type="pic" sz="quarter" idx="15"/>
          </p:nvPr>
        </p:nvSpPr>
        <p:spPr>
          <a:xfrm>
            <a:off x="1066800" y="997354"/>
            <a:ext cx="3067050" cy="2101850"/>
          </a:xfrm>
        </p:spPr>
        <p:txBody>
          <a:bodyPr/>
          <a:lstStyle/>
          <a:p>
            <a:r>
              <a:rPr lang="en-US"/>
              <a:t>Click icon to add picture</a:t>
            </a:r>
          </a:p>
        </p:txBody>
      </p:sp>
      <p:sp>
        <p:nvSpPr>
          <p:cNvPr id="32" name="Rectangle 31">
            <a:extLst>
              <a:ext uri="{FF2B5EF4-FFF2-40B4-BE49-F238E27FC236}">
                <a16:creationId xmlns:a16="http://schemas.microsoft.com/office/drawing/2014/main" id="{993B1821-FAE0-4DAD-1D3C-D820A38DF6AA}"/>
              </a:ext>
            </a:extLst>
          </p:cNvPr>
          <p:cNvSpPr/>
          <p:nvPr userDrawn="1"/>
        </p:nvSpPr>
        <p:spPr>
          <a:xfrm rot="21217756">
            <a:off x="1072329" y="3692955"/>
            <a:ext cx="3066382" cy="2101628"/>
          </a:xfrm>
          <a:prstGeom prst="rect">
            <a:avLst/>
          </a:pr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32">
            <a:extLst>
              <a:ext uri="{FF2B5EF4-FFF2-40B4-BE49-F238E27FC236}">
                <a16:creationId xmlns:a16="http://schemas.microsoft.com/office/drawing/2014/main" id="{B8A4EC16-E966-83F1-61BD-0450C0EAF989}"/>
              </a:ext>
            </a:extLst>
          </p:cNvPr>
          <p:cNvCxnSpPr>
            <a:cxnSpLocks/>
          </p:cNvCxnSpPr>
          <p:nvPr userDrawn="1"/>
        </p:nvCxnSpPr>
        <p:spPr>
          <a:xfrm>
            <a:off x="5257846" y="377838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34" name="Text Placeholder 27">
            <a:extLst>
              <a:ext uri="{FF2B5EF4-FFF2-40B4-BE49-F238E27FC236}">
                <a16:creationId xmlns:a16="http://schemas.microsoft.com/office/drawing/2014/main" id="{3BDD872C-D19B-40F0-7227-F690E2E10463}"/>
              </a:ext>
            </a:extLst>
          </p:cNvPr>
          <p:cNvSpPr>
            <a:spLocks noGrp="1"/>
          </p:cNvSpPr>
          <p:nvPr>
            <p:ph type="body" sz="quarter" idx="16" hasCustomPrompt="1"/>
          </p:nvPr>
        </p:nvSpPr>
        <p:spPr>
          <a:xfrm>
            <a:off x="5133114" y="4194237"/>
            <a:ext cx="5849287" cy="568007"/>
          </a:xfrm>
        </p:spPr>
        <p:txBody>
          <a:bodyPr>
            <a:noAutofit/>
          </a:bodyPr>
          <a:lstStyle>
            <a:lvl1pPr>
              <a:buNone/>
              <a:defRPr sz="3200" b="1">
                <a:latin typeface="+mj-lt"/>
              </a:defRPr>
            </a:lvl1pPr>
          </a:lstStyle>
          <a:p>
            <a:pPr lvl="0"/>
            <a:r>
              <a:rPr lang="en-US" dirty="0"/>
              <a:t>Title</a:t>
            </a:r>
          </a:p>
        </p:txBody>
      </p:sp>
      <p:sp>
        <p:nvSpPr>
          <p:cNvPr id="35" name="Text Placeholder 29">
            <a:extLst>
              <a:ext uri="{FF2B5EF4-FFF2-40B4-BE49-F238E27FC236}">
                <a16:creationId xmlns:a16="http://schemas.microsoft.com/office/drawing/2014/main" id="{290D2DED-F909-A066-3502-29857619E509}"/>
              </a:ext>
            </a:extLst>
          </p:cNvPr>
          <p:cNvSpPr>
            <a:spLocks noGrp="1"/>
          </p:cNvSpPr>
          <p:nvPr>
            <p:ph type="body" sz="quarter" idx="17" hasCustomPrompt="1"/>
          </p:nvPr>
        </p:nvSpPr>
        <p:spPr>
          <a:xfrm>
            <a:off x="5139549" y="4891678"/>
            <a:ext cx="5849287"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36" name="Picture Placeholder 30">
            <a:extLst>
              <a:ext uri="{FF2B5EF4-FFF2-40B4-BE49-F238E27FC236}">
                <a16:creationId xmlns:a16="http://schemas.microsoft.com/office/drawing/2014/main" id="{CE50D691-D1A8-F843-C5C1-D4A8C072291C}"/>
              </a:ext>
            </a:extLst>
          </p:cNvPr>
          <p:cNvSpPr>
            <a:spLocks noGrp="1"/>
          </p:cNvSpPr>
          <p:nvPr>
            <p:ph type="pic" sz="quarter" idx="18"/>
          </p:nvPr>
        </p:nvSpPr>
        <p:spPr>
          <a:xfrm>
            <a:off x="1090468" y="3686017"/>
            <a:ext cx="3067050" cy="2101850"/>
          </a:xfrm>
        </p:spPr>
        <p:txBody>
          <a:bodyPr/>
          <a:lstStyle/>
          <a:p>
            <a:r>
              <a:rPr lang="en-US"/>
              <a:t>Click icon to add picture</a:t>
            </a:r>
          </a:p>
        </p:txBody>
      </p:sp>
    </p:spTree>
    <p:extLst>
      <p:ext uri="{BB962C8B-B14F-4D97-AF65-F5344CB8AC3E}">
        <p14:creationId xmlns:p14="http://schemas.microsoft.com/office/powerpoint/2010/main" val="390331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02D861C-5A75-0066-FD13-79CF0E1C3667}"/>
              </a:ext>
            </a:extLst>
          </p:cNvPr>
          <p:cNvCxnSpPr>
            <a:cxnSpLocks/>
          </p:cNvCxnSpPr>
          <p:nvPr userDrawn="1"/>
        </p:nvCxnSpPr>
        <p:spPr>
          <a:xfrm>
            <a:off x="856142" y="2103266"/>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9" name="Text Placeholder 27">
            <a:extLst>
              <a:ext uri="{FF2B5EF4-FFF2-40B4-BE49-F238E27FC236}">
                <a16:creationId xmlns:a16="http://schemas.microsoft.com/office/drawing/2014/main" id="{5DF1C658-4A68-7A6E-9B47-7EE547684BF6}"/>
              </a:ext>
            </a:extLst>
          </p:cNvPr>
          <p:cNvSpPr>
            <a:spLocks noGrp="1"/>
          </p:cNvSpPr>
          <p:nvPr>
            <p:ph type="body" sz="quarter" idx="11" hasCustomPrompt="1"/>
          </p:nvPr>
        </p:nvSpPr>
        <p:spPr>
          <a:xfrm>
            <a:off x="731411" y="2519123"/>
            <a:ext cx="3166336" cy="568007"/>
          </a:xfrm>
        </p:spPr>
        <p:txBody>
          <a:bodyPr>
            <a:noAutofit/>
          </a:bodyPr>
          <a:lstStyle>
            <a:lvl1pPr>
              <a:buNone/>
              <a:defRPr sz="3200">
                <a:latin typeface="+mj-lt"/>
              </a:defRPr>
            </a:lvl1pPr>
          </a:lstStyle>
          <a:p>
            <a:pPr lvl="0"/>
            <a:r>
              <a:rPr lang="en-US" dirty="0"/>
              <a:t>Table Slide</a:t>
            </a:r>
          </a:p>
        </p:txBody>
      </p:sp>
      <p:sp>
        <p:nvSpPr>
          <p:cNvPr id="10" name="Text Placeholder 29">
            <a:extLst>
              <a:ext uri="{FF2B5EF4-FFF2-40B4-BE49-F238E27FC236}">
                <a16:creationId xmlns:a16="http://schemas.microsoft.com/office/drawing/2014/main" id="{530FD758-1A06-FE8C-3271-656FE7A19858}"/>
              </a:ext>
            </a:extLst>
          </p:cNvPr>
          <p:cNvSpPr>
            <a:spLocks noGrp="1"/>
          </p:cNvSpPr>
          <p:nvPr>
            <p:ph type="body" sz="quarter" idx="12" hasCustomPrompt="1"/>
          </p:nvPr>
        </p:nvSpPr>
        <p:spPr>
          <a:xfrm>
            <a:off x="737846" y="3216564"/>
            <a:ext cx="3086010" cy="1558636"/>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12" name="Table Placeholder 11">
            <a:extLst>
              <a:ext uri="{FF2B5EF4-FFF2-40B4-BE49-F238E27FC236}">
                <a16:creationId xmlns:a16="http://schemas.microsoft.com/office/drawing/2014/main" id="{13016840-B00F-0095-499F-FE49ED91F00E}"/>
              </a:ext>
            </a:extLst>
          </p:cNvPr>
          <p:cNvSpPr>
            <a:spLocks noGrp="1"/>
          </p:cNvSpPr>
          <p:nvPr>
            <p:ph type="tbl" sz="quarter" idx="13"/>
          </p:nvPr>
        </p:nvSpPr>
        <p:spPr>
          <a:xfrm>
            <a:off x="4700588" y="1173163"/>
            <a:ext cx="6567487" cy="4395787"/>
          </a:xfrm>
        </p:spPr>
        <p:txBody>
          <a:bodyPr/>
          <a:lstStyle/>
          <a:p>
            <a:r>
              <a:rPr lang="en-US"/>
              <a:t>Click icon to add table</a:t>
            </a:r>
            <a:endParaRPr lang="en-US" dirty="0"/>
          </a:p>
        </p:txBody>
      </p:sp>
    </p:spTree>
    <p:extLst>
      <p:ext uri="{BB962C8B-B14F-4D97-AF65-F5344CB8AC3E}">
        <p14:creationId xmlns:p14="http://schemas.microsoft.com/office/powerpoint/2010/main" val="3975530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With 4 Points + Icon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B64BF9-AABE-832B-7B2F-51D33AC052C8}"/>
              </a:ext>
            </a:extLst>
          </p:cNvPr>
          <p:cNvSpPr>
            <a:spLocks noGrp="1" noRot="1" noMove="1" noResize="1" noEditPoints="1" noAdjustHandles="1" noChangeArrowheads="1" noChangeShapeType="1"/>
          </p:cNvSpPr>
          <p:nvPr/>
        </p:nvSpPr>
        <p:spPr>
          <a:xfrm>
            <a:off x="0" y="0"/>
            <a:ext cx="12192000" cy="6857999"/>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AF2F64F-0807-10F3-C4A3-ED61FBE2FDD4}"/>
              </a:ext>
            </a:extLst>
          </p:cNvPr>
          <p:cNvSpPr/>
          <p:nvPr/>
        </p:nvSpPr>
        <p:spPr>
          <a:xfrm>
            <a:off x="405691"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6" name="Oval 5">
            <a:extLst>
              <a:ext uri="{FF2B5EF4-FFF2-40B4-BE49-F238E27FC236}">
                <a16:creationId xmlns:a16="http://schemas.microsoft.com/office/drawing/2014/main" id="{73D80318-A80D-C7ED-E539-7F2A1C14E74A}"/>
              </a:ext>
            </a:extLst>
          </p:cNvPr>
          <p:cNvSpPr/>
          <p:nvPr userDrawn="1"/>
        </p:nvSpPr>
        <p:spPr>
          <a:xfrm>
            <a:off x="670068" y="3417503"/>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8945E451-93C7-07D4-AA85-0129A6085F14}"/>
              </a:ext>
            </a:extLst>
          </p:cNvPr>
          <p:cNvSpPr txBox="1"/>
          <p:nvPr userDrawn="1"/>
        </p:nvSpPr>
        <p:spPr>
          <a:xfrm>
            <a:off x="7820339" y="6334125"/>
            <a:ext cx="3667125"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25000"/>
                  </a:schemeClr>
                </a:solidFill>
              </a:rPr>
              <a:t>© IMEC All rights reserved.</a:t>
            </a:r>
          </a:p>
          <a:p>
            <a:pPr algn="r"/>
            <a:endParaRPr lang="en-US" dirty="0"/>
          </a:p>
        </p:txBody>
      </p:sp>
      <p:cxnSp>
        <p:nvCxnSpPr>
          <p:cNvPr id="20" name="Straight Connector 19">
            <a:extLst>
              <a:ext uri="{FF2B5EF4-FFF2-40B4-BE49-F238E27FC236}">
                <a16:creationId xmlns:a16="http://schemas.microsoft.com/office/drawing/2014/main" id="{5F9F7FA4-2171-6D77-1857-64FDCAE91977}"/>
              </a:ext>
            </a:extLst>
          </p:cNvPr>
          <p:cNvCxnSpPr>
            <a:cxnSpLocks/>
          </p:cNvCxnSpPr>
          <p:nvPr/>
        </p:nvCxnSpPr>
        <p:spPr>
          <a:xfrm>
            <a:off x="405691" y="5997822"/>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sp>
        <p:nvSpPr>
          <p:cNvPr id="33" name="Text Placeholder 32">
            <a:extLst>
              <a:ext uri="{FF2B5EF4-FFF2-40B4-BE49-F238E27FC236}">
                <a16:creationId xmlns:a16="http://schemas.microsoft.com/office/drawing/2014/main" id="{A37DAC91-83A9-EFF3-3481-1DD25415A77D}"/>
              </a:ext>
            </a:extLst>
          </p:cNvPr>
          <p:cNvSpPr>
            <a:spLocks noGrp="1"/>
          </p:cNvSpPr>
          <p:nvPr>
            <p:ph type="body" sz="quarter" idx="13" hasCustomPrompt="1"/>
          </p:nvPr>
        </p:nvSpPr>
        <p:spPr>
          <a:xfrm>
            <a:off x="561811"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1 section. It can hold 1-2 sentences.</a:t>
            </a:r>
          </a:p>
        </p:txBody>
      </p:sp>
      <p:sp>
        <p:nvSpPr>
          <p:cNvPr id="34" name="Text Placeholder 32">
            <a:extLst>
              <a:ext uri="{FF2B5EF4-FFF2-40B4-BE49-F238E27FC236}">
                <a16:creationId xmlns:a16="http://schemas.microsoft.com/office/drawing/2014/main" id="{E1554099-301C-63A5-A925-35937D9E6158}"/>
              </a:ext>
            </a:extLst>
          </p:cNvPr>
          <p:cNvSpPr>
            <a:spLocks noGrp="1"/>
          </p:cNvSpPr>
          <p:nvPr>
            <p:ph type="body" sz="quarter" idx="14" hasCustomPrompt="1"/>
          </p:nvPr>
        </p:nvSpPr>
        <p:spPr>
          <a:xfrm>
            <a:off x="561811"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1</a:t>
            </a:r>
          </a:p>
        </p:txBody>
      </p:sp>
      <p:sp>
        <p:nvSpPr>
          <p:cNvPr id="43" name="Rectangle 42">
            <a:extLst>
              <a:ext uri="{FF2B5EF4-FFF2-40B4-BE49-F238E27FC236}">
                <a16:creationId xmlns:a16="http://schemas.microsoft.com/office/drawing/2014/main" id="{6F6AB85D-D017-A7CC-AC2A-13F2B1334ACA}"/>
              </a:ext>
            </a:extLst>
          </p:cNvPr>
          <p:cNvSpPr/>
          <p:nvPr userDrawn="1"/>
        </p:nvSpPr>
        <p:spPr>
          <a:xfrm>
            <a:off x="3328425"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45" name="Text Placeholder 32">
            <a:extLst>
              <a:ext uri="{FF2B5EF4-FFF2-40B4-BE49-F238E27FC236}">
                <a16:creationId xmlns:a16="http://schemas.microsoft.com/office/drawing/2014/main" id="{C2B1374E-6766-F5D9-0DCC-A881ACEE2AAF}"/>
              </a:ext>
            </a:extLst>
          </p:cNvPr>
          <p:cNvSpPr>
            <a:spLocks noGrp="1"/>
          </p:cNvSpPr>
          <p:nvPr>
            <p:ph type="body" sz="quarter" idx="15" hasCustomPrompt="1"/>
          </p:nvPr>
        </p:nvSpPr>
        <p:spPr>
          <a:xfrm>
            <a:off x="3484545"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2 section. It can hold 1-2 sentences.</a:t>
            </a:r>
          </a:p>
        </p:txBody>
      </p:sp>
      <p:sp>
        <p:nvSpPr>
          <p:cNvPr id="46" name="Text Placeholder 32">
            <a:extLst>
              <a:ext uri="{FF2B5EF4-FFF2-40B4-BE49-F238E27FC236}">
                <a16:creationId xmlns:a16="http://schemas.microsoft.com/office/drawing/2014/main" id="{12C6B44F-B6CA-E971-12C6-790858DD9540}"/>
              </a:ext>
            </a:extLst>
          </p:cNvPr>
          <p:cNvSpPr>
            <a:spLocks noGrp="1"/>
          </p:cNvSpPr>
          <p:nvPr>
            <p:ph type="body" sz="quarter" idx="16" hasCustomPrompt="1"/>
          </p:nvPr>
        </p:nvSpPr>
        <p:spPr>
          <a:xfrm>
            <a:off x="3484545"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2</a:t>
            </a:r>
          </a:p>
        </p:txBody>
      </p:sp>
      <p:cxnSp>
        <p:nvCxnSpPr>
          <p:cNvPr id="47" name="Straight Connector 46">
            <a:extLst>
              <a:ext uri="{FF2B5EF4-FFF2-40B4-BE49-F238E27FC236}">
                <a16:creationId xmlns:a16="http://schemas.microsoft.com/office/drawing/2014/main" id="{683792BA-A678-67D7-D4B3-CE54DE5BA6F7}"/>
              </a:ext>
            </a:extLst>
          </p:cNvPr>
          <p:cNvCxnSpPr>
            <a:cxnSpLocks/>
          </p:cNvCxnSpPr>
          <p:nvPr userDrawn="1"/>
        </p:nvCxnSpPr>
        <p:spPr>
          <a:xfrm>
            <a:off x="3328425" y="5995464"/>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sp>
        <p:nvSpPr>
          <p:cNvPr id="2" name="Rectangle 1">
            <a:extLst>
              <a:ext uri="{FF2B5EF4-FFF2-40B4-BE49-F238E27FC236}">
                <a16:creationId xmlns:a16="http://schemas.microsoft.com/office/drawing/2014/main" id="{43D296F4-A02C-4D5E-6A71-F183AD83BD22}"/>
              </a:ext>
            </a:extLst>
          </p:cNvPr>
          <p:cNvSpPr/>
          <p:nvPr userDrawn="1"/>
        </p:nvSpPr>
        <p:spPr>
          <a:xfrm>
            <a:off x="6251159"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3" name="Straight Connector 2">
            <a:extLst>
              <a:ext uri="{FF2B5EF4-FFF2-40B4-BE49-F238E27FC236}">
                <a16:creationId xmlns:a16="http://schemas.microsoft.com/office/drawing/2014/main" id="{0AF77E7F-49DC-C7A3-9EA9-A2581231CFC5}"/>
              </a:ext>
            </a:extLst>
          </p:cNvPr>
          <p:cNvCxnSpPr>
            <a:cxnSpLocks/>
          </p:cNvCxnSpPr>
          <p:nvPr userDrawn="1"/>
        </p:nvCxnSpPr>
        <p:spPr>
          <a:xfrm>
            <a:off x="6251159" y="5997822"/>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sp>
        <p:nvSpPr>
          <p:cNvPr id="7" name="Text Placeholder 32">
            <a:extLst>
              <a:ext uri="{FF2B5EF4-FFF2-40B4-BE49-F238E27FC236}">
                <a16:creationId xmlns:a16="http://schemas.microsoft.com/office/drawing/2014/main" id="{71CF4F5C-338E-92C7-B873-B2663C6ED3BD}"/>
              </a:ext>
            </a:extLst>
          </p:cNvPr>
          <p:cNvSpPr>
            <a:spLocks noGrp="1"/>
          </p:cNvSpPr>
          <p:nvPr>
            <p:ph type="body" sz="quarter" idx="17" hasCustomPrompt="1"/>
          </p:nvPr>
        </p:nvSpPr>
        <p:spPr>
          <a:xfrm>
            <a:off x="6407279"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3 section. It can hold 1-2 sentences.</a:t>
            </a:r>
          </a:p>
        </p:txBody>
      </p:sp>
      <p:sp>
        <p:nvSpPr>
          <p:cNvPr id="8" name="Text Placeholder 32">
            <a:extLst>
              <a:ext uri="{FF2B5EF4-FFF2-40B4-BE49-F238E27FC236}">
                <a16:creationId xmlns:a16="http://schemas.microsoft.com/office/drawing/2014/main" id="{E6128F25-AA45-36FA-8A92-CF1994A3DF01}"/>
              </a:ext>
            </a:extLst>
          </p:cNvPr>
          <p:cNvSpPr>
            <a:spLocks noGrp="1"/>
          </p:cNvSpPr>
          <p:nvPr>
            <p:ph type="body" sz="quarter" idx="18" hasCustomPrompt="1"/>
          </p:nvPr>
        </p:nvSpPr>
        <p:spPr>
          <a:xfrm>
            <a:off x="6407279"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3</a:t>
            </a:r>
          </a:p>
        </p:txBody>
      </p:sp>
      <p:sp>
        <p:nvSpPr>
          <p:cNvPr id="9" name="Rectangle 8">
            <a:extLst>
              <a:ext uri="{FF2B5EF4-FFF2-40B4-BE49-F238E27FC236}">
                <a16:creationId xmlns:a16="http://schemas.microsoft.com/office/drawing/2014/main" id="{70C57C48-80A4-8CB8-2390-43572B87153D}"/>
              </a:ext>
            </a:extLst>
          </p:cNvPr>
          <p:cNvSpPr/>
          <p:nvPr userDrawn="1"/>
        </p:nvSpPr>
        <p:spPr>
          <a:xfrm>
            <a:off x="9173893"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12" name="Text Placeholder 32">
            <a:extLst>
              <a:ext uri="{FF2B5EF4-FFF2-40B4-BE49-F238E27FC236}">
                <a16:creationId xmlns:a16="http://schemas.microsoft.com/office/drawing/2014/main" id="{CE6A089E-0EF3-C075-51E1-BCE38548963E}"/>
              </a:ext>
            </a:extLst>
          </p:cNvPr>
          <p:cNvSpPr>
            <a:spLocks noGrp="1"/>
          </p:cNvSpPr>
          <p:nvPr>
            <p:ph type="body" sz="quarter" idx="19" hasCustomPrompt="1"/>
          </p:nvPr>
        </p:nvSpPr>
        <p:spPr>
          <a:xfrm>
            <a:off x="9330013"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4 section. It can hold 1-2 sentences.</a:t>
            </a:r>
          </a:p>
        </p:txBody>
      </p:sp>
      <p:sp>
        <p:nvSpPr>
          <p:cNvPr id="13" name="Text Placeholder 32">
            <a:extLst>
              <a:ext uri="{FF2B5EF4-FFF2-40B4-BE49-F238E27FC236}">
                <a16:creationId xmlns:a16="http://schemas.microsoft.com/office/drawing/2014/main" id="{5872E798-2762-9285-0DA8-A151672263DE}"/>
              </a:ext>
            </a:extLst>
          </p:cNvPr>
          <p:cNvSpPr>
            <a:spLocks noGrp="1"/>
          </p:cNvSpPr>
          <p:nvPr>
            <p:ph type="body" sz="quarter" idx="20" hasCustomPrompt="1"/>
          </p:nvPr>
        </p:nvSpPr>
        <p:spPr>
          <a:xfrm>
            <a:off x="9330013"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4</a:t>
            </a:r>
          </a:p>
        </p:txBody>
      </p:sp>
      <p:cxnSp>
        <p:nvCxnSpPr>
          <p:cNvPr id="14" name="Straight Connector 13">
            <a:extLst>
              <a:ext uri="{FF2B5EF4-FFF2-40B4-BE49-F238E27FC236}">
                <a16:creationId xmlns:a16="http://schemas.microsoft.com/office/drawing/2014/main" id="{021B8287-50DE-991A-FFB2-99555F01E215}"/>
              </a:ext>
            </a:extLst>
          </p:cNvPr>
          <p:cNvCxnSpPr>
            <a:cxnSpLocks/>
          </p:cNvCxnSpPr>
          <p:nvPr userDrawn="1"/>
        </p:nvCxnSpPr>
        <p:spPr>
          <a:xfrm>
            <a:off x="9173893" y="5995464"/>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A2B1CBE-ABD0-F4A5-699A-3657F6EB2779}"/>
              </a:ext>
            </a:extLst>
          </p:cNvPr>
          <p:cNvCxnSpPr>
            <a:cxnSpLocks/>
          </p:cNvCxnSpPr>
          <p:nvPr userDrawn="1"/>
        </p:nvCxnSpPr>
        <p:spPr>
          <a:xfrm>
            <a:off x="5833364" y="569322"/>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6" name="Text Placeholder 27">
            <a:extLst>
              <a:ext uri="{FF2B5EF4-FFF2-40B4-BE49-F238E27FC236}">
                <a16:creationId xmlns:a16="http://schemas.microsoft.com/office/drawing/2014/main" id="{08565D56-A571-0F5D-8247-C2261A3C8FE7}"/>
              </a:ext>
            </a:extLst>
          </p:cNvPr>
          <p:cNvSpPr>
            <a:spLocks noGrp="1"/>
          </p:cNvSpPr>
          <p:nvPr>
            <p:ph type="body" sz="quarter" idx="11" hasCustomPrompt="1"/>
          </p:nvPr>
        </p:nvSpPr>
        <p:spPr>
          <a:xfrm>
            <a:off x="3432877" y="942329"/>
            <a:ext cx="5326246" cy="568007"/>
          </a:xfrm>
        </p:spPr>
        <p:txBody>
          <a:bodyPr>
            <a:normAutofit/>
          </a:bodyPr>
          <a:lstStyle>
            <a:lvl1pPr algn="ctr">
              <a:buNone/>
              <a:defRPr sz="3600">
                <a:solidFill>
                  <a:srgbClr val="003B55"/>
                </a:solidFill>
                <a:latin typeface="+mj-lt"/>
              </a:defRPr>
            </a:lvl1pPr>
          </a:lstStyle>
          <a:p>
            <a:pPr lvl="0"/>
            <a:r>
              <a:rPr lang="en-US" dirty="0"/>
              <a:t>Title</a:t>
            </a:r>
          </a:p>
        </p:txBody>
      </p:sp>
      <p:sp>
        <p:nvSpPr>
          <p:cNvPr id="17" name="Text Placeholder 29">
            <a:extLst>
              <a:ext uri="{FF2B5EF4-FFF2-40B4-BE49-F238E27FC236}">
                <a16:creationId xmlns:a16="http://schemas.microsoft.com/office/drawing/2014/main" id="{538DE7F8-1DBF-0381-157A-7EBCF10C6C45}"/>
              </a:ext>
            </a:extLst>
          </p:cNvPr>
          <p:cNvSpPr>
            <a:spLocks noGrp="1"/>
          </p:cNvSpPr>
          <p:nvPr>
            <p:ph type="body" sz="quarter" idx="12" hasCustomPrompt="1"/>
          </p:nvPr>
        </p:nvSpPr>
        <p:spPr>
          <a:xfrm>
            <a:off x="2845808" y="1699342"/>
            <a:ext cx="6500385" cy="750061"/>
          </a:xfrm>
        </p:spPr>
        <p:txBody>
          <a:bodyPr>
            <a:normAutofit/>
          </a:bodyPr>
          <a:lstStyle>
            <a:lvl1pPr marL="0" indent="0" algn="ctr">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(1-3 sentences).</a:t>
            </a:r>
          </a:p>
        </p:txBody>
      </p:sp>
      <p:sp>
        <p:nvSpPr>
          <p:cNvPr id="11" name="Oval 10">
            <a:extLst>
              <a:ext uri="{FF2B5EF4-FFF2-40B4-BE49-F238E27FC236}">
                <a16:creationId xmlns:a16="http://schemas.microsoft.com/office/drawing/2014/main" id="{2F14CC19-ACFB-D755-44D3-2A11FC9F421F}"/>
              </a:ext>
            </a:extLst>
          </p:cNvPr>
          <p:cNvSpPr/>
          <p:nvPr userDrawn="1"/>
        </p:nvSpPr>
        <p:spPr>
          <a:xfrm>
            <a:off x="3592597" y="3417503"/>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544196E-5DE2-09BD-16F0-165860DC1C78}"/>
              </a:ext>
            </a:extLst>
          </p:cNvPr>
          <p:cNvSpPr/>
          <p:nvPr userDrawn="1"/>
        </p:nvSpPr>
        <p:spPr>
          <a:xfrm>
            <a:off x="6516863" y="3417503"/>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10AF2F1-468D-82BB-A508-384973F742A3}"/>
              </a:ext>
            </a:extLst>
          </p:cNvPr>
          <p:cNvSpPr/>
          <p:nvPr userDrawn="1"/>
        </p:nvSpPr>
        <p:spPr>
          <a:xfrm>
            <a:off x="9426897" y="3417503"/>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0116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4 Points">
    <p:spTree>
      <p:nvGrpSpPr>
        <p:cNvPr id="1" name=""/>
        <p:cNvGrpSpPr/>
        <p:nvPr/>
      </p:nvGrpSpPr>
      <p:grpSpPr>
        <a:xfrm>
          <a:off x="0" y="0"/>
          <a:ext cx="0" cy="0"/>
          <a:chOff x="0" y="0"/>
          <a:chExt cx="0" cy="0"/>
        </a:xfrm>
      </p:grpSpPr>
      <p:sp>
        <p:nvSpPr>
          <p:cNvPr id="31" name="TextBox 30">
            <a:extLst>
              <a:ext uri="{FF2B5EF4-FFF2-40B4-BE49-F238E27FC236}">
                <a16:creationId xmlns:a16="http://schemas.microsoft.com/office/drawing/2014/main" id="{8945E451-93C7-07D4-AA85-0129A6085F14}"/>
              </a:ext>
            </a:extLst>
          </p:cNvPr>
          <p:cNvSpPr txBox="1"/>
          <p:nvPr userDrawn="1"/>
        </p:nvSpPr>
        <p:spPr>
          <a:xfrm>
            <a:off x="7820339" y="6334125"/>
            <a:ext cx="3667125"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25000"/>
                  </a:schemeClr>
                </a:solidFill>
              </a:rPr>
              <a:t>© IMEC All rights reserved.</a:t>
            </a:r>
          </a:p>
          <a:p>
            <a:pPr algn="r"/>
            <a:endParaRPr lang="en-US" dirty="0"/>
          </a:p>
        </p:txBody>
      </p:sp>
      <p:sp>
        <p:nvSpPr>
          <p:cNvPr id="33" name="Text Placeholder 32">
            <a:extLst>
              <a:ext uri="{FF2B5EF4-FFF2-40B4-BE49-F238E27FC236}">
                <a16:creationId xmlns:a16="http://schemas.microsoft.com/office/drawing/2014/main" id="{A37DAC91-83A9-EFF3-3481-1DD25415A77D}"/>
              </a:ext>
            </a:extLst>
          </p:cNvPr>
          <p:cNvSpPr>
            <a:spLocks noGrp="1"/>
          </p:cNvSpPr>
          <p:nvPr>
            <p:ph type="body" sz="quarter" idx="13" hasCustomPrompt="1"/>
          </p:nvPr>
        </p:nvSpPr>
        <p:spPr>
          <a:xfrm>
            <a:off x="561811" y="4228649"/>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1 section. It can hold 1-2 sentences.</a:t>
            </a:r>
          </a:p>
        </p:txBody>
      </p:sp>
      <p:sp>
        <p:nvSpPr>
          <p:cNvPr id="34" name="Text Placeholder 32">
            <a:extLst>
              <a:ext uri="{FF2B5EF4-FFF2-40B4-BE49-F238E27FC236}">
                <a16:creationId xmlns:a16="http://schemas.microsoft.com/office/drawing/2014/main" id="{E1554099-301C-63A5-A925-35937D9E6158}"/>
              </a:ext>
            </a:extLst>
          </p:cNvPr>
          <p:cNvSpPr>
            <a:spLocks noGrp="1"/>
          </p:cNvSpPr>
          <p:nvPr>
            <p:ph type="body" sz="quarter" idx="14" hasCustomPrompt="1"/>
          </p:nvPr>
        </p:nvSpPr>
        <p:spPr>
          <a:xfrm>
            <a:off x="561811" y="3686614"/>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1</a:t>
            </a:r>
          </a:p>
        </p:txBody>
      </p:sp>
      <p:sp>
        <p:nvSpPr>
          <p:cNvPr id="45" name="Text Placeholder 32">
            <a:extLst>
              <a:ext uri="{FF2B5EF4-FFF2-40B4-BE49-F238E27FC236}">
                <a16:creationId xmlns:a16="http://schemas.microsoft.com/office/drawing/2014/main" id="{C2B1374E-6766-F5D9-0DCC-A881ACEE2AAF}"/>
              </a:ext>
            </a:extLst>
          </p:cNvPr>
          <p:cNvSpPr>
            <a:spLocks noGrp="1"/>
          </p:cNvSpPr>
          <p:nvPr>
            <p:ph type="body" sz="quarter" idx="15" hasCustomPrompt="1"/>
          </p:nvPr>
        </p:nvSpPr>
        <p:spPr>
          <a:xfrm>
            <a:off x="3484545" y="4228649"/>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2 section. It can hold 1-2 sentences.</a:t>
            </a:r>
          </a:p>
        </p:txBody>
      </p:sp>
      <p:sp>
        <p:nvSpPr>
          <p:cNvPr id="46" name="Text Placeholder 32">
            <a:extLst>
              <a:ext uri="{FF2B5EF4-FFF2-40B4-BE49-F238E27FC236}">
                <a16:creationId xmlns:a16="http://schemas.microsoft.com/office/drawing/2014/main" id="{12C6B44F-B6CA-E971-12C6-790858DD9540}"/>
              </a:ext>
            </a:extLst>
          </p:cNvPr>
          <p:cNvSpPr>
            <a:spLocks noGrp="1"/>
          </p:cNvSpPr>
          <p:nvPr>
            <p:ph type="body" sz="quarter" idx="16" hasCustomPrompt="1"/>
          </p:nvPr>
        </p:nvSpPr>
        <p:spPr>
          <a:xfrm>
            <a:off x="3484545" y="3686614"/>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2</a:t>
            </a:r>
          </a:p>
        </p:txBody>
      </p:sp>
      <p:sp>
        <p:nvSpPr>
          <p:cNvPr id="7" name="Text Placeholder 32">
            <a:extLst>
              <a:ext uri="{FF2B5EF4-FFF2-40B4-BE49-F238E27FC236}">
                <a16:creationId xmlns:a16="http://schemas.microsoft.com/office/drawing/2014/main" id="{71CF4F5C-338E-92C7-B873-B2663C6ED3BD}"/>
              </a:ext>
            </a:extLst>
          </p:cNvPr>
          <p:cNvSpPr>
            <a:spLocks noGrp="1"/>
          </p:cNvSpPr>
          <p:nvPr>
            <p:ph type="body" sz="quarter" idx="17" hasCustomPrompt="1"/>
          </p:nvPr>
        </p:nvSpPr>
        <p:spPr>
          <a:xfrm>
            <a:off x="6407279" y="4228649"/>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3 section. It can hold 1-2 sentences.</a:t>
            </a:r>
          </a:p>
        </p:txBody>
      </p:sp>
      <p:sp>
        <p:nvSpPr>
          <p:cNvPr id="8" name="Text Placeholder 32">
            <a:extLst>
              <a:ext uri="{FF2B5EF4-FFF2-40B4-BE49-F238E27FC236}">
                <a16:creationId xmlns:a16="http://schemas.microsoft.com/office/drawing/2014/main" id="{E6128F25-AA45-36FA-8A92-CF1994A3DF01}"/>
              </a:ext>
            </a:extLst>
          </p:cNvPr>
          <p:cNvSpPr>
            <a:spLocks noGrp="1"/>
          </p:cNvSpPr>
          <p:nvPr>
            <p:ph type="body" sz="quarter" idx="18" hasCustomPrompt="1"/>
          </p:nvPr>
        </p:nvSpPr>
        <p:spPr>
          <a:xfrm>
            <a:off x="6407279" y="3686614"/>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3</a:t>
            </a:r>
          </a:p>
        </p:txBody>
      </p:sp>
      <p:sp>
        <p:nvSpPr>
          <p:cNvPr id="12" name="Text Placeholder 32">
            <a:extLst>
              <a:ext uri="{FF2B5EF4-FFF2-40B4-BE49-F238E27FC236}">
                <a16:creationId xmlns:a16="http://schemas.microsoft.com/office/drawing/2014/main" id="{CE6A089E-0EF3-C075-51E1-BCE38548963E}"/>
              </a:ext>
            </a:extLst>
          </p:cNvPr>
          <p:cNvSpPr>
            <a:spLocks noGrp="1"/>
          </p:cNvSpPr>
          <p:nvPr>
            <p:ph type="body" sz="quarter" idx="19" hasCustomPrompt="1"/>
          </p:nvPr>
        </p:nvSpPr>
        <p:spPr>
          <a:xfrm>
            <a:off x="9330013" y="4228649"/>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4 section. It can hold 1-2 sentences.</a:t>
            </a:r>
          </a:p>
        </p:txBody>
      </p:sp>
      <p:sp>
        <p:nvSpPr>
          <p:cNvPr id="13" name="Text Placeholder 32">
            <a:extLst>
              <a:ext uri="{FF2B5EF4-FFF2-40B4-BE49-F238E27FC236}">
                <a16:creationId xmlns:a16="http://schemas.microsoft.com/office/drawing/2014/main" id="{5872E798-2762-9285-0DA8-A151672263DE}"/>
              </a:ext>
            </a:extLst>
          </p:cNvPr>
          <p:cNvSpPr>
            <a:spLocks noGrp="1"/>
          </p:cNvSpPr>
          <p:nvPr>
            <p:ph type="body" sz="quarter" idx="20" hasCustomPrompt="1"/>
          </p:nvPr>
        </p:nvSpPr>
        <p:spPr>
          <a:xfrm>
            <a:off x="9330013" y="3686614"/>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4</a:t>
            </a:r>
          </a:p>
        </p:txBody>
      </p:sp>
      <p:cxnSp>
        <p:nvCxnSpPr>
          <p:cNvPr id="15" name="Straight Connector 14">
            <a:extLst>
              <a:ext uri="{FF2B5EF4-FFF2-40B4-BE49-F238E27FC236}">
                <a16:creationId xmlns:a16="http://schemas.microsoft.com/office/drawing/2014/main" id="{4A2B1CBE-ABD0-F4A5-699A-3657F6EB2779}"/>
              </a:ext>
            </a:extLst>
          </p:cNvPr>
          <p:cNvCxnSpPr>
            <a:cxnSpLocks/>
          </p:cNvCxnSpPr>
          <p:nvPr userDrawn="1"/>
        </p:nvCxnSpPr>
        <p:spPr>
          <a:xfrm>
            <a:off x="648360" y="961514"/>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6" name="Text Placeholder 27">
            <a:extLst>
              <a:ext uri="{FF2B5EF4-FFF2-40B4-BE49-F238E27FC236}">
                <a16:creationId xmlns:a16="http://schemas.microsoft.com/office/drawing/2014/main" id="{08565D56-A571-0F5D-8247-C2261A3C8FE7}"/>
              </a:ext>
            </a:extLst>
          </p:cNvPr>
          <p:cNvSpPr>
            <a:spLocks noGrp="1"/>
          </p:cNvSpPr>
          <p:nvPr>
            <p:ph type="body" sz="quarter" idx="11" hasCustomPrompt="1"/>
          </p:nvPr>
        </p:nvSpPr>
        <p:spPr>
          <a:xfrm>
            <a:off x="648360" y="1334521"/>
            <a:ext cx="5326246" cy="568007"/>
          </a:xfrm>
        </p:spPr>
        <p:txBody>
          <a:bodyPr>
            <a:normAutofit/>
          </a:bodyPr>
          <a:lstStyle>
            <a:lvl1pPr algn="l">
              <a:buNone/>
              <a:defRPr sz="3600">
                <a:solidFill>
                  <a:srgbClr val="003B55"/>
                </a:solidFill>
                <a:latin typeface="+mj-lt"/>
              </a:defRPr>
            </a:lvl1pPr>
          </a:lstStyle>
          <a:p>
            <a:pPr lvl="0"/>
            <a:r>
              <a:rPr lang="en-US" dirty="0"/>
              <a:t>Title</a:t>
            </a:r>
          </a:p>
        </p:txBody>
      </p:sp>
      <p:sp>
        <p:nvSpPr>
          <p:cNvPr id="17" name="Text Placeholder 29">
            <a:extLst>
              <a:ext uri="{FF2B5EF4-FFF2-40B4-BE49-F238E27FC236}">
                <a16:creationId xmlns:a16="http://schemas.microsoft.com/office/drawing/2014/main" id="{538DE7F8-1DBF-0381-157A-7EBCF10C6C45}"/>
              </a:ext>
            </a:extLst>
          </p:cNvPr>
          <p:cNvSpPr>
            <a:spLocks noGrp="1"/>
          </p:cNvSpPr>
          <p:nvPr>
            <p:ph type="body" sz="quarter" idx="12" hasCustomPrompt="1"/>
          </p:nvPr>
        </p:nvSpPr>
        <p:spPr>
          <a:xfrm>
            <a:off x="648360" y="2091534"/>
            <a:ext cx="6500385"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(1-3 sentences).</a:t>
            </a:r>
          </a:p>
        </p:txBody>
      </p:sp>
      <p:cxnSp>
        <p:nvCxnSpPr>
          <p:cNvPr id="6" name="Straight Connector 5">
            <a:extLst>
              <a:ext uri="{FF2B5EF4-FFF2-40B4-BE49-F238E27FC236}">
                <a16:creationId xmlns:a16="http://schemas.microsoft.com/office/drawing/2014/main" id="{E64FEF4D-0ED9-0F9B-2872-7902B92BC3A6}"/>
              </a:ext>
            </a:extLst>
          </p:cNvPr>
          <p:cNvCxnSpPr>
            <a:cxnSpLocks/>
          </p:cNvCxnSpPr>
          <p:nvPr userDrawn="1"/>
        </p:nvCxnSpPr>
        <p:spPr>
          <a:xfrm>
            <a:off x="3246871" y="3803969"/>
            <a:ext cx="0" cy="1362597"/>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D3B3040-53FC-8E94-3486-F72BB7156146}"/>
              </a:ext>
            </a:extLst>
          </p:cNvPr>
          <p:cNvCxnSpPr>
            <a:cxnSpLocks/>
          </p:cNvCxnSpPr>
          <p:nvPr userDrawn="1"/>
        </p:nvCxnSpPr>
        <p:spPr>
          <a:xfrm>
            <a:off x="6160655" y="3803969"/>
            <a:ext cx="0" cy="1362597"/>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56F75419-D674-C77C-2C17-A5E1CD017737}"/>
              </a:ext>
            </a:extLst>
          </p:cNvPr>
          <p:cNvCxnSpPr>
            <a:cxnSpLocks/>
          </p:cNvCxnSpPr>
          <p:nvPr userDrawn="1"/>
        </p:nvCxnSpPr>
        <p:spPr>
          <a:xfrm>
            <a:off x="9079223" y="3803969"/>
            <a:ext cx="0" cy="1362597"/>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ight Triangle 1">
            <a:extLst>
              <a:ext uri="{FF2B5EF4-FFF2-40B4-BE49-F238E27FC236}">
                <a16:creationId xmlns:a16="http://schemas.microsoft.com/office/drawing/2014/main" id="{24772E7A-255F-E78C-7001-67421CC50079}"/>
              </a:ext>
            </a:extLst>
          </p:cNvPr>
          <p:cNvSpPr/>
          <p:nvPr userDrawn="1"/>
        </p:nvSpPr>
        <p:spPr>
          <a:xfrm flipH="1">
            <a:off x="3328734" y="5843617"/>
            <a:ext cx="8872789" cy="1030670"/>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7726528"/>
              <a:gd name="csY0" fmla="*/ 1981199 h 2015065"/>
              <a:gd name="csX1" fmla="*/ 0 w 17726528"/>
              <a:gd name="csY1" fmla="*/ 0 h 2015065"/>
              <a:gd name="csX2" fmla="*/ 17726528 w 17726528"/>
              <a:gd name="csY2" fmla="*/ 2015065 h 2015065"/>
              <a:gd name="csX3" fmla="*/ 0 w 17726528"/>
              <a:gd name="csY3" fmla="*/ 1981199 h 2015065"/>
              <a:gd name="csX0" fmla="*/ 0 w 17726528"/>
              <a:gd name="csY0" fmla="*/ 1540933 h 1574799"/>
              <a:gd name="csX1" fmla="*/ 0 w 17726528"/>
              <a:gd name="csY1" fmla="*/ 0 h 1574799"/>
              <a:gd name="csX2" fmla="*/ 17726528 w 17726528"/>
              <a:gd name="csY2" fmla="*/ 1574799 h 1574799"/>
              <a:gd name="csX3" fmla="*/ 0 w 17726528"/>
              <a:gd name="csY3" fmla="*/ 1540933 h 1574799"/>
              <a:gd name="csX0" fmla="*/ 0 w 17745578"/>
              <a:gd name="csY0" fmla="*/ 1600082 h 1600082"/>
              <a:gd name="csX1" fmla="*/ 19050 w 17745578"/>
              <a:gd name="csY1" fmla="*/ 0 h 1600082"/>
              <a:gd name="csX2" fmla="*/ 17745578 w 17745578"/>
              <a:gd name="csY2" fmla="*/ 1574799 h 1600082"/>
              <a:gd name="csX3" fmla="*/ 0 w 17745578"/>
              <a:gd name="csY3" fmla="*/ 1600082 h 1600082"/>
            </a:gdLst>
            <a:ahLst/>
            <a:cxnLst>
              <a:cxn ang="0">
                <a:pos x="csX0" y="csY0"/>
              </a:cxn>
              <a:cxn ang="0">
                <a:pos x="csX1" y="csY1"/>
              </a:cxn>
              <a:cxn ang="0">
                <a:pos x="csX2" y="csY2"/>
              </a:cxn>
              <a:cxn ang="0">
                <a:pos x="csX3" y="csY3"/>
              </a:cxn>
            </a:cxnLst>
            <a:rect l="l" t="t" r="r" b="b"/>
            <a:pathLst>
              <a:path w="17745578" h="1600082">
                <a:moveTo>
                  <a:pt x="0" y="1600082"/>
                </a:moveTo>
                <a:lnTo>
                  <a:pt x="19050" y="0"/>
                </a:lnTo>
                <a:lnTo>
                  <a:pt x="17745578" y="1574799"/>
                </a:lnTo>
                <a:lnTo>
                  <a:pt x="0" y="1600082"/>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3D335"/>
              </a:solidFill>
            </a:endParaRPr>
          </a:p>
        </p:txBody>
      </p:sp>
    </p:spTree>
    <p:extLst>
      <p:ext uri="{BB962C8B-B14F-4D97-AF65-F5344CB8AC3E}">
        <p14:creationId xmlns:p14="http://schemas.microsoft.com/office/powerpoint/2010/main" val="342001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DC2DE1-4862-53FB-1D5C-02D16645F3DA}"/>
              </a:ext>
            </a:extLst>
          </p:cNvPr>
          <p:cNvSpPr/>
          <p:nvPr userDrawn="1"/>
        </p:nvSpPr>
        <p:spPr>
          <a:xfrm>
            <a:off x="-72487" y="-40106"/>
            <a:ext cx="12336974" cy="7014411"/>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3D335"/>
              </a:solidFill>
            </a:endParaRPr>
          </a:p>
        </p:txBody>
      </p:sp>
      <p:cxnSp>
        <p:nvCxnSpPr>
          <p:cNvPr id="11" name="Straight Connector 10">
            <a:extLst>
              <a:ext uri="{FF2B5EF4-FFF2-40B4-BE49-F238E27FC236}">
                <a16:creationId xmlns:a16="http://schemas.microsoft.com/office/drawing/2014/main" id="{CBAF5530-CBF7-FD6D-C829-C84EEC41DFDC}"/>
              </a:ext>
            </a:extLst>
          </p:cNvPr>
          <p:cNvCxnSpPr>
            <a:cxnSpLocks/>
          </p:cNvCxnSpPr>
          <p:nvPr userDrawn="1"/>
        </p:nvCxnSpPr>
        <p:spPr>
          <a:xfrm flipV="1">
            <a:off x="1143867" y="956511"/>
            <a:ext cx="0" cy="4944979"/>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grpSp>
        <p:nvGrpSpPr>
          <p:cNvPr id="12" name="Group 11">
            <a:extLst>
              <a:ext uri="{FF2B5EF4-FFF2-40B4-BE49-F238E27FC236}">
                <a16:creationId xmlns:a16="http://schemas.microsoft.com/office/drawing/2014/main" id="{77072BB3-94D4-DAE1-9C40-E0F3FBB784AF}"/>
              </a:ext>
            </a:extLst>
          </p:cNvPr>
          <p:cNvGrpSpPr/>
          <p:nvPr userDrawn="1"/>
        </p:nvGrpSpPr>
        <p:grpSpPr>
          <a:xfrm>
            <a:off x="1844519" y="4351659"/>
            <a:ext cx="733926" cy="733926"/>
            <a:chOff x="8205537" y="4845647"/>
            <a:chExt cx="1073862" cy="1073862"/>
          </a:xfrm>
        </p:grpSpPr>
        <p:sp>
          <p:nvSpPr>
            <p:cNvPr id="13" name="Oval 12">
              <a:extLst>
                <a:ext uri="{FF2B5EF4-FFF2-40B4-BE49-F238E27FC236}">
                  <a16:creationId xmlns:a16="http://schemas.microsoft.com/office/drawing/2014/main" id="{106537BD-9AD4-140C-9AF1-6B2966475B7A}"/>
                </a:ext>
              </a:extLst>
            </p:cNvPr>
            <p:cNvSpPr/>
            <p:nvPr/>
          </p:nvSpPr>
          <p:spPr>
            <a:xfrm>
              <a:off x="8205537" y="4845647"/>
              <a:ext cx="1073862" cy="1073862"/>
            </a:xfrm>
            <a:prstGeom prst="ellipse">
              <a:avLst/>
            </a:pr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User with solid fill">
              <a:extLst>
                <a:ext uri="{FF2B5EF4-FFF2-40B4-BE49-F238E27FC236}">
                  <a16:creationId xmlns:a16="http://schemas.microsoft.com/office/drawing/2014/main" id="{1E19EA96-FAB4-E702-647D-08820A3250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25862" y="5065972"/>
              <a:ext cx="633211" cy="633211"/>
            </a:xfrm>
            <a:prstGeom prst="rect">
              <a:avLst/>
            </a:prstGeom>
          </p:spPr>
        </p:pic>
      </p:grpSp>
      <p:sp>
        <p:nvSpPr>
          <p:cNvPr id="15" name="TextBox 14">
            <a:extLst>
              <a:ext uri="{FF2B5EF4-FFF2-40B4-BE49-F238E27FC236}">
                <a16:creationId xmlns:a16="http://schemas.microsoft.com/office/drawing/2014/main" id="{EFC65566-2A4B-6BC9-0C9E-D99827AEF0AE}"/>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
        <p:nvSpPr>
          <p:cNvPr id="16" name="Text Placeholder 25">
            <a:extLst>
              <a:ext uri="{FF2B5EF4-FFF2-40B4-BE49-F238E27FC236}">
                <a16:creationId xmlns:a16="http://schemas.microsoft.com/office/drawing/2014/main" id="{66CCCC01-9B98-B783-850A-E7D99EC4C77B}"/>
              </a:ext>
            </a:extLst>
          </p:cNvPr>
          <p:cNvSpPr>
            <a:spLocks noGrp="1"/>
          </p:cNvSpPr>
          <p:nvPr>
            <p:ph type="body" sz="quarter" idx="19" hasCustomPrompt="1"/>
          </p:nvPr>
        </p:nvSpPr>
        <p:spPr>
          <a:xfrm>
            <a:off x="1844519" y="1806150"/>
            <a:ext cx="9169960" cy="1992268"/>
          </a:xfrm>
        </p:spPr>
        <p:txBody>
          <a:bodyPr/>
          <a:lstStyle>
            <a:lvl1pPr marL="0" indent="0">
              <a:lnSpc>
                <a:spcPct val="100000"/>
              </a:lnSpc>
              <a:buNone/>
              <a:defRPr sz="2800">
                <a:solidFill>
                  <a:schemeClr val="bg1"/>
                </a:solidFill>
                <a:latin typeface="Avenir Next Medium" panose="020B0603020202020204" pitchFamily="34" charset="0"/>
              </a:defRPr>
            </a:lvl1pPr>
          </a:lstStyle>
          <a:p>
            <a:pPr lvl="0"/>
            <a:r>
              <a:rPr lang="en-US" dirty="0"/>
              <a:t>“This section is intended for a quote or a statement you want to highlight that summarizes or emphasizes the main point presented on this slide. It should be 2-4 sentences long.“</a:t>
            </a:r>
          </a:p>
          <a:p>
            <a:pPr lvl="0"/>
            <a:endParaRPr lang="en-US" dirty="0"/>
          </a:p>
        </p:txBody>
      </p:sp>
      <p:sp>
        <p:nvSpPr>
          <p:cNvPr id="17" name="Text Placeholder 32">
            <a:extLst>
              <a:ext uri="{FF2B5EF4-FFF2-40B4-BE49-F238E27FC236}">
                <a16:creationId xmlns:a16="http://schemas.microsoft.com/office/drawing/2014/main" id="{E158A6E7-8053-E6F2-8E26-6B88D10B92B9}"/>
              </a:ext>
            </a:extLst>
          </p:cNvPr>
          <p:cNvSpPr>
            <a:spLocks noGrp="1"/>
          </p:cNvSpPr>
          <p:nvPr>
            <p:ph type="body" sz="quarter" idx="13" hasCustomPrompt="1"/>
          </p:nvPr>
        </p:nvSpPr>
        <p:spPr>
          <a:xfrm>
            <a:off x="2776706" y="4856125"/>
            <a:ext cx="7678858" cy="937917"/>
          </a:xfrm>
        </p:spPr>
        <p:txBody>
          <a:bodyPr>
            <a:noAutofit/>
          </a:bodyPr>
          <a:lstStyle>
            <a:lvl1pPr marL="0" indent="0">
              <a:lnSpc>
                <a:spcPct val="120000"/>
              </a:lnSpc>
              <a:buNone/>
              <a:defRPr sz="1600">
                <a:solidFill>
                  <a:srgbClr val="00A8E5"/>
                </a:solidFill>
                <a:latin typeface="+mj-lt"/>
              </a:defRPr>
            </a:lvl1pPr>
          </a:lstStyle>
          <a:p>
            <a:pPr lvl="0"/>
            <a:r>
              <a:rPr lang="en-US" dirty="0"/>
              <a:t>TITLE</a:t>
            </a:r>
          </a:p>
        </p:txBody>
      </p:sp>
      <p:sp>
        <p:nvSpPr>
          <p:cNvPr id="18" name="Text Placeholder 32">
            <a:extLst>
              <a:ext uri="{FF2B5EF4-FFF2-40B4-BE49-F238E27FC236}">
                <a16:creationId xmlns:a16="http://schemas.microsoft.com/office/drawing/2014/main" id="{168E395D-440C-4AB7-8D6C-C0CA39186547}"/>
              </a:ext>
            </a:extLst>
          </p:cNvPr>
          <p:cNvSpPr>
            <a:spLocks noGrp="1"/>
          </p:cNvSpPr>
          <p:nvPr>
            <p:ph type="body" sz="quarter" idx="14" hasCustomPrompt="1"/>
          </p:nvPr>
        </p:nvSpPr>
        <p:spPr>
          <a:xfrm>
            <a:off x="2776705" y="4314090"/>
            <a:ext cx="3143803" cy="421982"/>
          </a:xfrm>
        </p:spPr>
        <p:txBody>
          <a:bodyPr>
            <a:noAutofit/>
          </a:bodyPr>
          <a:lstStyle>
            <a:lvl1pPr marL="0" indent="0">
              <a:lnSpc>
                <a:spcPct val="120000"/>
              </a:lnSpc>
              <a:buNone/>
              <a:defRPr sz="2400">
                <a:solidFill>
                  <a:schemeClr val="bg1"/>
                </a:solidFill>
                <a:latin typeface="Avenir Next Demi Bold" panose="020B0703020202020204" pitchFamily="34" charset="0"/>
              </a:defRPr>
            </a:lvl1pPr>
          </a:lstStyle>
          <a:p>
            <a:pPr lvl="0"/>
            <a:r>
              <a:rPr lang="en-US" dirty="0"/>
              <a:t>Name of Author</a:t>
            </a:r>
          </a:p>
        </p:txBody>
      </p:sp>
    </p:spTree>
    <p:extLst>
      <p:ext uri="{BB962C8B-B14F-4D97-AF65-F5344CB8AC3E}">
        <p14:creationId xmlns:p14="http://schemas.microsoft.com/office/powerpoint/2010/main" val="8799579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2 Bullet Point Lists">
    <p:spTree>
      <p:nvGrpSpPr>
        <p:cNvPr id="1" name=""/>
        <p:cNvGrpSpPr/>
        <p:nvPr/>
      </p:nvGrpSpPr>
      <p:grpSpPr>
        <a:xfrm>
          <a:off x="0" y="0"/>
          <a:ext cx="0" cy="0"/>
          <a:chOff x="0" y="0"/>
          <a:chExt cx="0" cy="0"/>
        </a:xfrm>
      </p:grpSpPr>
      <p:sp>
        <p:nvSpPr>
          <p:cNvPr id="6" name="Right Triangle 1">
            <a:extLst>
              <a:ext uri="{FF2B5EF4-FFF2-40B4-BE49-F238E27FC236}">
                <a16:creationId xmlns:a16="http://schemas.microsoft.com/office/drawing/2014/main" id="{33723645-AAE2-92FF-5455-AFAFD8403046}"/>
              </a:ext>
            </a:extLst>
          </p:cNvPr>
          <p:cNvSpPr/>
          <p:nvPr userDrawn="1"/>
        </p:nvSpPr>
        <p:spPr>
          <a:xfrm>
            <a:off x="-19050" y="5617185"/>
            <a:ext cx="10920935" cy="1252231"/>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7726528"/>
              <a:gd name="csY0" fmla="*/ 1981199 h 2015065"/>
              <a:gd name="csX1" fmla="*/ 0 w 17726528"/>
              <a:gd name="csY1" fmla="*/ 0 h 2015065"/>
              <a:gd name="csX2" fmla="*/ 17726528 w 17726528"/>
              <a:gd name="csY2" fmla="*/ 2015065 h 2015065"/>
              <a:gd name="csX3" fmla="*/ 0 w 17726528"/>
              <a:gd name="csY3" fmla="*/ 1981199 h 2015065"/>
              <a:gd name="csX0" fmla="*/ 0 w 17726528"/>
              <a:gd name="csY0" fmla="*/ 1540933 h 1574799"/>
              <a:gd name="csX1" fmla="*/ 0 w 17726528"/>
              <a:gd name="csY1" fmla="*/ 0 h 1574799"/>
              <a:gd name="csX2" fmla="*/ 17726528 w 17726528"/>
              <a:gd name="csY2" fmla="*/ 1574799 h 1574799"/>
              <a:gd name="csX3" fmla="*/ 0 w 17726528"/>
              <a:gd name="csY3" fmla="*/ 1540933 h 1574799"/>
              <a:gd name="csX0" fmla="*/ 0 w 17757503"/>
              <a:gd name="csY0" fmla="*/ 1589288 h 1589288"/>
              <a:gd name="csX1" fmla="*/ 30975 w 17757503"/>
              <a:gd name="csY1" fmla="*/ 0 h 1589288"/>
              <a:gd name="csX2" fmla="*/ 17757503 w 17757503"/>
              <a:gd name="csY2" fmla="*/ 1574799 h 1589288"/>
              <a:gd name="csX3" fmla="*/ 0 w 17757503"/>
              <a:gd name="csY3" fmla="*/ 1589288 h 1589288"/>
            </a:gdLst>
            <a:ahLst/>
            <a:cxnLst>
              <a:cxn ang="0">
                <a:pos x="csX0" y="csY0"/>
              </a:cxn>
              <a:cxn ang="0">
                <a:pos x="csX1" y="csY1"/>
              </a:cxn>
              <a:cxn ang="0">
                <a:pos x="csX2" y="csY2"/>
              </a:cxn>
              <a:cxn ang="0">
                <a:pos x="csX3" y="csY3"/>
              </a:cxn>
            </a:cxnLst>
            <a:rect l="l" t="t" r="r" b="b"/>
            <a:pathLst>
              <a:path w="17757503" h="1589288">
                <a:moveTo>
                  <a:pt x="0" y="1589288"/>
                </a:moveTo>
                <a:lnTo>
                  <a:pt x="30975" y="0"/>
                </a:lnTo>
                <a:lnTo>
                  <a:pt x="17757503" y="1574799"/>
                </a:lnTo>
                <a:lnTo>
                  <a:pt x="0" y="1589288"/>
                </a:lnTo>
                <a:close/>
              </a:path>
            </a:pathLst>
          </a:custGeom>
          <a:solidFill>
            <a:srgbClr val="E9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553A09CE-C300-8B59-3559-A6D3E2D83F9C}"/>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25000"/>
                  </a:schemeClr>
                </a:solidFill>
              </a:rPr>
              <a:t>© IMEC All rights reserved.</a:t>
            </a:r>
          </a:p>
          <a:p>
            <a:pPr algn="l"/>
            <a:endParaRPr lang="en-US" dirty="0"/>
          </a:p>
        </p:txBody>
      </p:sp>
      <p:cxnSp>
        <p:nvCxnSpPr>
          <p:cNvPr id="8" name="Straight Connector 7">
            <a:extLst>
              <a:ext uri="{FF2B5EF4-FFF2-40B4-BE49-F238E27FC236}">
                <a16:creationId xmlns:a16="http://schemas.microsoft.com/office/drawing/2014/main" id="{52D1F4E1-5A86-230E-EE0A-4F4A2A112B0D}"/>
              </a:ext>
            </a:extLst>
          </p:cNvPr>
          <p:cNvCxnSpPr>
            <a:cxnSpLocks/>
          </p:cNvCxnSpPr>
          <p:nvPr userDrawn="1"/>
        </p:nvCxnSpPr>
        <p:spPr>
          <a:xfrm>
            <a:off x="856142" y="1004138"/>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9" name="Text Placeholder 27">
            <a:extLst>
              <a:ext uri="{FF2B5EF4-FFF2-40B4-BE49-F238E27FC236}">
                <a16:creationId xmlns:a16="http://schemas.microsoft.com/office/drawing/2014/main" id="{7836EE6C-DAA0-AE1C-9FE0-0D666CF7C3C8}"/>
              </a:ext>
            </a:extLst>
          </p:cNvPr>
          <p:cNvSpPr>
            <a:spLocks noGrp="1"/>
          </p:cNvSpPr>
          <p:nvPr>
            <p:ph type="body" sz="quarter" idx="11" hasCustomPrompt="1"/>
          </p:nvPr>
        </p:nvSpPr>
        <p:spPr>
          <a:xfrm>
            <a:off x="731410" y="1419995"/>
            <a:ext cx="3400935" cy="568007"/>
          </a:xfrm>
        </p:spPr>
        <p:txBody>
          <a:bodyPr>
            <a:noAutofit/>
          </a:bodyPr>
          <a:lstStyle>
            <a:lvl1pPr>
              <a:buNone/>
              <a:defRPr sz="3200">
                <a:latin typeface="+mj-lt"/>
              </a:defRPr>
            </a:lvl1pPr>
          </a:lstStyle>
          <a:p>
            <a:pPr lvl="0"/>
            <a:r>
              <a:rPr lang="en-US" dirty="0"/>
              <a:t>Title</a:t>
            </a:r>
          </a:p>
        </p:txBody>
      </p:sp>
      <p:sp>
        <p:nvSpPr>
          <p:cNvPr id="10" name="Text Placeholder 29">
            <a:extLst>
              <a:ext uri="{FF2B5EF4-FFF2-40B4-BE49-F238E27FC236}">
                <a16:creationId xmlns:a16="http://schemas.microsoft.com/office/drawing/2014/main" id="{B128CC72-06B0-1423-2294-3EB68ADC20B9}"/>
              </a:ext>
            </a:extLst>
          </p:cNvPr>
          <p:cNvSpPr>
            <a:spLocks noGrp="1"/>
          </p:cNvSpPr>
          <p:nvPr>
            <p:ph type="body" sz="quarter" idx="12" hasCustomPrompt="1"/>
          </p:nvPr>
        </p:nvSpPr>
        <p:spPr>
          <a:xfrm>
            <a:off x="737845" y="2117436"/>
            <a:ext cx="3394499" cy="1558636"/>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cxnSp>
        <p:nvCxnSpPr>
          <p:cNvPr id="11" name="Straight Connector 10">
            <a:extLst>
              <a:ext uri="{FF2B5EF4-FFF2-40B4-BE49-F238E27FC236}">
                <a16:creationId xmlns:a16="http://schemas.microsoft.com/office/drawing/2014/main" id="{9952F9CE-07AA-75CD-E9FB-0D592690FF2D}"/>
              </a:ext>
            </a:extLst>
          </p:cNvPr>
          <p:cNvCxnSpPr>
            <a:cxnSpLocks/>
          </p:cNvCxnSpPr>
          <p:nvPr userDrawn="1"/>
        </p:nvCxnSpPr>
        <p:spPr>
          <a:xfrm>
            <a:off x="4696981" y="1004138"/>
            <a:ext cx="0" cy="4288298"/>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Text Placeholder 14">
            <a:extLst>
              <a:ext uri="{FF2B5EF4-FFF2-40B4-BE49-F238E27FC236}">
                <a16:creationId xmlns:a16="http://schemas.microsoft.com/office/drawing/2014/main" id="{1EED1EB5-E781-4832-C557-F6DE3DFB0B03}"/>
              </a:ext>
            </a:extLst>
          </p:cNvPr>
          <p:cNvSpPr>
            <a:spLocks noGrp="1"/>
          </p:cNvSpPr>
          <p:nvPr>
            <p:ph type="body" sz="quarter" idx="14" hasCustomPrompt="1"/>
          </p:nvPr>
        </p:nvSpPr>
        <p:spPr>
          <a:xfrm>
            <a:off x="5241793" y="1597026"/>
            <a:ext cx="6262321" cy="1561104"/>
          </a:xfrm>
        </p:spPr>
        <p:txBody>
          <a:bodyPr>
            <a:normAutofit/>
          </a:bodyPr>
          <a:lstStyle>
            <a:lvl1pPr marL="457200" marR="0" indent="-228600" algn="l" defTabSz="914400" rtl="0" eaLnBrk="1" fontAlgn="auto" latinLnBrk="0" hangingPunct="1">
              <a:lnSpc>
                <a:spcPct val="100000"/>
              </a:lnSpc>
              <a:spcBef>
                <a:spcPts val="0"/>
              </a:spcBef>
              <a:spcAft>
                <a:spcPts val="0"/>
              </a:spcAft>
              <a:buClr>
                <a:srgbClr val="B3D335"/>
              </a:buClr>
              <a:buSzTx/>
              <a:buFont typeface="Arial" panose="020B0604020202020204" pitchFamily="34" charset="0"/>
              <a:buChar char="•"/>
              <a:tabLst/>
              <a:defRPr sz="1600">
                <a:solidFill>
                  <a:schemeClr val="bg2">
                    <a:lumMod val="25000"/>
                  </a:schemeClr>
                </a:solidFill>
                <a:latin typeface="+mn-lt"/>
              </a:defRPr>
            </a:lvl1pPr>
            <a:lvl2pPr>
              <a:buNone/>
              <a:defRPr/>
            </a:lvl2pPr>
            <a:lvl3pPr>
              <a:buNone/>
              <a:defRPr/>
            </a:lvl3pPr>
            <a:lvl4pPr>
              <a:buNone/>
              <a:defRPr/>
            </a:lvl4pPr>
            <a:lvl5pPr>
              <a:buNone/>
              <a:defRPr/>
            </a:lvl5pPr>
          </a:lstStyle>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first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second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third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fourth point.</a:t>
            </a:r>
          </a:p>
        </p:txBody>
      </p:sp>
      <p:sp>
        <p:nvSpPr>
          <p:cNvPr id="16" name="Text Placeholder 14">
            <a:extLst>
              <a:ext uri="{FF2B5EF4-FFF2-40B4-BE49-F238E27FC236}">
                <a16:creationId xmlns:a16="http://schemas.microsoft.com/office/drawing/2014/main" id="{1AA751E8-37CE-6B86-32C9-710EDD848D1D}"/>
              </a:ext>
            </a:extLst>
          </p:cNvPr>
          <p:cNvSpPr>
            <a:spLocks noGrp="1"/>
          </p:cNvSpPr>
          <p:nvPr>
            <p:ph type="body" sz="quarter" idx="15" hasCustomPrompt="1"/>
          </p:nvPr>
        </p:nvSpPr>
        <p:spPr>
          <a:xfrm>
            <a:off x="5241793" y="4148667"/>
            <a:ext cx="6262321" cy="1561104"/>
          </a:xfrm>
        </p:spPr>
        <p:txBody>
          <a:bodyPr>
            <a:normAutofit/>
          </a:bodyPr>
          <a:lstStyle>
            <a:lvl1pPr marL="457200" marR="0" indent="-228600" algn="l" defTabSz="914400" rtl="0" eaLnBrk="1" fontAlgn="auto" latinLnBrk="0" hangingPunct="1">
              <a:lnSpc>
                <a:spcPct val="100000"/>
              </a:lnSpc>
              <a:spcBef>
                <a:spcPts val="0"/>
              </a:spcBef>
              <a:spcAft>
                <a:spcPts val="0"/>
              </a:spcAft>
              <a:buClr>
                <a:srgbClr val="B3D335"/>
              </a:buClr>
              <a:buSzTx/>
              <a:buFont typeface="Arial" panose="020B0604020202020204" pitchFamily="34" charset="0"/>
              <a:buChar char="•"/>
              <a:tabLst/>
              <a:defRPr sz="1600">
                <a:solidFill>
                  <a:schemeClr val="bg2">
                    <a:lumMod val="25000"/>
                  </a:schemeClr>
                </a:solidFill>
                <a:latin typeface="+mn-lt"/>
              </a:defRPr>
            </a:lvl1pPr>
            <a:lvl2pPr>
              <a:buNone/>
              <a:defRPr/>
            </a:lvl2pPr>
            <a:lvl3pPr>
              <a:buNone/>
              <a:defRPr/>
            </a:lvl3pPr>
            <a:lvl4pPr>
              <a:buNone/>
              <a:defRPr/>
            </a:lvl4pPr>
            <a:lvl5pPr>
              <a:buNone/>
              <a:defRPr/>
            </a:lvl5pPr>
          </a:lstStyle>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first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second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third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fourth point.</a:t>
            </a:r>
          </a:p>
        </p:txBody>
      </p:sp>
      <p:sp>
        <p:nvSpPr>
          <p:cNvPr id="2" name="Text Placeholder 27">
            <a:extLst>
              <a:ext uri="{FF2B5EF4-FFF2-40B4-BE49-F238E27FC236}">
                <a16:creationId xmlns:a16="http://schemas.microsoft.com/office/drawing/2014/main" id="{C060AAA6-1B46-DD9E-55C6-C6A7AAEC26C1}"/>
              </a:ext>
            </a:extLst>
          </p:cNvPr>
          <p:cNvSpPr>
            <a:spLocks noGrp="1"/>
          </p:cNvSpPr>
          <p:nvPr>
            <p:ph type="body" sz="quarter" idx="16" hasCustomPrompt="1"/>
          </p:nvPr>
        </p:nvSpPr>
        <p:spPr>
          <a:xfrm>
            <a:off x="5241793" y="1088484"/>
            <a:ext cx="6328883" cy="343471"/>
          </a:xfrm>
        </p:spPr>
        <p:txBody>
          <a:bodyPr>
            <a:noAutofit/>
          </a:bodyPr>
          <a:lstStyle>
            <a:lvl1pPr>
              <a:buNone/>
              <a:defRPr sz="2000">
                <a:latin typeface="+mj-lt"/>
              </a:defRPr>
            </a:lvl1pPr>
          </a:lstStyle>
          <a:p>
            <a:pPr lvl="0"/>
            <a:r>
              <a:rPr lang="en-US" dirty="0"/>
              <a:t>Point 1</a:t>
            </a:r>
          </a:p>
        </p:txBody>
      </p:sp>
      <p:sp>
        <p:nvSpPr>
          <p:cNvPr id="3" name="Text Placeholder 27">
            <a:extLst>
              <a:ext uri="{FF2B5EF4-FFF2-40B4-BE49-F238E27FC236}">
                <a16:creationId xmlns:a16="http://schemas.microsoft.com/office/drawing/2014/main" id="{40FB0199-EDC8-2EFA-F17E-5B331CB453B9}"/>
              </a:ext>
            </a:extLst>
          </p:cNvPr>
          <p:cNvSpPr>
            <a:spLocks noGrp="1"/>
          </p:cNvSpPr>
          <p:nvPr>
            <p:ph type="body" sz="quarter" idx="17" hasCustomPrompt="1"/>
          </p:nvPr>
        </p:nvSpPr>
        <p:spPr>
          <a:xfrm>
            <a:off x="5261618" y="3630858"/>
            <a:ext cx="6192534" cy="343471"/>
          </a:xfrm>
        </p:spPr>
        <p:txBody>
          <a:bodyPr>
            <a:noAutofit/>
          </a:bodyPr>
          <a:lstStyle>
            <a:lvl1pPr>
              <a:buNone/>
              <a:defRPr sz="2000">
                <a:latin typeface="+mj-lt"/>
              </a:defRPr>
            </a:lvl1pPr>
          </a:lstStyle>
          <a:p>
            <a:pPr lvl="0"/>
            <a:r>
              <a:rPr lang="en-US" dirty="0"/>
              <a:t>Point 2</a:t>
            </a:r>
          </a:p>
        </p:txBody>
      </p:sp>
    </p:spTree>
    <p:extLst>
      <p:ext uri="{BB962C8B-B14F-4D97-AF65-F5344CB8AC3E}">
        <p14:creationId xmlns:p14="http://schemas.microsoft.com/office/powerpoint/2010/main" val="5611992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Points With 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A81E71-7CC4-A49D-8D03-00EA938447BA}"/>
              </a:ext>
            </a:extLst>
          </p:cNvPr>
          <p:cNvSpPr/>
          <p:nvPr userDrawn="1"/>
        </p:nvSpPr>
        <p:spPr>
          <a:xfrm>
            <a:off x="0" y="0"/>
            <a:ext cx="7628021" cy="6858000"/>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3B55"/>
              </a:solidFill>
            </a:endParaRPr>
          </a:p>
        </p:txBody>
      </p:sp>
      <p:cxnSp>
        <p:nvCxnSpPr>
          <p:cNvPr id="8" name="Straight Connector 7">
            <a:extLst>
              <a:ext uri="{FF2B5EF4-FFF2-40B4-BE49-F238E27FC236}">
                <a16:creationId xmlns:a16="http://schemas.microsoft.com/office/drawing/2014/main" id="{9915A5EA-9761-EA95-BF27-BE36A38C2D0D}"/>
              </a:ext>
            </a:extLst>
          </p:cNvPr>
          <p:cNvCxnSpPr>
            <a:cxnSpLocks/>
          </p:cNvCxnSpPr>
          <p:nvPr userDrawn="1"/>
        </p:nvCxnSpPr>
        <p:spPr>
          <a:xfrm>
            <a:off x="8340155" y="208735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9" name="Text Placeholder 27">
            <a:extLst>
              <a:ext uri="{FF2B5EF4-FFF2-40B4-BE49-F238E27FC236}">
                <a16:creationId xmlns:a16="http://schemas.microsoft.com/office/drawing/2014/main" id="{3633EB7C-1A15-6E47-67F4-B75D4388D378}"/>
              </a:ext>
            </a:extLst>
          </p:cNvPr>
          <p:cNvSpPr>
            <a:spLocks noGrp="1"/>
          </p:cNvSpPr>
          <p:nvPr>
            <p:ph type="body" sz="quarter" idx="11" hasCustomPrompt="1"/>
          </p:nvPr>
        </p:nvSpPr>
        <p:spPr>
          <a:xfrm>
            <a:off x="8215423" y="2503207"/>
            <a:ext cx="3400935" cy="568007"/>
          </a:xfrm>
        </p:spPr>
        <p:txBody>
          <a:bodyPr>
            <a:noAutofit/>
          </a:bodyPr>
          <a:lstStyle>
            <a:lvl1pPr>
              <a:buNone/>
              <a:defRPr sz="3200">
                <a:latin typeface="+mj-lt"/>
              </a:defRPr>
            </a:lvl1pPr>
          </a:lstStyle>
          <a:p>
            <a:pPr lvl="0"/>
            <a:r>
              <a:rPr lang="en-US" dirty="0"/>
              <a:t>Title</a:t>
            </a:r>
          </a:p>
        </p:txBody>
      </p:sp>
      <p:sp>
        <p:nvSpPr>
          <p:cNvPr id="10" name="Text Placeholder 29">
            <a:extLst>
              <a:ext uri="{FF2B5EF4-FFF2-40B4-BE49-F238E27FC236}">
                <a16:creationId xmlns:a16="http://schemas.microsoft.com/office/drawing/2014/main" id="{D18C20AA-3F59-5453-B87A-C526365358BA}"/>
              </a:ext>
            </a:extLst>
          </p:cNvPr>
          <p:cNvSpPr>
            <a:spLocks noGrp="1"/>
          </p:cNvSpPr>
          <p:nvPr>
            <p:ph type="body" sz="quarter" idx="12" hasCustomPrompt="1"/>
          </p:nvPr>
        </p:nvSpPr>
        <p:spPr>
          <a:xfrm>
            <a:off x="8221858" y="3200648"/>
            <a:ext cx="3394499" cy="1558636"/>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11" name="Text Placeholder 32">
            <a:extLst>
              <a:ext uri="{FF2B5EF4-FFF2-40B4-BE49-F238E27FC236}">
                <a16:creationId xmlns:a16="http://schemas.microsoft.com/office/drawing/2014/main" id="{90D2975C-1CF1-5BA4-FECC-8C00FECC7F65}"/>
              </a:ext>
            </a:extLst>
          </p:cNvPr>
          <p:cNvSpPr>
            <a:spLocks noGrp="1"/>
          </p:cNvSpPr>
          <p:nvPr>
            <p:ph type="body" sz="quarter" idx="13" hasCustomPrompt="1"/>
          </p:nvPr>
        </p:nvSpPr>
        <p:spPr>
          <a:xfrm>
            <a:off x="554540" y="2180375"/>
            <a:ext cx="2962145" cy="937917"/>
          </a:xfrm>
        </p:spPr>
        <p:txBody>
          <a:bodyPr>
            <a:noAutofit/>
          </a:bodyPr>
          <a:lstStyle>
            <a:lvl1pPr marL="0" indent="0" algn="ctr">
              <a:lnSpc>
                <a:spcPct val="120000"/>
              </a:lnSpc>
              <a:buNone/>
              <a:defRPr sz="1600">
                <a:solidFill>
                  <a:schemeClr val="bg1"/>
                </a:solidFill>
              </a:defRPr>
            </a:lvl1pPr>
          </a:lstStyle>
          <a:p>
            <a:pPr lvl="0"/>
            <a:r>
              <a:rPr lang="en-US" dirty="0"/>
              <a:t>This is a placeholder for Point 1 section. It can hold 1-2 sentences.</a:t>
            </a:r>
          </a:p>
        </p:txBody>
      </p:sp>
      <p:sp>
        <p:nvSpPr>
          <p:cNvPr id="12" name="Text Placeholder 32">
            <a:extLst>
              <a:ext uri="{FF2B5EF4-FFF2-40B4-BE49-F238E27FC236}">
                <a16:creationId xmlns:a16="http://schemas.microsoft.com/office/drawing/2014/main" id="{C9D2060B-E112-A52C-63B0-BF99D02C2415}"/>
              </a:ext>
            </a:extLst>
          </p:cNvPr>
          <p:cNvSpPr>
            <a:spLocks noGrp="1"/>
          </p:cNvSpPr>
          <p:nvPr>
            <p:ph type="body" sz="quarter" idx="14" hasCustomPrompt="1"/>
          </p:nvPr>
        </p:nvSpPr>
        <p:spPr>
          <a:xfrm>
            <a:off x="837272" y="1638340"/>
            <a:ext cx="2396680" cy="421982"/>
          </a:xfrm>
        </p:spPr>
        <p:txBody>
          <a:bodyPr>
            <a:noAutofit/>
          </a:bodyPr>
          <a:lstStyle>
            <a:lvl1pPr marL="0" indent="0" algn="ctr">
              <a:lnSpc>
                <a:spcPct val="120000"/>
              </a:lnSpc>
              <a:buNone/>
              <a:defRPr sz="2000">
                <a:solidFill>
                  <a:schemeClr val="bg1"/>
                </a:solidFill>
                <a:latin typeface="Avenir Next Demi Bold" panose="020B0703020202020204" pitchFamily="34" charset="0"/>
              </a:defRPr>
            </a:lvl1pPr>
          </a:lstStyle>
          <a:p>
            <a:pPr lvl="0"/>
            <a:r>
              <a:rPr lang="en-US" dirty="0"/>
              <a:t>Point 1</a:t>
            </a:r>
          </a:p>
        </p:txBody>
      </p:sp>
      <p:sp>
        <p:nvSpPr>
          <p:cNvPr id="13" name="Text Placeholder 32">
            <a:extLst>
              <a:ext uri="{FF2B5EF4-FFF2-40B4-BE49-F238E27FC236}">
                <a16:creationId xmlns:a16="http://schemas.microsoft.com/office/drawing/2014/main" id="{EDDB2464-1086-69BC-964E-77FC0E7BF1BA}"/>
              </a:ext>
            </a:extLst>
          </p:cNvPr>
          <p:cNvSpPr>
            <a:spLocks noGrp="1"/>
          </p:cNvSpPr>
          <p:nvPr>
            <p:ph type="body" sz="quarter" idx="15" hasCustomPrompt="1"/>
          </p:nvPr>
        </p:nvSpPr>
        <p:spPr>
          <a:xfrm>
            <a:off x="4071224" y="2173589"/>
            <a:ext cx="2962145" cy="937917"/>
          </a:xfrm>
        </p:spPr>
        <p:txBody>
          <a:bodyPr>
            <a:noAutofit/>
          </a:bodyPr>
          <a:lstStyle>
            <a:lvl1pPr marL="0" indent="0" algn="ctr">
              <a:lnSpc>
                <a:spcPct val="120000"/>
              </a:lnSpc>
              <a:buNone/>
              <a:defRPr sz="1600">
                <a:solidFill>
                  <a:schemeClr val="bg1"/>
                </a:solidFill>
              </a:defRPr>
            </a:lvl1pPr>
          </a:lstStyle>
          <a:p>
            <a:pPr lvl="0"/>
            <a:r>
              <a:rPr lang="en-US" dirty="0"/>
              <a:t>This is a placeholder for Point 1 section. It can hold 1-2 sentences.</a:t>
            </a:r>
          </a:p>
        </p:txBody>
      </p:sp>
      <p:sp>
        <p:nvSpPr>
          <p:cNvPr id="14" name="Text Placeholder 32">
            <a:extLst>
              <a:ext uri="{FF2B5EF4-FFF2-40B4-BE49-F238E27FC236}">
                <a16:creationId xmlns:a16="http://schemas.microsoft.com/office/drawing/2014/main" id="{98496937-0922-BDB8-FEA8-31AC0C9D484A}"/>
              </a:ext>
            </a:extLst>
          </p:cNvPr>
          <p:cNvSpPr>
            <a:spLocks noGrp="1"/>
          </p:cNvSpPr>
          <p:nvPr>
            <p:ph type="body" sz="quarter" idx="16" hasCustomPrompt="1"/>
          </p:nvPr>
        </p:nvSpPr>
        <p:spPr>
          <a:xfrm>
            <a:off x="4353956" y="1631554"/>
            <a:ext cx="2396680" cy="421982"/>
          </a:xfrm>
        </p:spPr>
        <p:txBody>
          <a:bodyPr>
            <a:noAutofit/>
          </a:bodyPr>
          <a:lstStyle>
            <a:lvl1pPr marL="0" indent="0" algn="ctr">
              <a:lnSpc>
                <a:spcPct val="120000"/>
              </a:lnSpc>
              <a:buNone/>
              <a:defRPr sz="2000">
                <a:solidFill>
                  <a:schemeClr val="bg1"/>
                </a:solidFill>
                <a:latin typeface="Avenir Next Demi Bold" panose="020B0703020202020204" pitchFamily="34" charset="0"/>
              </a:defRPr>
            </a:lvl1pPr>
          </a:lstStyle>
          <a:p>
            <a:pPr lvl="0"/>
            <a:r>
              <a:rPr lang="en-US" dirty="0"/>
              <a:t>Point 2</a:t>
            </a:r>
          </a:p>
        </p:txBody>
      </p:sp>
      <p:sp>
        <p:nvSpPr>
          <p:cNvPr id="15" name="Text Placeholder 32">
            <a:extLst>
              <a:ext uri="{FF2B5EF4-FFF2-40B4-BE49-F238E27FC236}">
                <a16:creationId xmlns:a16="http://schemas.microsoft.com/office/drawing/2014/main" id="{BEA23A1B-780A-2CF3-5D29-AF2103A64C46}"/>
              </a:ext>
            </a:extLst>
          </p:cNvPr>
          <p:cNvSpPr>
            <a:spLocks noGrp="1"/>
          </p:cNvSpPr>
          <p:nvPr>
            <p:ph type="body" sz="quarter" idx="17" hasCustomPrompt="1"/>
          </p:nvPr>
        </p:nvSpPr>
        <p:spPr>
          <a:xfrm>
            <a:off x="554540" y="4983476"/>
            <a:ext cx="2962145" cy="937917"/>
          </a:xfrm>
        </p:spPr>
        <p:txBody>
          <a:bodyPr>
            <a:noAutofit/>
          </a:bodyPr>
          <a:lstStyle>
            <a:lvl1pPr marL="0" indent="0" algn="ctr">
              <a:lnSpc>
                <a:spcPct val="120000"/>
              </a:lnSpc>
              <a:buNone/>
              <a:defRPr sz="1600">
                <a:solidFill>
                  <a:schemeClr val="bg1"/>
                </a:solidFill>
              </a:defRPr>
            </a:lvl1pPr>
          </a:lstStyle>
          <a:p>
            <a:pPr lvl="0"/>
            <a:r>
              <a:rPr lang="en-US" dirty="0"/>
              <a:t>This is a placeholder for Point 1 section. It can hold 1-2 sentences.</a:t>
            </a:r>
          </a:p>
        </p:txBody>
      </p:sp>
      <p:sp>
        <p:nvSpPr>
          <p:cNvPr id="16" name="Text Placeholder 32">
            <a:extLst>
              <a:ext uri="{FF2B5EF4-FFF2-40B4-BE49-F238E27FC236}">
                <a16:creationId xmlns:a16="http://schemas.microsoft.com/office/drawing/2014/main" id="{4DD8D919-3084-C23B-62EC-BCC04C47F945}"/>
              </a:ext>
            </a:extLst>
          </p:cNvPr>
          <p:cNvSpPr>
            <a:spLocks noGrp="1"/>
          </p:cNvSpPr>
          <p:nvPr>
            <p:ph type="body" sz="quarter" idx="18" hasCustomPrompt="1"/>
          </p:nvPr>
        </p:nvSpPr>
        <p:spPr>
          <a:xfrm>
            <a:off x="837272" y="4441441"/>
            <a:ext cx="2396680" cy="421982"/>
          </a:xfrm>
        </p:spPr>
        <p:txBody>
          <a:bodyPr>
            <a:noAutofit/>
          </a:bodyPr>
          <a:lstStyle>
            <a:lvl1pPr marL="0" indent="0" algn="ctr">
              <a:lnSpc>
                <a:spcPct val="120000"/>
              </a:lnSpc>
              <a:buNone/>
              <a:defRPr sz="2000">
                <a:solidFill>
                  <a:schemeClr val="bg1"/>
                </a:solidFill>
                <a:latin typeface="Avenir Next Demi Bold" panose="020B0703020202020204" pitchFamily="34" charset="0"/>
              </a:defRPr>
            </a:lvl1pPr>
          </a:lstStyle>
          <a:p>
            <a:pPr lvl="0"/>
            <a:r>
              <a:rPr lang="en-US" dirty="0"/>
              <a:t>Point 3</a:t>
            </a:r>
          </a:p>
        </p:txBody>
      </p:sp>
      <p:sp>
        <p:nvSpPr>
          <p:cNvPr id="17" name="Text Placeholder 32">
            <a:extLst>
              <a:ext uri="{FF2B5EF4-FFF2-40B4-BE49-F238E27FC236}">
                <a16:creationId xmlns:a16="http://schemas.microsoft.com/office/drawing/2014/main" id="{1F16BBD6-8033-26FD-01D0-D59D1208D4B2}"/>
              </a:ext>
            </a:extLst>
          </p:cNvPr>
          <p:cNvSpPr>
            <a:spLocks noGrp="1"/>
          </p:cNvSpPr>
          <p:nvPr>
            <p:ph type="body" sz="quarter" idx="19" hasCustomPrompt="1"/>
          </p:nvPr>
        </p:nvSpPr>
        <p:spPr>
          <a:xfrm>
            <a:off x="4071224" y="4976690"/>
            <a:ext cx="2962145" cy="937917"/>
          </a:xfrm>
        </p:spPr>
        <p:txBody>
          <a:bodyPr>
            <a:noAutofit/>
          </a:bodyPr>
          <a:lstStyle>
            <a:lvl1pPr marL="0" indent="0" algn="ctr">
              <a:lnSpc>
                <a:spcPct val="120000"/>
              </a:lnSpc>
              <a:buNone/>
              <a:defRPr sz="1600">
                <a:solidFill>
                  <a:schemeClr val="bg1"/>
                </a:solidFill>
              </a:defRPr>
            </a:lvl1pPr>
          </a:lstStyle>
          <a:p>
            <a:pPr lvl="0"/>
            <a:r>
              <a:rPr lang="en-US" dirty="0"/>
              <a:t>This is a placeholder for Point 1 section. It can hold 1-2 sentences.</a:t>
            </a:r>
          </a:p>
        </p:txBody>
      </p:sp>
      <p:sp>
        <p:nvSpPr>
          <p:cNvPr id="18" name="Text Placeholder 32">
            <a:extLst>
              <a:ext uri="{FF2B5EF4-FFF2-40B4-BE49-F238E27FC236}">
                <a16:creationId xmlns:a16="http://schemas.microsoft.com/office/drawing/2014/main" id="{AEFB7CA5-E525-7497-CFAB-B55930DDDDB9}"/>
              </a:ext>
            </a:extLst>
          </p:cNvPr>
          <p:cNvSpPr>
            <a:spLocks noGrp="1"/>
          </p:cNvSpPr>
          <p:nvPr>
            <p:ph type="body" sz="quarter" idx="20" hasCustomPrompt="1"/>
          </p:nvPr>
        </p:nvSpPr>
        <p:spPr>
          <a:xfrm>
            <a:off x="4353956" y="4434655"/>
            <a:ext cx="2396680" cy="421982"/>
          </a:xfrm>
        </p:spPr>
        <p:txBody>
          <a:bodyPr>
            <a:noAutofit/>
          </a:bodyPr>
          <a:lstStyle>
            <a:lvl1pPr marL="0" indent="0" algn="ctr">
              <a:lnSpc>
                <a:spcPct val="120000"/>
              </a:lnSpc>
              <a:buNone/>
              <a:defRPr sz="2000">
                <a:solidFill>
                  <a:schemeClr val="bg1"/>
                </a:solidFill>
                <a:latin typeface="Avenir Next Demi Bold" panose="020B0703020202020204" pitchFamily="34" charset="0"/>
              </a:defRPr>
            </a:lvl1pPr>
          </a:lstStyle>
          <a:p>
            <a:pPr lvl="0"/>
            <a:r>
              <a:rPr lang="en-US" dirty="0"/>
              <a:t>Point 4</a:t>
            </a:r>
          </a:p>
        </p:txBody>
      </p:sp>
      <p:sp>
        <p:nvSpPr>
          <p:cNvPr id="19" name="TextBox 18">
            <a:extLst>
              <a:ext uri="{FF2B5EF4-FFF2-40B4-BE49-F238E27FC236}">
                <a16:creationId xmlns:a16="http://schemas.microsoft.com/office/drawing/2014/main" id="{F98D8EBC-4EE3-5706-CDC6-86BD80B9D73D}"/>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Tree>
    <p:extLst>
      <p:ext uri="{BB962C8B-B14F-4D97-AF65-F5344CB8AC3E}">
        <p14:creationId xmlns:p14="http://schemas.microsoft.com/office/powerpoint/2010/main" val="39245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3 Big Wor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467BE0-F721-2604-0C48-BDAA442FEC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3BA19A1-2D02-1872-C415-46444BF1D636}"/>
              </a:ext>
            </a:extLst>
          </p:cNvPr>
          <p:cNvPicPr>
            <a:picLocks noChangeAspect="1"/>
          </p:cNvPicPr>
          <p:nvPr userDrawn="1"/>
        </p:nvPicPr>
        <p:blipFill>
          <a:blip r:embed="rId3"/>
          <a:stretch>
            <a:fillRect/>
          </a:stretch>
        </p:blipFill>
        <p:spPr>
          <a:xfrm>
            <a:off x="950787" y="764275"/>
            <a:ext cx="1786131" cy="778462"/>
          </a:xfrm>
          <a:prstGeom prst="rect">
            <a:avLst/>
          </a:prstGeom>
        </p:spPr>
      </p:pic>
      <p:cxnSp>
        <p:nvCxnSpPr>
          <p:cNvPr id="7" name="Straight Connector 6">
            <a:extLst>
              <a:ext uri="{FF2B5EF4-FFF2-40B4-BE49-F238E27FC236}">
                <a16:creationId xmlns:a16="http://schemas.microsoft.com/office/drawing/2014/main" id="{9E6ED7AC-C660-DD67-B64D-0CA9057BF2B3}"/>
              </a:ext>
            </a:extLst>
          </p:cNvPr>
          <p:cNvCxnSpPr>
            <a:cxnSpLocks/>
          </p:cNvCxnSpPr>
          <p:nvPr/>
        </p:nvCxnSpPr>
        <p:spPr>
          <a:xfrm>
            <a:off x="1049313" y="4786961"/>
            <a:ext cx="648924"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3" name="Text Placeholder 12">
            <a:extLst>
              <a:ext uri="{FF2B5EF4-FFF2-40B4-BE49-F238E27FC236}">
                <a16:creationId xmlns:a16="http://schemas.microsoft.com/office/drawing/2014/main" id="{2959A14A-A315-3CD2-E563-09CEFF6D2D28}"/>
              </a:ext>
            </a:extLst>
          </p:cNvPr>
          <p:cNvSpPr>
            <a:spLocks noGrp="1"/>
          </p:cNvSpPr>
          <p:nvPr>
            <p:ph type="body" sz="quarter" idx="10" hasCustomPrompt="1"/>
          </p:nvPr>
        </p:nvSpPr>
        <p:spPr>
          <a:xfrm>
            <a:off x="957906" y="1851871"/>
            <a:ext cx="7326285" cy="558952"/>
          </a:xfrm>
        </p:spPr>
        <p:txBody>
          <a:bodyPr anchor="ctr">
            <a:noAutofit/>
          </a:bodyPr>
          <a:lstStyle>
            <a:lvl1pPr>
              <a:lnSpc>
                <a:spcPct val="90000"/>
              </a:lnSpc>
              <a:spcBef>
                <a:spcPts val="0"/>
              </a:spcBef>
              <a:buNone/>
              <a:defRPr sz="4800">
                <a:solidFill>
                  <a:schemeClr val="bg1"/>
                </a:solidFill>
                <a:latin typeface="Avenir Next Heavy" panose="020B0903020202020204" pitchFamily="34" charset="0"/>
              </a:defRPr>
            </a:lvl1pPr>
          </a:lstStyle>
          <a:p>
            <a:pPr lvl="0"/>
            <a:r>
              <a:rPr lang="en-US" dirty="0"/>
              <a:t>THREE</a:t>
            </a:r>
          </a:p>
        </p:txBody>
      </p:sp>
      <p:sp>
        <p:nvSpPr>
          <p:cNvPr id="16" name="Text Placeholder 12">
            <a:extLst>
              <a:ext uri="{FF2B5EF4-FFF2-40B4-BE49-F238E27FC236}">
                <a16:creationId xmlns:a16="http://schemas.microsoft.com/office/drawing/2014/main" id="{85D7464B-BC1A-DA3B-8D95-670713237EEA}"/>
              </a:ext>
            </a:extLst>
          </p:cNvPr>
          <p:cNvSpPr>
            <a:spLocks noGrp="1"/>
          </p:cNvSpPr>
          <p:nvPr>
            <p:ph type="body" sz="quarter" idx="11" hasCustomPrompt="1"/>
          </p:nvPr>
        </p:nvSpPr>
        <p:spPr>
          <a:xfrm>
            <a:off x="957906" y="2291540"/>
            <a:ext cx="7326285" cy="646331"/>
          </a:xfrm>
        </p:spPr>
        <p:txBody>
          <a:bodyPr>
            <a:noAutofit/>
          </a:bodyPr>
          <a:lstStyle>
            <a:lvl1pPr>
              <a:lnSpc>
                <a:spcPct val="90000"/>
              </a:lnSpc>
              <a:spcBef>
                <a:spcPts val="0"/>
              </a:spcBef>
              <a:buNone/>
              <a:defRPr sz="4800">
                <a:solidFill>
                  <a:schemeClr val="bg1"/>
                </a:solidFill>
                <a:latin typeface="Avenir Next Heavy" panose="020B0903020202020204" pitchFamily="34" charset="0"/>
              </a:defRPr>
            </a:lvl1pPr>
          </a:lstStyle>
          <a:p>
            <a:pPr lvl="0"/>
            <a:r>
              <a:rPr lang="en-US" dirty="0"/>
              <a:t>BIG</a:t>
            </a:r>
          </a:p>
        </p:txBody>
      </p:sp>
      <p:sp>
        <p:nvSpPr>
          <p:cNvPr id="18" name="Text Placeholder 12">
            <a:extLst>
              <a:ext uri="{FF2B5EF4-FFF2-40B4-BE49-F238E27FC236}">
                <a16:creationId xmlns:a16="http://schemas.microsoft.com/office/drawing/2014/main" id="{A36B263D-C3EC-B55F-E9C0-16ACD4020014}"/>
              </a:ext>
            </a:extLst>
          </p:cNvPr>
          <p:cNvSpPr>
            <a:spLocks noGrp="1"/>
          </p:cNvSpPr>
          <p:nvPr>
            <p:ph type="body" sz="quarter" idx="12" hasCustomPrompt="1"/>
          </p:nvPr>
        </p:nvSpPr>
        <p:spPr>
          <a:xfrm>
            <a:off x="973732" y="2832241"/>
            <a:ext cx="7326285" cy="646331"/>
          </a:xfrm>
        </p:spPr>
        <p:txBody>
          <a:bodyPr>
            <a:noAutofit/>
          </a:bodyPr>
          <a:lstStyle>
            <a:lvl1pPr>
              <a:lnSpc>
                <a:spcPct val="90000"/>
              </a:lnSpc>
              <a:spcBef>
                <a:spcPts val="0"/>
              </a:spcBef>
              <a:buNone/>
              <a:defRPr sz="4800">
                <a:solidFill>
                  <a:srgbClr val="B3D335"/>
                </a:solidFill>
                <a:latin typeface="Avenir Next Heavy" panose="020B0903020202020204" pitchFamily="34" charset="0"/>
              </a:defRPr>
            </a:lvl1pPr>
          </a:lstStyle>
          <a:p>
            <a:pPr lvl="0"/>
            <a:r>
              <a:rPr lang="en-US" dirty="0"/>
              <a:t>WORDS.</a:t>
            </a:r>
          </a:p>
        </p:txBody>
      </p:sp>
      <p:sp>
        <p:nvSpPr>
          <p:cNvPr id="19" name="Text Placeholder 32">
            <a:extLst>
              <a:ext uri="{FF2B5EF4-FFF2-40B4-BE49-F238E27FC236}">
                <a16:creationId xmlns:a16="http://schemas.microsoft.com/office/drawing/2014/main" id="{BD1743F2-D405-C346-2E21-3FF0A687F50A}"/>
              </a:ext>
            </a:extLst>
          </p:cNvPr>
          <p:cNvSpPr>
            <a:spLocks noGrp="1"/>
          </p:cNvSpPr>
          <p:nvPr>
            <p:ph type="body" sz="quarter" idx="14" hasCustomPrompt="1"/>
          </p:nvPr>
        </p:nvSpPr>
        <p:spPr>
          <a:xfrm>
            <a:off x="973732" y="3669493"/>
            <a:ext cx="7326284" cy="786501"/>
          </a:xfrm>
        </p:spPr>
        <p:txBody>
          <a:bodyPr>
            <a:noAutofit/>
          </a:bodyPr>
          <a:lstStyle>
            <a:lvl1pPr marL="0" indent="0">
              <a:lnSpc>
                <a:spcPct val="100000"/>
              </a:lnSpc>
              <a:buNone/>
              <a:defRPr sz="2400">
                <a:solidFill>
                  <a:schemeClr val="bg1"/>
                </a:solidFill>
                <a:latin typeface="+mn-lt"/>
              </a:defRPr>
            </a:lvl1pPr>
          </a:lstStyle>
          <a:p>
            <a:pPr lvl="0"/>
            <a:r>
              <a:rPr lang="en-US" dirty="0"/>
              <a:t>This is intended for the subtitle for the presentation.</a:t>
            </a:r>
          </a:p>
        </p:txBody>
      </p:sp>
      <p:sp>
        <p:nvSpPr>
          <p:cNvPr id="20" name="Text Placeholder 32">
            <a:extLst>
              <a:ext uri="{FF2B5EF4-FFF2-40B4-BE49-F238E27FC236}">
                <a16:creationId xmlns:a16="http://schemas.microsoft.com/office/drawing/2014/main" id="{1900C1A3-F533-52B2-9A76-E8EB11DDD27C}"/>
              </a:ext>
            </a:extLst>
          </p:cNvPr>
          <p:cNvSpPr>
            <a:spLocks noGrp="1"/>
          </p:cNvSpPr>
          <p:nvPr>
            <p:ph type="body" sz="quarter" idx="15" hasCustomPrompt="1"/>
          </p:nvPr>
        </p:nvSpPr>
        <p:spPr>
          <a:xfrm>
            <a:off x="950787" y="5155536"/>
            <a:ext cx="5840298" cy="419449"/>
          </a:xfrm>
        </p:spPr>
        <p:txBody>
          <a:bodyPr anchor="ctr">
            <a:noAutofit/>
          </a:bodyPr>
          <a:lstStyle>
            <a:lvl1pPr marL="0" indent="0">
              <a:lnSpc>
                <a:spcPct val="120000"/>
              </a:lnSpc>
              <a:buNone/>
              <a:defRPr sz="1800">
                <a:solidFill>
                  <a:schemeClr val="bg1"/>
                </a:solidFill>
                <a:latin typeface="+mj-lt"/>
              </a:defRPr>
            </a:lvl1pPr>
          </a:lstStyle>
          <a:p>
            <a:pPr lvl="0"/>
            <a:r>
              <a:rPr lang="en-US" dirty="0"/>
              <a:t>Month XX, XXXX</a:t>
            </a:r>
          </a:p>
        </p:txBody>
      </p:sp>
      <p:sp>
        <p:nvSpPr>
          <p:cNvPr id="21" name="Text Placeholder 32">
            <a:extLst>
              <a:ext uri="{FF2B5EF4-FFF2-40B4-BE49-F238E27FC236}">
                <a16:creationId xmlns:a16="http://schemas.microsoft.com/office/drawing/2014/main" id="{8871DD29-D12A-48D3-27BA-988B5C99199F}"/>
              </a:ext>
            </a:extLst>
          </p:cNvPr>
          <p:cNvSpPr>
            <a:spLocks noGrp="1"/>
          </p:cNvSpPr>
          <p:nvPr>
            <p:ph type="body" sz="quarter" idx="16" hasCustomPrompt="1"/>
          </p:nvPr>
        </p:nvSpPr>
        <p:spPr>
          <a:xfrm>
            <a:off x="950787" y="5590677"/>
            <a:ext cx="5840298" cy="419449"/>
          </a:xfrm>
        </p:spPr>
        <p:txBody>
          <a:bodyPr anchor="ctr">
            <a:noAutofit/>
          </a:bodyPr>
          <a:lstStyle>
            <a:lvl1pPr marL="0" indent="0">
              <a:lnSpc>
                <a:spcPct val="120000"/>
              </a:lnSpc>
              <a:buNone/>
              <a:defRPr sz="1800">
                <a:solidFill>
                  <a:schemeClr val="bg1"/>
                </a:solidFill>
                <a:latin typeface="+mj-lt"/>
              </a:defRPr>
            </a:lvl1pPr>
          </a:lstStyle>
          <a:p>
            <a:pPr lvl="0"/>
            <a:r>
              <a:rPr lang="en-US" dirty="0"/>
              <a:t>Presenter First and Last Name</a:t>
            </a:r>
          </a:p>
        </p:txBody>
      </p:sp>
    </p:spTree>
    <p:extLst>
      <p:ext uri="{BB962C8B-B14F-4D97-AF65-F5344CB8AC3E}">
        <p14:creationId xmlns:p14="http://schemas.microsoft.com/office/powerpoint/2010/main" val="4261875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 Impacts">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68A77D5E-3BF2-DC27-4DEE-2AB9F4EF5A35}"/>
              </a:ext>
            </a:extLst>
          </p:cNvPr>
          <p:cNvCxnSpPr>
            <a:cxnSpLocks/>
          </p:cNvCxnSpPr>
          <p:nvPr/>
        </p:nvCxnSpPr>
        <p:spPr>
          <a:xfrm>
            <a:off x="3403110" y="4871270"/>
            <a:ext cx="0" cy="1363879"/>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55CA640-5D5E-FDE0-8864-0290E48DE97F}"/>
              </a:ext>
            </a:extLst>
          </p:cNvPr>
          <p:cNvCxnSpPr>
            <a:cxnSpLocks/>
          </p:cNvCxnSpPr>
          <p:nvPr/>
        </p:nvCxnSpPr>
        <p:spPr>
          <a:xfrm>
            <a:off x="6002240" y="4838121"/>
            <a:ext cx="0" cy="1397028"/>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3B5FAD63-1F89-0B1A-C193-4FBE50600A8E}"/>
              </a:ext>
            </a:extLst>
          </p:cNvPr>
          <p:cNvCxnSpPr>
            <a:cxnSpLocks/>
          </p:cNvCxnSpPr>
          <p:nvPr/>
        </p:nvCxnSpPr>
        <p:spPr>
          <a:xfrm>
            <a:off x="5833364" y="293223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23" name="Text Placeholder 27">
            <a:extLst>
              <a:ext uri="{FF2B5EF4-FFF2-40B4-BE49-F238E27FC236}">
                <a16:creationId xmlns:a16="http://schemas.microsoft.com/office/drawing/2014/main" id="{47472C2A-C3C1-19A4-B007-BB1B7CCF803C}"/>
              </a:ext>
            </a:extLst>
          </p:cNvPr>
          <p:cNvSpPr>
            <a:spLocks noGrp="1"/>
          </p:cNvSpPr>
          <p:nvPr>
            <p:ph type="body" sz="quarter" idx="11" hasCustomPrompt="1"/>
          </p:nvPr>
        </p:nvSpPr>
        <p:spPr>
          <a:xfrm>
            <a:off x="2131595" y="3305237"/>
            <a:ext cx="7928811" cy="568007"/>
          </a:xfrm>
        </p:spPr>
        <p:txBody>
          <a:bodyPr>
            <a:normAutofit/>
          </a:bodyPr>
          <a:lstStyle>
            <a:lvl1pPr algn="ctr">
              <a:buNone/>
              <a:defRPr sz="3600">
                <a:solidFill>
                  <a:srgbClr val="003B55"/>
                </a:solidFill>
                <a:latin typeface="+mj-lt"/>
              </a:defRPr>
            </a:lvl1pPr>
          </a:lstStyle>
          <a:p>
            <a:pPr lvl="0"/>
            <a:r>
              <a:rPr lang="en-US" dirty="0"/>
              <a:t>Four Impacts</a:t>
            </a:r>
          </a:p>
        </p:txBody>
      </p:sp>
      <p:sp>
        <p:nvSpPr>
          <p:cNvPr id="25" name="Text Placeholder 32">
            <a:extLst>
              <a:ext uri="{FF2B5EF4-FFF2-40B4-BE49-F238E27FC236}">
                <a16:creationId xmlns:a16="http://schemas.microsoft.com/office/drawing/2014/main" id="{48ED4F4D-CEA1-B86D-E11D-B5F327DA7A02}"/>
              </a:ext>
            </a:extLst>
          </p:cNvPr>
          <p:cNvSpPr>
            <a:spLocks noGrp="1"/>
          </p:cNvSpPr>
          <p:nvPr>
            <p:ph type="body" sz="quarter" idx="14" hasCustomPrompt="1"/>
          </p:nvPr>
        </p:nvSpPr>
        <p:spPr>
          <a:xfrm>
            <a:off x="1138318" y="4954129"/>
            <a:ext cx="1898838" cy="674784"/>
          </a:xfrm>
        </p:spPr>
        <p:txBody>
          <a:bodyPr>
            <a:noAutofit/>
          </a:bodyPr>
          <a:lstStyle>
            <a:lvl1pPr marL="0" indent="0" algn="ctr">
              <a:lnSpc>
                <a:spcPct val="100000"/>
              </a:lnSpc>
              <a:buNone/>
              <a:defRPr sz="4000">
                <a:solidFill>
                  <a:srgbClr val="003B55"/>
                </a:solidFill>
                <a:latin typeface="Avenir Next Demi Bold" panose="020B0703020202020204" pitchFamily="34" charset="0"/>
              </a:defRPr>
            </a:lvl1pPr>
          </a:lstStyle>
          <a:p>
            <a:pPr lvl="0"/>
            <a:r>
              <a:rPr lang="en-US" dirty="0"/>
              <a:t>1000+</a:t>
            </a:r>
          </a:p>
        </p:txBody>
      </p:sp>
      <p:sp>
        <p:nvSpPr>
          <p:cNvPr id="4" name="Text Placeholder 32">
            <a:extLst>
              <a:ext uri="{FF2B5EF4-FFF2-40B4-BE49-F238E27FC236}">
                <a16:creationId xmlns:a16="http://schemas.microsoft.com/office/drawing/2014/main" id="{DAF173DC-DC67-4186-BD77-66FC584AB6A3}"/>
              </a:ext>
            </a:extLst>
          </p:cNvPr>
          <p:cNvSpPr>
            <a:spLocks noGrp="1"/>
          </p:cNvSpPr>
          <p:nvPr>
            <p:ph type="body" sz="quarter" idx="13" hasCustomPrompt="1"/>
          </p:nvPr>
        </p:nvSpPr>
        <p:spPr>
          <a:xfrm>
            <a:off x="959415" y="5657883"/>
            <a:ext cx="2256645" cy="530882"/>
          </a:xfrm>
        </p:spPr>
        <p:txBody>
          <a:bodyPr>
            <a:noAutofit/>
          </a:bodyPr>
          <a:lstStyle>
            <a:lvl1pPr marL="0" indent="0" algn="ctr">
              <a:lnSpc>
                <a:spcPct val="120000"/>
              </a:lnSpc>
              <a:buNone/>
              <a:defRPr sz="1600">
                <a:solidFill>
                  <a:srgbClr val="00A8E5"/>
                </a:solidFill>
                <a:latin typeface="+mj-lt"/>
              </a:defRPr>
            </a:lvl1pPr>
          </a:lstStyle>
          <a:p>
            <a:pPr lvl="0"/>
            <a:r>
              <a:rPr lang="en-US" dirty="0"/>
              <a:t>TITLE</a:t>
            </a:r>
          </a:p>
        </p:txBody>
      </p:sp>
      <p:sp>
        <p:nvSpPr>
          <p:cNvPr id="5" name="Text Placeholder 32">
            <a:extLst>
              <a:ext uri="{FF2B5EF4-FFF2-40B4-BE49-F238E27FC236}">
                <a16:creationId xmlns:a16="http://schemas.microsoft.com/office/drawing/2014/main" id="{F20F4FB6-47FB-137B-44AF-0D98F6137B69}"/>
              </a:ext>
            </a:extLst>
          </p:cNvPr>
          <p:cNvSpPr>
            <a:spLocks noGrp="1"/>
          </p:cNvSpPr>
          <p:nvPr>
            <p:ph type="body" sz="quarter" idx="20" hasCustomPrompt="1"/>
          </p:nvPr>
        </p:nvSpPr>
        <p:spPr>
          <a:xfrm>
            <a:off x="3755622" y="4954129"/>
            <a:ext cx="1898838" cy="674784"/>
          </a:xfrm>
        </p:spPr>
        <p:txBody>
          <a:bodyPr>
            <a:noAutofit/>
          </a:bodyPr>
          <a:lstStyle>
            <a:lvl1pPr marL="0" indent="0" algn="ctr">
              <a:lnSpc>
                <a:spcPct val="100000"/>
              </a:lnSpc>
              <a:buNone/>
              <a:defRPr sz="4000">
                <a:solidFill>
                  <a:srgbClr val="003B55"/>
                </a:solidFill>
                <a:latin typeface="Avenir Next Demi Bold" panose="020B0703020202020204" pitchFamily="34" charset="0"/>
              </a:defRPr>
            </a:lvl1pPr>
          </a:lstStyle>
          <a:p>
            <a:pPr lvl="0"/>
            <a:r>
              <a:rPr lang="en-US" dirty="0"/>
              <a:t>1000+</a:t>
            </a:r>
          </a:p>
        </p:txBody>
      </p:sp>
      <p:sp>
        <p:nvSpPr>
          <p:cNvPr id="6" name="Text Placeholder 32">
            <a:extLst>
              <a:ext uri="{FF2B5EF4-FFF2-40B4-BE49-F238E27FC236}">
                <a16:creationId xmlns:a16="http://schemas.microsoft.com/office/drawing/2014/main" id="{AD538D3D-8ABF-2E59-FEC7-90A6BF5B8482}"/>
              </a:ext>
            </a:extLst>
          </p:cNvPr>
          <p:cNvSpPr>
            <a:spLocks noGrp="1"/>
          </p:cNvSpPr>
          <p:nvPr>
            <p:ph type="body" sz="quarter" idx="21" hasCustomPrompt="1"/>
          </p:nvPr>
        </p:nvSpPr>
        <p:spPr>
          <a:xfrm>
            <a:off x="3576719" y="5657883"/>
            <a:ext cx="2256645" cy="530882"/>
          </a:xfrm>
        </p:spPr>
        <p:txBody>
          <a:bodyPr>
            <a:noAutofit/>
          </a:bodyPr>
          <a:lstStyle>
            <a:lvl1pPr marL="0" indent="0" algn="ctr">
              <a:lnSpc>
                <a:spcPct val="120000"/>
              </a:lnSpc>
              <a:buNone/>
              <a:defRPr sz="1600">
                <a:solidFill>
                  <a:srgbClr val="00A8E5"/>
                </a:solidFill>
                <a:latin typeface="+mj-lt"/>
              </a:defRPr>
            </a:lvl1pPr>
          </a:lstStyle>
          <a:p>
            <a:pPr lvl="0"/>
            <a:r>
              <a:rPr lang="en-US" dirty="0"/>
              <a:t>TITLE</a:t>
            </a:r>
          </a:p>
        </p:txBody>
      </p:sp>
      <p:sp>
        <p:nvSpPr>
          <p:cNvPr id="8" name="Text Placeholder 32">
            <a:extLst>
              <a:ext uri="{FF2B5EF4-FFF2-40B4-BE49-F238E27FC236}">
                <a16:creationId xmlns:a16="http://schemas.microsoft.com/office/drawing/2014/main" id="{996F9560-3C91-AE4C-C20E-9F2657C3DEDD}"/>
              </a:ext>
            </a:extLst>
          </p:cNvPr>
          <p:cNvSpPr>
            <a:spLocks noGrp="1"/>
          </p:cNvSpPr>
          <p:nvPr>
            <p:ph type="body" sz="quarter" idx="22" hasCustomPrompt="1"/>
          </p:nvPr>
        </p:nvSpPr>
        <p:spPr>
          <a:xfrm>
            <a:off x="6372926" y="4954129"/>
            <a:ext cx="1898838" cy="674784"/>
          </a:xfrm>
        </p:spPr>
        <p:txBody>
          <a:bodyPr>
            <a:noAutofit/>
          </a:bodyPr>
          <a:lstStyle>
            <a:lvl1pPr marL="0" indent="0" algn="ctr">
              <a:lnSpc>
                <a:spcPct val="100000"/>
              </a:lnSpc>
              <a:buNone/>
              <a:defRPr sz="4000">
                <a:solidFill>
                  <a:srgbClr val="003B55"/>
                </a:solidFill>
                <a:latin typeface="Avenir Next Demi Bold" panose="020B0703020202020204" pitchFamily="34" charset="0"/>
              </a:defRPr>
            </a:lvl1pPr>
          </a:lstStyle>
          <a:p>
            <a:pPr lvl="0"/>
            <a:r>
              <a:rPr lang="en-US" dirty="0"/>
              <a:t>1000+</a:t>
            </a:r>
          </a:p>
        </p:txBody>
      </p:sp>
      <p:sp>
        <p:nvSpPr>
          <p:cNvPr id="9" name="Text Placeholder 32">
            <a:extLst>
              <a:ext uri="{FF2B5EF4-FFF2-40B4-BE49-F238E27FC236}">
                <a16:creationId xmlns:a16="http://schemas.microsoft.com/office/drawing/2014/main" id="{5C606CE3-127E-8C83-CD6F-CA37F22BAD7B}"/>
              </a:ext>
            </a:extLst>
          </p:cNvPr>
          <p:cNvSpPr>
            <a:spLocks noGrp="1"/>
          </p:cNvSpPr>
          <p:nvPr>
            <p:ph type="body" sz="quarter" idx="23" hasCustomPrompt="1"/>
          </p:nvPr>
        </p:nvSpPr>
        <p:spPr>
          <a:xfrm>
            <a:off x="6194023" y="5657883"/>
            <a:ext cx="2256645" cy="530882"/>
          </a:xfrm>
        </p:spPr>
        <p:txBody>
          <a:bodyPr>
            <a:noAutofit/>
          </a:bodyPr>
          <a:lstStyle>
            <a:lvl1pPr marL="0" indent="0" algn="ctr">
              <a:lnSpc>
                <a:spcPct val="120000"/>
              </a:lnSpc>
              <a:buNone/>
              <a:defRPr sz="1600">
                <a:solidFill>
                  <a:srgbClr val="00A8E5"/>
                </a:solidFill>
                <a:latin typeface="+mj-lt"/>
              </a:defRPr>
            </a:lvl1pPr>
          </a:lstStyle>
          <a:p>
            <a:pPr lvl="0"/>
            <a:r>
              <a:rPr lang="en-US" dirty="0"/>
              <a:t>TITLE</a:t>
            </a:r>
          </a:p>
        </p:txBody>
      </p:sp>
      <p:sp>
        <p:nvSpPr>
          <p:cNvPr id="10" name="Text Placeholder 32">
            <a:extLst>
              <a:ext uri="{FF2B5EF4-FFF2-40B4-BE49-F238E27FC236}">
                <a16:creationId xmlns:a16="http://schemas.microsoft.com/office/drawing/2014/main" id="{6126E398-CD26-089D-3A23-2FC615575788}"/>
              </a:ext>
            </a:extLst>
          </p:cNvPr>
          <p:cNvSpPr>
            <a:spLocks noGrp="1"/>
          </p:cNvSpPr>
          <p:nvPr>
            <p:ph type="body" sz="quarter" idx="24" hasCustomPrompt="1"/>
          </p:nvPr>
        </p:nvSpPr>
        <p:spPr>
          <a:xfrm>
            <a:off x="8990230" y="4954129"/>
            <a:ext cx="1898838" cy="674784"/>
          </a:xfrm>
        </p:spPr>
        <p:txBody>
          <a:bodyPr>
            <a:noAutofit/>
          </a:bodyPr>
          <a:lstStyle>
            <a:lvl1pPr marL="0" indent="0" algn="ctr">
              <a:lnSpc>
                <a:spcPct val="100000"/>
              </a:lnSpc>
              <a:buNone/>
              <a:defRPr sz="4000">
                <a:solidFill>
                  <a:srgbClr val="003B55"/>
                </a:solidFill>
                <a:latin typeface="Avenir Next Demi Bold" panose="020B0703020202020204" pitchFamily="34" charset="0"/>
              </a:defRPr>
            </a:lvl1pPr>
          </a:lstStyle>
          <a:p>
            <a:pPr lvl="0"/>
            <a:r>
              <a:rPr lang="en-US" dirty="0"/>
              <a:t>1000+</a:t>
            </a:r>
          </a:p>
        </p:txBody>
      </p:sp>
      <p:sp>
        <p:nvSpPr>
          <p:cNvPr id="11" name="Text Placeholder 32">
            <a:extLst>
              <a:ext uri="{FF2B5EF4-FFF2-40B4-BE49-F238E27FC236}">
                <a16:creationId xmlns:a16="http://schemas.microsoft.com/office/drawing/2014/main" id="{442F4818-A9C8-B65F-2E86-A8F5C809C523}"/>
              </a:ext>
            </a:extLst>
          </p:cNvPr>
          <p:cNvSpPr>
            <a:spLocks noGrp="1"/>
          </p:cNvSpPr>
          <p:nvPr>
            <p:ph type="body" sz="quarter" idx="25" hasCustomPrompt="1"/>
          </p:nvPr>
        </p:nvSpPr>
        <p:spPr>
          <a:xfrm>
            <a:off x="8811327" y="5657883"/>
            <a:ext cx="2256645" cy="530882"/>
          </a:xfrm>
        </p:spPr>
        <p:txBody>
          <a:bodyPr>
            <a:noAutofit/>
          </a:bodyPr>
          <a:lstStyle>
            <a:lvl1pPr marL="0" indent="0" algn="ctr">
              <a:lnSpc>
                <a:spcPct val="120000"/>
              </a:lnSpc>
              <a:buNone/>
              <a:defRPr sz="1600">
                <a:solidFill>
                  <a:srgbClr val="00A8E5"/>
                </a:solidFill>
                <a:latin typeface="+mj-lt"/>
              </a:defRPr>
            </a:lvl1pPr>
          </a:lstStyle>
          <a:p>
            <a:pPr lvl="0"/>
            <a:r>
              <a:rPr lang="en-US" dirty="0"/>
              <a:t>TITLE</a:t>
            </a:r>
          </a:p>
        </p:txBody>
      </p:sp>
      <p:sp>
        <p:nvSpPr>
          <p:cNvPr id="17" name="Text Placeholder 29">
            <a:extLst>
              <a:ext uri="{FF2B5EF4-FFF2-40B4-BE49-F238E27FC236}">
                <a16:creationId xmlns:a16="http://schemas.microsoft.com/office/drawing/2014/main" id="{6443866F-9470-BD20-B70F-26926A3C3178}"/>
              </a:ext>
            </a:extLst>
          </p:cNvPr>
          <p:cNvSpPr>
            <a:spLocks noGrp="1"/>
          </p:cNvSpPr>
          <p:nvPr>
            <p:ph type="body" sz="quarter" idx="12" hasCustomPrompt="1"/>
          </p:nvPr>
        </p:nvSpPr>
        <p:spPr>
          <a:xfrm>
            <a:off x="2845808" y="3863209"/>
            <a:ext cx="6500385" cy="750061"/>
          </a:xfrm>
        </p:spPr>
        <p:txBody>
          <a:bodyPr>
            <a:normAutofit/>
          </a:bodyPr>
          <a:lstStyle>
            <a:lvl1pPr marL="0" indent="0" algn="ctr">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(1-3 sentences).</a:t>
            </a:r>
          </a:p>
        </p:txBody>
      </p:sp>
      <p:cxnSp>
        <p:nvCxnSpPr>
          <p:cNvPr id="30" name="Straight Connector 29">
            <a:extLst>
              <a:ext uri="{FF2B5EF4-FFF2-40B4-BE49-F238E27FC236}">
                <a16:creationId xmlns:a16="http://schemas.microsoft.com/office/drawing/2014/main" id="{DE6E332B-CD29-C8F4-B9C2-78F36B951D32}"/>
              </a:ext>
            </a:extLst>
          </p:cNvPr>
          <p:cNvCxnSpPr>
            <a:cxnSpLocks/>
          </p:cNvCxnSpPr>
          <p:nvPr userDrawn="1"/>
        </p:nvCxnSpPr>
        <p:spPr>
          <a:xfrm>
            <a:off x="8652675" y="4854695"/>
            <a:ext cx="0" cy="1397028"/>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 name="Picture Placeholder 2">
            <a:extLst>
              <a:ext uri="{FF2B5EF4-FFF2-40B4-BE49-F238E27FC236}">
                <a16:creationId xmlns:a16="http://schemas.microsoft.com/office/drawing/2014/main" id="{D3B3FD69-E929-73BE-416F-3E8059E7DB48}"/>
              </a:ext>
            </a:extLst>
          </p:cNvPr>
          <p:cNvSpPr>
            <a:spLocks noGrp="1"/>
          </p:cNvSpPr>
          <p:nvPr>
            <p:ph type="pic" sz="quarter" idx="19"/>
          </p:nvPr>
        </p:nvSpPr>
        <p:spPr>
          <a:xfrm>
            <a:off x="-19844" y="0"/>
            <a:ext cx="12239027" cy="2456092"/>
          </a:xfrm>
          <a:custGeom>
            <a:avLst/>
            <a:gdLst>
              <a:gd name="csX0" fmla="*/ 0 w 10000"/>
              <a:gd name="csY0" fmla="*/ 0 h 10000"/>
              <a:gd name="csX1" fmla="*/ 10000 w 10000"/>
              <a:gd name="csY1" fmla="*/ 0 h 10000"/>
              <a:gd name="csX2" fmla="*/ 10000 w 10000"/>
              <a:gd name="csY2" fmla="*/ 8000 h 10000"/>
              <a:gd name="csX3" fmla="*/ 5000 w 10000"/>
              <a:gd name="csY3" fmla="*/ 10000 h 10000"/>
              <a:gd name="csX4" fmla="*/ 0 w 10000"/>
              <a:gd name="csY4" fmla="*/ 8000 h 10000"/>
              <a:gd name="csX5" fmla="*/ 0 w 10000"/>
              <a:gd name="csY5" fmla="*/ 0 h 10000"/>
              <a:gd name="csX0" fmla="*/ 0 w 10000"/>
              <a:gd name="csY0" fmla="*/ 0 h 10070"/>
              <a:gd name="csX1" fmla="*/ 10000 w 10000"/>
              <a:gd name="csY1" fmla="*/ 0 h 10070"/>
              <a:gd name="csX2" fmla="*/ 10000 w 10000"/>
              <a:gd name="csY2" fmla="*/ 8000 h 10070"/>
              <a:gd name="csX3" fmla="*/ 5000 w 10000"/>
              <a:gd name="csY3" fmla="*/ 10070 h 10070"/>
              <a:gd name="csX4" fmla="*/ 0 w 10000"/>
              <a:gd name="csY4" fmla="*/ 8000 h 10070"/>
              <a:gd name="csX5" fmla="*/ 0 w 10000"/>
              <a:gd name="csY5" fmla="*/ 0 h 10070"/>
              <a:gd name="csX0" fmla="*/ 0 w 10000"/>
              <a:gd name="csY0" fmla="*/ 0 h 10047"/>
              <a:gd name="csX1" fmla="*/ 10000 w 10000"/>
              <a:gd name="csY1" fmla="*/ 0 h 10047"/>
              <a:gd name="csX2" fmla="*/ 10000 w 10000"/>
              <a:gd name="csY2" fmla="*/ 8000 h 10047"/>
              <a:gd name="csX3" fmla="*/ 4999 w 10000"/>
              <a:gd name="csY3" fmla="*/ 10047 h 10047"/>
              <a:gd name="csX4" fmla="*/ 0 w 10000"/>
              <a:gd name="csY4" fmla="*/ 8000 h 10047"/>
              <a:gd name="csX5" fmla="*/ 0 w 10000"/>
              <a:gd name="csY5" fmla="*/ 0 h 10047"/>
              <a:gd name="csX0" fmla="*/ 0 w 10000"/>
              <a:gd name="csY0" fmla="*/ 0 h 10047"/>
              <a:gd name="csX1" fmla="*/ 10000 w 10000"/>
              <a:gd name="csY1" fmla="*/ 0 h 10047"/>
              <a:gd name="csX2" fmla="*/ 10000 w 10000"/>
              <a:gd name="csY2" fmla="*/ 8000 h 10047"/>
              <a:gd name="csX3" fmla="*/ 4999 w 10000"/>
              <a:gd name="csY3" fmla="*/ 10047 h 10047"/>
              <a:gd name="csX4" fmla="*/ 17 w 10000"/>
              <a:gd name="csY4" fmla="*/ 7411 h 10047"/>
              <a:gd name="csX5" fmla="*/ 0 w 10000"/>
              <a:gd name="csY5" fmla="*/ 0 h 10047"/>
              <a:gd name="csX0" fmla="*/ 0 w 10006"/>
              <a:gd name="csY0" fmla="*/ 0 h 10047"/>
              <a:gd name="csX1" fmla="*/ 10000 w 10006"/>
              <a:gd name="csY1" fmla="*/ 0 h 10047"/>
              <a:gd name="csX2" fmla="*/ 10006 w 10006"/>
              <a:gd name="csY2" fmla="*/ 7439 h 10047"/>
              <a:gd name="csX3" fmla="*/ 4999 w 10006"/>
              <a:gd name="csY3" fmla="*/ 10047 h 10047"/>
              <a:gd name="csX4" fmla="*/ 17 w 10006"/>
              <a:gd name="csY4" fmla="*/ 7411 h 10047"/>
              <a:gd name="csX5" fmla="*/ 0 w 10006"/>
              <a:gd name="csY5" fmla="*/ 0 h 10047"/>
              <a:gd name="csX0" fmla="*/ 0 w 10006"/>
              <a:gd name="csY0" fmla="*/ 0 h 10047"/>
              <a:gd name="csX1" fmla="*/ 10000 w 10006"/>
              <a:gd name="csY1" fmla="*/ 0 h 10047"/>
              <a:gd name="csX2" fmla="*/ 10006 w 10006"/>
              <a:gd name="csY2" fmla="*/ 7439 h 10047"/>
              <a:gd name="csX3" fmla="*/ 4999 w 10006"/>
              <a:gd name="csY3" fmla="*/ 10047 h 10047"/>
              <a:gd name="csX4" fmla="*/ 17 w 10006"/>
              <a:gd name="csY4" fmla="*/ 7523 h 10047"/>
              <a:gd name="csX5" fmla="*/ 0 w 10006"/>
              <a:gd name="csY5" fmla="*/ 0 h 10047"/>
              <a:gd name="csX0" fmla="*/ 0 w 10006"/>
              <a:gd name="csY0" fmla="*/ 0 h 10108"/>
              <a:gd name="csX1" fmla="*/ 10000 w 10006"/>
              <a:gd name="csY1" fmla="*/ 0 h 10108"/>
              <a:gd name="csX2" fmla="*/ 10006 w 10006"/>
              <a:gd name="csY2" fmla="*/ 7439 h 10108"/>
              <a:gd name="csX3" fmla="*/ 4992 w 10006"/>
              <a:gd name="csY3" fmla="*/ 10108 h 10108"/>
              <a:gd name="csX4" fmla="*/ 17 w 10006"/>
              <a:gd name="csY4" fmla="*/ 7523 h 10108"/>
              <a:gd name="csX5" fmla="*/ 0 w 10006"/>
              <a:gd name="csY5" fmla="*/ 0 h 10108"/>
              <a:gd name="csX0" fmla="*/ 0 w 10006"/>
              <a:gd name="csY0" fmla="*/ 0 h 10061"/>
              <a:gd name="csX1" fmla="*/ 10000 w 10006"/>
              <a:gd name="csY1" fmla="*/ 0 h 10061"/>
              <a:gd name="csX2" fmla="*/ 10006 w 10006"/>
              <a:gd name="csY2" fmla="*/ 7439 h 10061"/>
              <a:gd name="csX3" fmla="*/ 4992 w 10006"/>
              <a:gd name="csY3" fmla="*/ 10061 h 10061"/>
              <a:gd name="csX4" fmla="*/ 17 w 10006"/>
              <a:gd name="csY4" fmla="*/ 7523 h 10061"/>
              <a:gd name="csX5" fmla="*/ 0 w 10006"/>
              <a:gd name="csY5" fmla="*/ 0 h 10061"/>
              <a:gd name="csX0" fmla="*/ 0 w 10006"/>
              <a:gd name="csY0" fmla="*/ 0 h 10100"/>
              <a:gd name="csX1" fmla="*/ 10000 w 10006"/>
              <a:gd name="csY1" fmla="*/ 0 h 10100"/>
              <a:gd name="csX2" fmla="*/ 10006 w 10006"/>
              <a:gd name="csY2" fmla="*/ 7439 h 10100"/>
              <a:gd name="csX3" fmla="*/ 4994 w 10006"/>
              <a:gd name="csY3" fmla="*/ 10100 h 10100"/>
              <a:gd name="csX4" fmla="*/ 17 w 10006"/>
              <a:gd name="csY4" fmla="*/ 7523 h 10100"/>
              <a:gd name="csX5" fmla="*/ 0 w 10006"/>
              <a:gd name="csY5" fmla="*/ 0 h 10100"/>
            </a:gdLst>
            <a:ahLst/>
            <a:cxnLst>
              <a:cxn ang="0">
                <a:pos x="csX0" y="csY0"/>
              </a:cxn>
              <a:cxn ang="0">
                <a:pos x="csX1" y="csY1"/>
              </a:cxn>
              <a:cxn ang="0">
                <a:pos x="csX2" y="csY2"/>
              </a:cxn>
              <a:cxn ang="0">
                <a:pos x="csX3" y="csY3"/>
              </a:cxn>
              <a:cxn ang="0">
                <a:pos x="csX4" y="csY4"/>
              </a:cxn>
              <a:cxn ang="0">
                <a:pos x="csX5" y="csY5"/>
              </a:cxn>
            </a:cxnLst>
            <a:rect l="l" t="t" r="r" b="b"/>
            <a:pathLst>
              <a:path w="10006" h="10100">
                <a:moveTo>
                  <a:pt x="0" y="0"/>
                </a:moveTo>
                <a:lnTo>
                  <a:pt x="10000" y="0"/>
                </a:lnTo>
                <a:cubicBezTo>
                  <a:pt x="10002" y="2480"/>
                  <a:pt x="10004" y="4959"/>
                  <a:pt x="10006" y="7439"/>
                </a:cubicBezTo>
                <a:lnTo>
                  <a:pt x="4994" y="10100"/>
                </a:lnTo>
                <a:lnTo>
                  <a:pt x="17" y="7523"/>
                </a:lnTo>
                <a:cubicBezTo>
                  <a:pt x="11" y="5053"/>
                  <a:pt x="6" y="2470"/>
                  <a:pt x="0" y="0"/>
                </a:cubicBezTo>
                <a:close/>
              </a:path>
            </a:pathLst>
          </a:custGeom>
        </p:spPr>
        <p:txBody>
          <a:bodyPr/>
          <a:lstStyle/>
          <a:p>
            <a:r>
              <a:rPr lang="en-US"/>
              <a:t>Click icon to add picture</a:t>
            </a:r>
          </a:p>
        </p:txBody>
      </p:sp>
      <p:grpSp>
        <p:nvGrpSpPr>
          <p:cNvPr id="19" name="Group 18">
            <a:extLst>
              <a:ext uri="{FF2B5EF4-FFF2-40B4-BE49-F238E27FC236}">
                <a16:creationId xmlns:a16="http://schemas.microsoft.com/office/drawing/2014/main" id="{0E9784C9-4EE9-1F71-DD86-B401936C4F4A}"/>
              </a:ext>
            </a:extLst>
          </p:cNvPr>
          <p:cNvGrpSpPr/>
          <p:nvPr/>
        </p:nvGrpSpPr>
        <p:grpSpPr>
          <a:xfrm>
            <a:off x="-39553" y="1810147"/>
            <a:ext cx="12271105" cy="1046188"/>
            <a:chOff x="-39554" y="1783541"/>
            <a:chExt cx="12271105" cy="1046188"/>
          </a:xfrm>
        </p:grpSpPr>
        <p:sp>
          <p:nvSpPr>
            <p:cNvPr id="20" name="Right Triangle 1">
              <a:extLst>
                <a:ext uri="{FF2B5EF4-FFF2-40B4-BE49-F238E27FC236}">
                  <a16:creationId xmlns:a16="http://schemas.microsoft.com/office/drawing/2014/main" id="{C09047FD-ED23-1EFE-2A07-9858C8EB2510}"/>
                </a:ext>
              </a:extLst>
            </p:cNvPr>
            <p:cNvSpPr/>
            <p:nvPr/>
          </p:nvSpPr>
          <p:spPr>
            <a:xfrm>
              <a:off x="-39554" y="1783541"/>
              <a:ext cx="6135551" cy="1046188"/>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2213266"/>
                <a:gd name="csY0" fmla="*/ 3746990 h 3746990"/>
                <a:gd name="csX1" fmla="*/ 21266 w 12213266"/>
                <a:gd name="csY1" fmla="*/ 0 h 3746990"/>
                <a:gd name="csX2" fmla="*/ 12213266 w 12213266"/>
                <a:gd name="csY2" fmla="*/ 1981199 h 3746990"/>
                <a:gd name="csX3" fmla="*/ 0 w 12213266"/>
                <a:gd name="csY3" fmla="*/ 3746990 h 3746990"/>
                <a:gd name="csX0" fmla="*/ 0 w 12213266"/>
                <a:gd name="csY0" fmla="*/ 2938916 h 2938916"/>
                <a:gd name="csX1" fmla="*/ 0 w 12213266"/>
                <a:gd name="csY1" fmla="*/ 0 h 2938916"/>
                <a:gd name="csX2" fmla="*/ 12213266 w 12213266"/>
                <a:gd name="csY2" fmla="*/ 1173125 h 2938916"/>
                <a:gd name="csX3" fmla="*/ 0 w 12213266"/>
                <a:gd name="csY3" fmla="*/ 2938916 h 2938916"/>
                <a:gd name="csX0" fmla="*/ 0 w 12234532"/>
                <a:gd name="csY0" fmla="*/ 1951270 h 1951270"/>
                <a:gd name="csX1" fmla="*/ 21266 w 12234532"/>
                <a:gd name="csY1" fmla="*/ 0 h 1951270"/>
                <a:gd name="csX2" fmla="*/ 12234532 w 12234532"/>
                <a:gd name="csY2" fmla="*/ 1173125 h 1951270"/>
                <a:gd name="csX3" fmla="*/ 0 w 12234532"/>
                <a:gd name="csY3" fmla="*/ 1951270 h 1951270"/>
                <a:gd name="csX0" fmla="*/ 0 w 12234532"/>
                <a:gd name="csY0" fmla="*/ 1786663 h 1786663"/>
                <a:gd name="csX1" fmla="*/ 21266 w 12234532"/>
                <a:gd name="csY1" fmla="*/ 0 h 1786663"/>
                <a:gd name="csX2" fmla="*/ 12234532 w 12234532"/>
                <a:gd name="csY2" fmla="*/ 1173125 h 1786663"/>
                <a:gd name="csX3" fmla="*/ 0 w 12234532"/>
                <a:gd name="csY3" fmla="*/ 1786663 h 1786663"/>
                <a:gd name="csX0" fmla="*/ 0 w 12234532"/>
                <a:gd name="csY0" fmla="*/ 1517305 h 1517305"/>
                <a:gd name="csX1" fmla="*/ 63796 w 12234532"/>
                <a:gd name="csY1" fmla="*/ 0 h 1517305"/>
                <a:gd name="csX2" fmla="*/ 12234532 w 12234532"/>
                <a:gd name="csY2" fmla="*/ 903767 h 1517305"/>
                <a:gd name="csX3" fmla="*/ 0 w 12234532"/>
                <a:gd name="csY3" fmla="*/ 1517305 h 1517305"/>
                <a:gd name="csX0" fmla="*/ 191384 w 12425916"/>
                <a:gd name="csY0" fmla="*/ 1517305 h 1517305"/>
                <a:gd name="csX1" fmla="*/ 0 w 12425916"/>
                <a:gd name="csY1" fmla="*/ 0 h 1517305"/>
                <a:gd name="csX2" fmla="*/ 12425916 w 12425916"/>
                <a:gd name="csY2" fmla="*/ 903767 h 1517305"/>
                <a:gd name="csX3" fmla="*/ 191384 w 12425916"/>
                <a:gd name="csY3" fmla="*/ 1517305 h 1517305"/>
                <a:gd name="csX0" fmla="*/ 0 w 12447182"/>
                <a:gd name="csY0" fmla="*/ 1472412 h 1472412"/>
                <a:gd name="csX1" fmla="*/ 21266 w 12447182"/>
                <a:gd name="csY1" fmla="*/ 0 h 1472412"/>
                <a:gd name="csX2" fmla="*/ 12447182 w 12447182"/>
                <a:gd name="csY2" fmla="*/ 903767 h 1472412"/>
                <a:gd name="csX3" fmla="*/ 0 w 12447182"/>
                <a:gd name="csY3" fmla="*/ 1472412 h 1472412"/>
                <a:gd name="csX0" fmla="*/ 0 w 12447182"/>
                <a:gd name="csY0" fmla="*/ 1472412 h 1472412"/>
                <a:gd name="csX1" fmla="*/ 21266 w 12447182"/>
                <a:gd name="csY1" fmla="*/ 0 h 1472412"/>
                <a:gd name="csX2" fmla="*/ 12447182 w 12447182"/>
                <a:gd name="csY2" fmla="*/ 910471 h 1472412"/>
                <a:gd name="csX3" fmla="*/ 0 w 12447182"/>
                <a:gd name="csY3" fmla="*/ 1472412 h 1472412"/>
                <a:gd name="csX0" fmla="*/ 36875 w 12484057"/>
                <a:gd name="csY0" fmla="*/ 1472412 h 1472412"/>
                <a:gd name="csX1" fmla="*/ 0 w 12484057"/>
                <a:gd name="csY1" fmla="*/ 0 h 1472412"/>
                <a:gd name="csX2" fmla="*/ 12484057 w 12484057"/>
                <a:gd name="csY2" fmla="*/ 910471 h 1472412"/>
                <a:gd name="csX3" fmla="*/ 36875 w 12484057"/>
                <a:gd name="csY3" fmla="*/ 1472412 h 1472412"/>
              </a:gdLst>
              <a:ahLst/>
              <a:cxnLst>
                <a:cxn ang="0">
                  <a:pos x="csX0" y="csY0"/>
                </a:cxn>
                <a:cxn ang="0">
                  <a:pos x="csX1" y="csY1"/>
                </a:cxn>
                <a:cxn ang="0">
                  <a:pos x="csX2" y="csY2"/>
                </a:cxn>
                <a:cxn ang="0">
                  <a:pos x="csX3" y="csY3"/>
                </a:cxn>
              </a:cxnLst>
              <a:rect l="l" t="t" r="r" b="b"/>
              <a:pathLst>
                <a:path w="12484057" h="1472412">
                  <a:moveTo>
                    <a:pt x="36875" y="1472412"/>
                  </a:moveTo>
                  <a:lnTo>
                    <a:pt x="0" y="0"/>
                  </a:lnTo>
                  <a:lnTo>
                    <a:pt x="12484057" y="910471"/>
                  </a:lnTo>
                  <a:lnTo>
                    <a:pt x="36875" y="1472412"/>
                  </a:lnTo>
                  <a:close/>
                </a:path>
              </a:pathLst>
            </a:custGeom>
            <a:solidFill>
              <a:srgbClr val="00A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1">
              <a:extLst>
                <a:ext uri="{FF2B5EF4-FFF2-40B4-BE49-F238E27FC236}">
                  <a16:creationId xmlns:a16="http://schemas.microsoft.com/office/drawing/2014/main" id="{5F4D7D37-6E54-F410-A66D-70D5757CE797}"/>
                </a:ext>
              </a:extLst>
            </p:cNvPr>
            <p:cNvSpPr/>
            <p:nvPr/>
          </p:nvSpPr>
          <p:spPr>
            <a:xfrm flipH="1">
              <a:off x="6074570" y="1783541"/>
              <a:ext cx="6156981" cy="1046188"/>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2213266"/>
                <a:gd name="csY0" fmla="*/ 3746990 h 3746990"/>
                <a:gd name="csX1" fmla="*/ 21266 w 12213266"/>
                <a:gd name="csY1" fmla="*/ 0 h 3746990"/>
                <a:gd name="csX2" fmla="*/ 12213266 w 12213266"/>
                <a:gd name="csY2" fmla="*/ 1981199 h 3746990"/>
                <a:gd name="csX3" fmla="*/ 0 w 12213266"/>
                <a:gd name="csY3" fmla="*/ 3746990 h 3746990"/>
                <a:gd name="csX0" fmla="*/ 0 w 12213266"/>
                <a:gd name="csY0" fmla="*/ 2938916 h 2938916"/>
                <a:gd name="csX1" fmla="*/ 0 w 12213266"/>
                <a:gd name="csY1" fmla="*/ 0 h 2938916"/>
                <a:gd name="csX2" fmla="*/ 12213266 w 12213266"/>
                <a:gd name="csY2" fmla="*/ 1173125 h 2938916"/>
                <a:gd name="csX3" fmla="*/ 0 w 12213266"/>
                <a:gd name="csY3" fmla="*/ 2938916 h 2938916"/>
                <a:gd name="csX0" fmla="*/ 0 w 12234532"/>
                <a:gd name="csY0" fmla="*/ 1951270 h 1951270"/>
                <a:gd name="csX1" fmla="*/ 21266 w 12234532"/>
                <a:gd name="csY1" fmla="*/ 0 h 1951270"/>
                <a:gd name="csX2" fmla="*/ 12234532 w 12234532"/>
                <a:gd name="csY2" fmla="*/ 1173125 h 1951270"/>
                <a:gd name="csX3" fmla="*/ 0 w 12234532"/>
                <a:gd name="csY3" fmla="*/ 1951270 h 1951270"/>
                <a:gd name="csX0" fmla="*/ 0 w 12234532"/>
                <a:gd name="csY0" fmla="*/ 1786663 h 1786663"/>
                <a:gd name="csX1" fmla="*/ 21266 w 12234532"/>
                <a:gd name="csY1" fmla="*/ 0 h 1786663"/>
                <a:gd name="csX2" fmla="*/ 12234532 w 12234532"/>
                <a:gd name="csY2" fmla="*/ 1173125 h 1786663"/>
                <a:gd name="csX3" fmla="*/ 0 w 12234532"/>
                <a:gd name="csY3" fmla="*/ 1786663 h 1786663"/>
                <a:gd name="csX0" fmla="*/ 0 w 12234532"/>
                <a:gd name="csY0" fmla="*/ 1517305 h 1517305"/>
                <a:gd name="csX1" fmla="*/ 63796 w 12234532"/>
                <a:gd name="csY1" fmla="*/ 0 h 1517305"/>
                <a:gd name="csX2" fmla="*/ 12234532 w 12234532"/>
                <a:gd name="csY2" fmla="*/ 903767 h 1517305"/>
                <a:gd name="csX3" fmla="*/ 0 w 12234532"/>
                <a:gd name="csY3" fmla="*/ 1517305 h 1517305"/>
                <a:gd name="csX0" fmla="*/ 191384 w 12425916"/>
                <a:gd name="csY0" fmla="*/ 1517305 h 1517305"/>
                <a:gd name="csX1" fmla="*/ 0 w 12425916"/>
                <a:gd name="csY1" fmla="*/ 0 h 1517305"/>
                <a:gd name="csX2" fmla="*/ 12425916 w 12425916"/>
                <a:gd name="csY2" fmla="*/ 903767 h 1517305"/>
                <a:gd name="csX3" fmla="*/ 191384 w 12425916"/>
                <a:gd name="csY3" fmla="*/ 1517305 h 1517305"/>
                <a:gd name="csX0" fmla="*/ 0 w 12447182"/>
                <a:gd name="csY0" fmla="*/ 1472412 h 1472412"/>
                <a:gd name="csX1" fmla="*/ 21266 w 12447182"/>
                <a:gd name="csY1" fmla="*/ 0 h 1472412"/>
                <a:gd name="csX2" fmla="*/ 12447182 w 12447182"/>
                <a:gd name="csY2" fmla="*/ 903767 h 1472412"/>
                <a:gd name="csX3" fmla="*/ 0 w 12447182"/>
                <a:gd name="csY3" fmla="*/ 1472412 h 1472412"/>
                <a:gd name="csX0" fmla="*/ 0 w 12485282"/>
                <a:gd name="csY0" fmla="*/ 1472412 h 1472412"/>
                <a:gd name="csX1" fmla="*/ 21266 w 12485282"/>
                <a:gd name="csY1" fmla="*/ 0 h 1472412"/>
                <a:gd name="csX2" fmla="*/ 12485282 w 12485282"/>
                <a:gd name="csY2" fmla="*/ 907120 h 1472412"/>
                <a:gd name="csX3" fmla="*/ 0 w 12485282"/>
                <a:gd name="csY3" fmla="*/ 1472412 h 1472412"/>
                <a:gd name="csX0" fmla="*/ 0 w 12490044"/>
                <a:gd name="csY0" fmla="*/ 1472412 h 1472412"/>
                <a:gd name="csX1" fmla="*/ 21266 w 12490044"/>
                <a:gd name="csY1" fmla="*/ 0 h 1472412"/>
                <a:gd name="csX2" fmla="*/ 12490044 w 12490044"/>
                <a:gd name="csY2" fmla="*/ 913822 h 1472412"/>
                <a:gd name="csX3" fmla="*/ 0 w 12490044"/>
                <a:gd name="csY3" fmla="*/ 1472412 h 1472412"/>
                <a:gd name="csX0" fmla="*/ 36873 w 12526917"/>
                <a:gd name="csY0" fmla="*/ 1472412 h 1472412"/>
                <a:gd name="csX1" fmla="*/ 0 w 12526917"/>
                <a:gd name="csY1" fmla="*/ 0 h 1472412"/>
                <a:gd name="csX2" fmla="*/ 12526917 w 12526917"/>
                <a:gd name="csY2" fmla="*/ 913822 h 1472412"/>
                <a:gd name="csX3" fmla="*/ 36873 w 12526917"/>
                <a:gd name="csY3" fmla="*/ 1472412 h 1472412"/>
              </a:gdLst>
              <a:ahLst/>
              <a:cxnLst>
                <a:cxn ang="0">
                  <a:pos x="csX0" y="csY0"/>
                </a:cxn>
                <a:cxn ang="0">
                  <a:pos x="csX1" y="csY1"/>
                </a:cxn>
                <a:cxn ang="0">
                  <a:pos x="csX2" y="csY2"/>
                </a:cxn>
                <a:cxn ang="0">
                  <a:pos x="csX3" y="csY3"/>
                </a:cxn>
              </a:cxnLst>
              <a:rect l="l" t="t" r="r" b="b"/>
              <a:pathLst>
                <a:path w="12526917" h="1472412">
                  <a:moveTo>
                    <a:pt x="36873" y="1472412"/>
                  </a:moveTo>
                  <a:lnTo>
                    <a:pt x="0" y="0"/>
                  </a:lnTo>
                  <a:lnTo>
                    <a:pt x="12526917" y="913822"/>
                  </a:lnTo>
                  <a:lnTo>
                    <a:pt x="36873" y="1472412"/>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94058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033D0E1-AB36-5F9E-6048-9498B5F2A4F0}"/>
              </a:ext>
            </a:extLst>
          </p:cNvPr>
          <p:cNvSpPr/>
          <p:nvPr userDrawn="1"/>
        </p:nvSpPr>
        <p:spPr>
          <a:xfrm>
            <a:off x="8775510" y="-54592"/>
            <a:ext cx="3416490" cy="6912591"/>
          </a:xfrm>
          <a:custGeom>
            <a:avLst/>
            <a:gdLst>
              <a:gd name="csX0" fmla="*/ 0 w 3416490"/>
              <a:gd name="csY0" fmla="*/ 0 h 6858000"/>
              <a:gd name="csX1" fmla="*/ 3416490 w 3416490"/>
              <a:gd name="csY1" fmla="*/ 0 h 6858000"/>
              <a:gd name="csX2" fmla="*/ 3416490 w 3416490"/>
              <a:gd name="csY2" fmla="*/ 6858000 h 6858000"/>
              <a:gd name="csX3" fmla="*/ 0 w 3416490"/>
              <a:gd name="csY3" fmla="*/ 6858000 h 6858000"/>
              <a:gd name="csX4" fmla="*/ 0 w 3416490"/>
              <a:gd name="csY4" fmla="*/ 0 h 6858000"/>
              <a:gd name="csX0" fmla="*/ 928048 w 3416490"/>
              <a:gd name="csY0" fmla="*/ 0 h 6912591"/>
              <a:gd name="csX1" fmla="*/ 3416490 w 3416490"/>
              <a:gd name="csY1" fmla="*/ 54591 h 6912591"/>
              <a:gd name="csX2" fmla="*/ 3416490 w 3416490"/>
              <a:gd name="csY2" fmla="*/ 6912591 h 6912591"/>
              <a:gd name="csX3" fmla="*/ 0 w 3416490"/>
              <a:gd name="csY3" fmla="*/ 6912591 h 6912591"/>
              <a:gd name="csX4" fmla="*/ 928048 w 3416490"/>
              <a:gd name="csY4" fmla="*/ 0 h 6912591"/>
            </a:gdLst>
            <a:ahLst/>
            <a:cxnLst>
              <a:cxn ang="0">
                <a:pos x="csX0" y="csY0"/>
              </a:cxn>
              <a:cxn ang="0">
                <a:pos x="csX1" y="csY1"/>
              </a:cxn>
              <a:cxn ang="0">
                <a:pos x="csX2" y="csY2"/>
              </a:cxn>
              <a:cxn ang="0">
                <a:pos x="csX3" y="csY3"/>
              </a:cxn>
              <a:cxn ang="0">
                <a:pos x="csX4" y="csY4"/>
              </a:cxn>
            </a:cxnLst>
            <a:rect l="l" t="t" r="r" b="b"/>
            <a:pathLst>
              <a:path w="3416490" h="6912591">
                <a:moveTo>
                  <a:pt x="928048" y="0"/>
                </a:moveTo>
                <a:lnTo>
                  <a:pt x="3416490" y="54591"/>
                </a:lnTo>
                <a:lnTo>
                  <a:pt x="3416490" y="6912591"/>
                </a:lnTo>
                <a:lnTo>
                  <a:pt x="0" y="6912591"/>
                </a:lnTo>
                <a:lnTo>
                  <a:pt x="928048" y="0"/>
                </a:lnTo>
                <a:close/>
              </a:path>
            </a:pathLst>
          </a:custGeom>
          <a:solidFill>
            <a:srgbClr val="E9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22365805-5D2B-0EE5-A8CB-2C4ACFB8A0BF}"/>
              </a:ext>
            </a:extLst>
          </p:cNvPr>
          <p:cNvCxnSpPr>
            <a:cxnSpLocks/>
          </p:cNvCxnSpPr>
          <p:nvPr userDrawn="1"/>
        </p:nvCxnSpPr>
        <p:spPr>
          <a:xfrm>
            <a:off x="856142" y="200725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4" name="Text Placeholder 27">
            <a:extLst>
              <a:ext uri="{FF2B5EF4-FFF2-40B4-BE49-F238E27FC236}">
                <a16:creationId xmlns:a16="http://schemas.microsoft.com/office/drawing/2014/main" id="{9D8C0D56-A719-C57D-C127-1D027C820CD3}"/>
              </a:ext>
            </a:extLst>
          </p:cNvPr>
          <p:cNvSpPr>
            <a:spLocks noGrp="1"/>
          </p:cNvSpPr>
          <p:nvPr>
            <p:ph type="body" sz="quarter" idx="11" hasCustomPrompt="1"/>
          </p:nvPr>
        </p:nvSpPr>
        <p:spPr>
          <a:xfrm>
            <a:off x="731410" y="2423107"/>
            <a:ext cx="3400935" cy="568007"/>
          </a:xfrm>
        </p:spPr>
        <p:txBody>
          <a:bodyPr>
            <a:noAutofit/>
          </a:bodyPr>
          <a:lstStyle>
            <a:lvl1pPr>
              <a:buNone/>
              <a:defRPr sz="3200">
                <a:latin typeface="+mj-lt"/>
              </a:defRPr>
            </a:lvl1pPr>
          </a:lstStyle>
          <a:p>
            <a:pPr lvl="0"/>
            <a:r>
              <a:rPr lang="en-US" dirty="0"/>
              <a:t>Video Title</a:t>
            </a:r>
          </a:p>
        </p:txBody>
      </p:sp>
      <p:sp>
        <p:nvSpPr>
          <p:cNvPr id="5" name="Text Placeholder 29">
            <a:extLst>
              <a:ext uri="{FF2B5EF4-FFF2-40B4-BE49-F238E27FC236}">
                <a16:creationId xmlns:a16="http://schemas.microsoft.com/office/drawing/2014/main" id="{A3798836-5A9E-A70F-07F0-7573023FC7F0}"/>
              </a:ext>
            </a:extLst>
          </p:cNvPr>
          <p:cNvSpPr>
            <a:spLocks noGrp="1"/>
          </p:cNvSpPr>
          <p:nvPr>
            <p:ph type="body" sz="quarter" idx="12" hasCustomPrompt="1"/>
          </p:nvPr>
        </p:nvSpPr>
        <p:spPr>
          <a:xfrm>
            <a:off x="737845" y="3120548"/>
            <a:ext cx="3394499" cy="1558636"/>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19" name="Content Placeholder 18">
            <a:extLst>
              <a:ext uri="{FF2B5EF4-FFF2-40B4-BE49-F238E27FC236}">
                <a16:creationId xmlns:a16="http://schemas.microsoft.com/office/drawing/2014/main" id="{7DFA2A5A-95D9-0449-5821-BD376E8898D6}"/>
              </a:ext>
            </a:extLst>
          </p:cNvPr>
          <p:cNvSpPr>
            <a:spLocks noGrp="1"/>
          </p:cNvSpPr>
          <p:nvPr>
            <p:ph sz="quarter" idx="13"/>
          </p:nvPr>
        </p:nvSpPr>
        <p:spPr>
          <a:xfrm>
            <a:off x="4804883" y="1644650"/>
            <a:ext cx="6530975" cy="3895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12309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ey Takeaways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ADC2DE1-4862-53FB-1D5C-02D16645F3DA}"/>
              </a:ext>
            </a:extLst>
          </p:cNvPr>
          <p:cNvSpPr/>
          <p:nvPr userDrawn="1"/>
        </p:nvSpPr>
        <p:spPr>
          <a:xfrm>
            <a:off x="0" y="0"/>
            <a:ext cx="12192000" cy="6858000"/>
          </a:xfrm>
          <a:prstGeom prst="rect">
            <a:avLst/>
          </a:pr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3D335"/>
              </a:solidFill>
            </a:endParaRPr>
          </a:p>
        </p:txBody>
      </p:sp>
      <p:sp>
        <p:nvSpPr>
          <p:cNvPr id="15" name="TextBox 14">
            <a:extLst>
              <a:ext uri="{FF2B5EF4-FFF2-40B4-BE49-F238E27FC236}">
                <a16:creationId xmlns:a16="http://schemas.microsoft.com/office/drawing/2014/main" id="{EFC65566-2A4B-6BC9-0C9E-D99827AEF0AE}"/>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
        <p:nvSpPr>
          <p:cNvPr id="16" name="Text Placeholder 25">
            <a:extLst>
              <a:ext uri="{FF2B5EF4-FFF2-40B4-BE49-F238E27FC236}">
                <a16:creationId xmlns:a16="http://schemas.microsoft.com/office/drawing/2014/main" id="{66CCCC01-9B98-B783-850A-E7D99EC4C77B}"/>
              </a:ext>
            </a:extLst>
          </p:cNvPr>
          <p:cNvSpPr>
            <a:spLocks noGrp="1"/>
          </p:cNvSpPr>
          <p:nvPr>
            <p:ph type="body" sz="quarter" idx="19" hasCustomPrompt="1"/>
          </p:nvPr>
        </p:nvSpPr>
        <p:spPr>
          <a:xfrm>
            <a:off x="1844519" y="2291566"/>
            <a:ext cx="9272660" cy="1466701"/>
          </a:xfrm>
        </p:spPr>
        <p:txBody>
          <a:bodyPr/>
          <a:lstStyle>
            <a:lvl1pPr marL="0" indent="0">
              <a:lnSpc>
                <a:spcPct val="100000"/>
              </a:lnSpc>
              <a:buNone/>
              <a:defRPr sz="2800">
                <a:solidFill>
                  <a:schemeClr val="bg1"/>
                </a:solidFill>
                <a:latin typeface="Avenir Next Medium" panose="020B0603020202020204" pitchFamily="34" charset="0"/>
              </a:defRPr>
            </a:lvl1pPr>
          </a:lstStyle>
          <a:p>
            <a:pPr lvl="0"/>
            <a:r>
              <a:rPr lang="en-US" dirty="0"/>
              <a:t>This section is intended for the conclusion of the presentation. It shall contain 2-3 sentences with the most important word highlighted in green.</a:t>
            </a:r>
          </a:p>
        </p:txBody>
      </p:sp>
      <p:pic>
        <p:nvPicPr>
          <p:cNvPr id="2" name="Picture 1">
            <a:extLst>
              <a:ext uri="{FF2B5EF4-FFF2-40B4-BE49-F238E27FC236}">
                <a16:creationId xmlns:a16="http://schemas.microsoft.com/office/drawing/2014/main" id="{A1FEB304-D8A3-1162-E193-DB2CD079F0BF}"/>
              </a:ext>
            </a:extLst>
          </p:cNvPr>
          <p:cNvPicPr>
            <a:picLocks noChangeAspect="1"/>
          </p:cNvPicPr>
          <p:nvPr userDrawn="1"/>
        </p:nvPicPr>
        <p:blipFill>
          <a:blip r:embed="rId2">
            <a:extLst>
              <a:ext uri="{28A0092B-C50C-407E-A947-70E740481C1C}">
                <a14:useLocalDpi xmlns:a14="http://schemas.microsoft.com/office/drawing/2010/main" val="0"/>
              </a:ext>
            </a:extLst>
          </a:blip>
          <a:srcRect l="31247"/>
          <a:stretch>
            <a:fillRect/>
          </a:stretch>
        </p:blipFill>
        <p:spPr>
          <a:xfrm>
            <a:off x="0" y="1337447"/>
            <a:ext cx="1189131" cy="4259305"/>
          </a:xfrm>
          <a:prstGeom prst="rect">
            <a:avLst/>
          </a:prstGeom>
        </p:spPr>
      </p:pic>
      <p:cxnSp>
        <p:nvCxnSpPr>
          <p:cNvPr id="3" name="Straight Connector 2">
            <a:extLst>
              <a:ext uri="{FF2B5EF4-FFF2-40B4-BE49-F238E27FC236}">
                <a16:creationId xmlns:a16="http://schemas.microsoft.com/office/drawing/2014/main" id="{7619AC75-5B09-9229-F788-621F1D99B5BA}"/>
              </a:ext>
            </a:extLst>
          </p:cNvPr>
          <p:cNvCxnSpPr>
            <a:cxnSpLocks/>
          </p:cNvCxnSpPr>
          <p:nvPr userDrawn="1"/>
        </p:nvCxnSpPr>
        <p:spPr>
          <a:xfrm>
            <a:off x="2018153" y="1879134"/>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B55495D-4B11-30F2-8DC2-8B100CB12285}"/>
              </a:ext>
            </a:extLst>
          </p:cNvPr>
          <p:cNvCxnSpPr>
            <a:cxnSpLocks/>
          </p:cNvCxnSpPr>
          <p:nvPr userDrawn="1"/>
        </p:nvCxnSpPr>
        <p:spPr>
          <a:xfrm flipH="1">
            <a:off x="1951630" y="3943486"/>
            <a:ext cx="9165549" cy="0"/>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9">
            <a:extLst>
              <a:ext uri="{FF2B5EF4-FFF2-40B4-BE49-F238E27FC236}">
                <a16:creationId xmlns:a16="http://schemas.microsoft.com/office/drawing/2014/main" id="{5D01FACF-5CDD-CF43-660A-DAA0BC5D1EC3}"/>
              </a:ext>
            </a:extLst>
          </p:cNvPr>
          <p:cNvSpPr>
            <a:spLocks noGrp="1"/>
          </p:cNvSpPr>
          <p:nvPr>
            <p:ph type="body" sz="quarter" idx="12" hasCustomPrompt="1"/>
          </p:nvPr>
        </p:nvSpPr>
        <p:spPr>
          <a:xfrm>
            <a:off x="1844519" y="4170698"/>
            <a:ext cx="9272660" cy="1558636"/>
          </a:xfrm>
        </p:spPr>
        <p:txBody>
          <a:bodyPr>
            <a:normAutofit/>
          </a:bodyPr>
          <a:lstStyle>
            <a:lvl1pPr marL="0" indent="0" algn="l">
              <a:lnSpc>
                <a:spcPct val="120000"/>
              </a:lnSpc>
              <a:buFont typeface="Arial" panose="020B0604020202020204" pitchFamily="34" charset="0"/>
              <a:buNone/>
              <a:defRPr sz="2000">
                <a:solidFill>
                  <a:schemeClr val="bg1"/>
                </a:solidFill>
                <a:latin typeface="+mn-lt"/>
              </a:defRPr>
            </a:lvl1pPr>
          </a:lstStyle>
          <a:p>
            <a:pPr lvl="0"/>
            <a:r>
              <a:rPr lang="en-US" dirty="0"/>
              <a:t>This is a placeholder for a description that further discusses this section’s content and be 1-3 sentences. </a:t>
            </a:r>
          </a:p>
        </p:txBody>
      </p:sp>
      <p:sp>
        <p:nvSpPr>
          <p:cNvPr id="7" name="TextBox 6">
            <a:extLst>
              <a:ext uri="{FF2B5EF4-FFF2-40B4-BE49-F238E27FC236}">
                <a16:creationId xmlns:a16="http://schemas.microsoft.com/office/drawing/2014/main" id="{02AEADA3-C905-C2DF-916C-1571B83EB8DF}"/>
              </a:ext>
            </a:extLst>
          </p:cNvPr>
          <p:cNvSpPr txBox="1"/>
          <p:nvPr userDrawn="1"/>
        </p:nvSpPr>
        <p:spPr>
          <a:xfrm>
            <a:off x="8353507" y="1029670"/>
            <a:ext cx="2763672" cy="6155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mj-lt"/>
              </a:rPr>
              <a:t>KEY TAKEAWAYS</a:t>
            </a:r>
          </a:p>
          <a:p>
            <a:endParaRPr lang="en-US" dirty="0"/>
          </a:p>
        </p:txBody>
      </p:sp>
    </p:spTree>
    <p:extLst>
      <p:ext uri="{BB962C8B-B14F-4D97-AF65-F5344CB8AC3E}">
        <p14:creationId xmlns:p14="http://schemas.microsoft.com/office/powerpoint/2010/main" val="23440897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Takeaways (White)">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EFC65566-2A4B-6BC9-0C9E-D99827AEF0AE}"/>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
        <p:nvSpPr>
          <p:cNvPr id="16" name="Text Placeholder 25">
            <a:extLst>
              <a:ext uri="{FF2B5EF4-FFF2-40B4-BE49-F238E27FC236}">
                <a16:creationId xmlns:a16="http://schemas.microsoft.com/office/drawing/2014/main" id="{66CCCC01-9B98-B783-850A-E7D99EC4C77B}"/>
              </a:ext>
            </a:extLst>
          </p:cNvPr>
          <p:cNvSpPr>
            <a:spLocks noGrp="1"/>
          </p:cNvSpPr>
          <p:nvPr>
            <p:ph type="body" sz="quarter" idx="19" hasCustomPrompt="1"/>
          </p:nvPr>
        </p:nvSpPr>
        <p:spPr>
          <a:xfrm>
            <a:off x="1844519" y="2291566"/>
            <a:ext cx="9272660" cy="1466701"/>
          </a:xfrm>
        </p:spPr>
        <p:txBody>
          <a:bodyPr/>
          <a:lstStyle>
            <a:lvl1pPr marL="0" indent="0">
              <a:lnSpc>
                <a:spcPct val="100000"/>
              </a:lnSpc>
              <a:buNone/>
              <a:defRPr sz="2800">
                <a:solidFill>
                  <a:srgbClr val="003B55"/>
                </a:solidFill>
                <a:latin typeface="Avenir Next Medium" panose="020B0603020202020204" pitchFamily="34" charset="0"/>
              </a:defRPr>
            </a:lvl1pPr>
          </a:lstStyle>
          <a:p>
            <a:pPr lvl="0"/>
            <a:r>
              <a:rPr lang="en-US" dirty="0"/>
              <a:t>This section is intended for the conclusion of the presentation. It shall contain 2-3 sentences with the most important word highlighted in green.</a:t>
            </a:r>
          </a:p>
        </p:txBody>
      </p:sp>
      <p:pic>
        <p:nvPicPr>
          <p:cNvPr id="2" name="Picture 1">
            <a:extLst>
              <a:ext uri="{FF2B5EF4-FFF2-40B4-BE49-F238E27FC236}">
                <a16:creationId xmlns:a16="http://schemas.microsoft.com/office/drawing/2014/main" id="{A1FEB304-D8A3-1162-E193-DB2CD079F0BF}"/>
              </a:ext>
            </a:extLst>
          </p:cNvPr>
          <p:cNvPicPr>
            <a:picLocks noChangeAspect="1"/>
          </p:cNvPicPr>
          <p:nvPr userDrawn="1"/>
        </p:nvPicPr>
        <p:blipFill>
          <a:blip r:embed="rId2">
            <a:extLst>
              <a:ext uri="{28A0092B-C50C-407E-A947-70E740481C1C}">
                <a14:useLocalDpi xmlns:a14="http://schemas.microsoft.com/office/drawing/2010/main" val="0"/>
              </a:ext>
            </a:extLst>
          </a:blip>
          <a:srcRect l="31247"/>
          <a:stretch>
            <a:fillRect/>
          </a:stretch>
        </p:blipFill>
        <p:spPr>
          <a:xfrm>
            <a:off x="0" y="1337447"/>
            <a:ext cx="1189131" cy="4259305"/>
          </a:xfrm>
          <a:prstGeom prst="rect">
            <a:avLst/>
          </a:prstGeom>
        </p:spPr>
      </p:pic>
      <p:cxnSp>
        <p:nvCxnSpPr>
          <p:cNvPr id="3" name="Straight Connector 2">
            <a:extLst>
              <a:ext uri="{FF2B5EF4-FFF2-40B4-BE49-F238E27FC236}">
                <a16:creationId xmlns:a16="http://schemas.microsoft.com/office/drawing/2014/main" id="{7619AC75-5B09-9229-F788-621F1D99B5BA}"/>
              </a:ext>
            </a:extLst>
          </p:cNvPr>
          <p:cNvCxnSpPr>
            <a:cxnSpLocks/>
          </p:cNvCxnSpPr>
          <p:nvPr userDrawn="1"/>
        </p:nvCxnSpPr>
        <p:spPr>
          <a:xfrm>
            <a:off x="2018153" y="1879134"/>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B55495D-4B11-30F2-8DC2-8B100CB12285}"/>
              </a:ext>
            </a:extLst>
          </p:cNvPr>
          <p:cNvCxnSpPr>
            <a:cxnSpLocks/>
          </p:cNvCxnSpPr>
          <p:nvPr userDrawn="1"/>
        </p:nvCxnSpPr>
        <p:spPr>
          <a:xfrm flipH="1">
            <a:off x="1944806" y="3943486"/>
            <a:ext cx="9172373" cy="0"/>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9">
            <a:extLst>
              <a:ext uri="{FF2B5EF4-FFF2-40B4-BE49-F238E27FC236}">
                <a16:creationId xmlns:a16="http://schemas.microsoft.com/office/drawing/2014/main" id="{5D01FACF-5CDD-CF43-660A-DAA0BC5D1EC3}"/>
              </a:ext>
            </a:extLst>
          </p:cNvPr>
          <p:cNvSpPr>
            <a:spLocks noGrp="1"/>
          </p:cNvSpPr>
          <p:nvPr>
            <p:ph type="body" sz="quarter" idx="12" hasCustomPrompt="1"/>
          </p:nvPr>
        </p:nvSpPr>
        <p:spPr>
          <a:xfrm>
            <a:off x="1844519" y="4170698"/>
            <a:ext cx="9272660" cy="1558636"/>
          </a:xfrm>
        </p:spPr>
        <p:txBody>
          <a:bodyPr>
            <a:normAutofit/>
          </a:bodyPr>
          <a:lstStyle>
            <a:lvl1pPr marL="0" indent="0" algn="l">
              <a:lnSpc>
                <a:spcPct val="120000"/>
              </a:lnSpc>
              <a:buFont typeface="Arial" panose="020B0604020202020204" pitchFamily="34" charset="0"/>
              <a:buNone/>
              <a:defRPr sz="2000">
                <a:solidFill>
                  <a:schemeClr val="bg2">
                    <a:lumMod val="25000"/>
                  </a:schemeClr>
                </a:solidFill>
                <a:latin typeface="+mn-lt"/>
              </a:defRPr>
            </a:lvl1pPr>
          </a:lstStyle>
          <a:p>
            <a:pPr lvl="0"/>
            <a:r>
              <a:rPr lang="en-US" dirty="0"/>
              <a:t>This is a placeholder for a description that further discusses this section’s content and be 1-3 sentences. </a:t>
            </a:r>
          </a:p>
        </p:txBody>
      </p:sp>
      <p:sp>
        <p:nvSpPr>
          <p:cNvPr id="7" name="TextBox 6">
            <a:extLst>
              <a:ext uri="{FF2B5EF4-FFF2-40B4-BE49-F238E27FC236}">
                <a16:creationId xmlns:a16="http://schemas.microsoft.com/office/drawing/2014/main" id="{02AEADA3-C905-C2DF-916C-1571B83EB8DF}"/>
              </a:ext>
            </a:extLst>
          </p:cNvPr>
          <p:cNvSpPr txBox="1"/>
          <p:nvPr userDrawn="1"/>
        </p:nvSpPr>
        <p:spPr>
          <a:xfrm>
            <a:off x="8353507" y="1029670"/>
            <a:ext cx="2763672" cy="61555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600" dirty="0">
                <a:solidFill>
                  <a:srgbClr val="003B55"/>
                </a:solidFill>
                <a:latin typeface="+mj-lt"/>
              </a:rPr>
              <a:t>KEY TAKEAWAYS</a:t>
            </a:r>
          </a:p>
          <a:p>
            <a:endParaRPr lang="en-US" dirty="0"/>
          </a:p>
        </p:txBody>
      </p:sp>
    </p:spTree>
    <p:extLst>
      <p:ext uri="{BB962C8B-B14F-4D97-AF65-F5344CB8AC3E}">
        <p14:creationId xmlns:p14="http://schemas.microsoft.com/office/powerpoint/2010/main" val="14789891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18D0A6-49BC-7285-B910-A78E672612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0772" y="2502183"/>
            <a:ext cx="3582281" cy="1853634"/>
          </a:xfrm>
          <a:prstGeom prst="rect">
            <a:avLst/>
          </a:prstGeom>
        </p:spPr>
      </p:pic>
      <p:cxnSp>
        <p:nvCxnSpPr>
          <p:cNvPr id="4" name="Straight Connector 3">
            <a:extLst>
              <a:ext uri="{FF2B5EF4-FFF2-40B4-BE49-F238E27FC236}">
                <a16:creationId xmlns:a16="http://schemas.microsoft.com/office/drawing/2014/main" id="{BA7C8615-8B63-1AC4-49F7-CA5A843D64CF}"/>
              </a:ext>
            </a:extLst>
          </p:cNvPr>
          <p:cNvCxnSpPr>
            <a:cxnSpLocks/>
          </p:cNvCxnSpPr>
          <p:nvPr userDrawn="1"/>
        </p:nvCxnSpPr>
        <p:spPr>
          <a:xfrm>
            <a:off x="5533619" y="858400"/>
            <a:ext cx="0" cy="5153025"/>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 name="Text Placeholder 27">
            <a:extLst>
              <a:ext uri="{FF2B5EF4-FFF2-40B4-BE49-F238E27FC236}">
                <a16:creationId xmlns:a16="http://schemas.microsoft.com/office/drawing/2014/main" id="{0929041D-9906-6651-5222-D24FC5830617}"/>
              </a:ext>
            </a:extLst>
          </p:cNvPr>
          <p:cNvSpPr>
            <a:spLocks noGrp="1"/>
          </p:cNvSpPr>
          <p:nvPr>
            <p:ph type="body" sz="quarter" idx="11" hasCustomPrompt="1"/>
          </p:nvPr>
        </p:nvSpPr>
        <p:spPr>
          <a:xfrm>
            <a:off x="6470294" y="1227648"/>
            <a:ext cx="4454737" cy="1010585"/>
          </a:xfrm>
        </p:spPr>
        <p:txBody>
          <a:bodyPr>
            <a:noAutofit/>
          </a:bodyPr>
          <a:lstStyle>
            <a:lvl1pPr marL="0" indent="0">
              <a:buNone/>
              <a:defRPr sz="3200">
                <a:latin typeface="+mj-lt"/>
              </a:defRPr>
            </a:lvl1pPr>
          </a:lstStyle>
          <a:p>
            <a:pPr lvl="0"/>
            <a:r>
              <a:rPr lang="en-US" dirty="0"/>
              <a:t>Include a Call to Action Here</a:t>
            </a:r>
          </a:p>
        </p:txBody>
      </p:sp>
      <p:sp>
        <p:nvSpPr>
          <p:cNvPr id="6" name="Text Placeholder 29">
            <a:extLst>
              <a:ext uri="{FF2B5EF4-FFF2-40B4-BE49-F238E27FC236}">
                <a16:creationId xmlns:a16="http://schemas.microsoft.com/office/drawing/2014/main" id="{13A8CA20-8A59-E2BA-3E53-76C3924D9B6F}"/>
              </a:ext>
            </a:extLst>
          </p:cNvPr>
          <p:cNvSpPr>
            <a:spLocks noGrp="1"/>
          </p:cNvSpPr>
          <p:nvPr>
            <p:ph type="body" sz="quarter" idx="12" hasCustomPrompt="1"/>
          </p:nvPr>
        </p:nvSpPr>
        <p:spPr>
          <a:xfrm>
            <a:off x="6476729" y="2394024"/>
            <a:ext cx="3875097" cy="1867727"/>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call to action that you wish the audience take like visiting a certain page on our website or contacting you. Add a QR code below.</a:t>
            </a:r>
          </a:p>
        </p:txBody>
      </p:sp>
      <p:sp>
        <p:nvSpPr>
          <p:cNvPr id="7" name="TextBox 6">
            <a:extLst>
              <a:ext uri="{FF2B5EF4-FFF2-40B4-BE49-F238E27FC236}">
                <a16:creationId xmlns:a16="http://schemas.microsoft.com/office/drawing/2014/main" id="{60A8FA4B-4FAC-B3F4-FD6C-9605AA1E851B}"/>
              </a:ext>
            </a:extLst>
          </p:cNvPr>
          <p:cNvSpPr txBox="1"/>
          <p:nvPr userDrawn="1"/>
        </p:nvSpPr>
        <p:spPr>
          <a:xfrm>
            <a:off x="8005312" y="4619768"/>
            <a:ext cx="1054776" cy="375487"/>
          </a:xfrm>
          <a:prstGeom prst="rect">
            <a:avLst/>
          </a:prstGeom>
          <a:noFill/>
        </p:spPr>
        <p:txBody>
          <a:bodyPr wrap="square" rtlCol="0">
            <a:spAutoFit/>
          </a:bodyPr>
          <a:lstStyle/>
          <a:p>
            <a:pPr algn="ctr">
              <a:lnSpc>
                <a:spcPct val="120000"/>
              </a:lnSpc>
              <a:spcAft>
                <a:spcPts val="600"/>
              </a:spcAft>
            </a:pPr>
            <a:r>
              <a:rPr lang="en-US" sz="1600" dirty="0">
                <a:solidFill>
                  <a:srgbClr val="006885"/>
                </a:solidFill>
                <a:latin typeface="Avenir Next Medium" panose="020B0603020202020204" pitchFamily="34" charset="0"/>
              </a:rPr>
              <a:t>imec.org </a:t>
            </a:r>
          </a:p>
        </p:txBody>
      </p:sp>
      <p:sp>
        <p:nvSpPr>
          <p:cNvPr id="8" name="TextBox 7">
            <a:extLst>
              <a:ext uri="{FF2B5EF4-FFF2-40B4-BE49-F238E27FC236}">
                <a16:creationId xmlns:a16="http://schemas.microsoft.com/office/drawing/2014/main" id="{053C370A-84D7-8CB1-9862-13FD7E6FE0D7}"/>
              </a:ext>
            </a:extLst>
          </p:cNvPr>
          <p:cNvSpPr txBox="1"/>
          <p:nvPr userDrawn="1"/>
        </p:nvSpPr>
        <p:spPr>
          <a:xfrm>
            <a:off x="8005312" y="4970651"/>
            <a:ext cx="1598567" cy="375487"/>
          </a:xfrm>
          <a:prstGeom prst="rect">
            <a:avLst/>
          </a:prstGeom>
          <a:noFill/>
        </p:spPr>
        <p:txBody>
          <a:bodyPr wrap="square" rtlCol="0">
            <a:spAutoFit/>
          </a:bodyPr>
          <a:lstStyle/>
          <a:p>
            <a:pPr algn="ctr">
              <a:lnSpc>
                <a:spcPct val="120000"/>
              </a:lnSpc>
              <a:spcAft>
                <a:spcPts val="600"/>
              </a:spcAft>
            </a:pPr>
            <a:r>
              <a:rPr lang="en-US" sz="1600" dirty="0">
                <a:solidFill>
                  <a:srgbClr val="006885"/>
                </a:solidFill>
                <a:latin typeface="Avenir Next Medium" panose="020B0603020202020204" pitchFamily="34" charset="0"/>
              </a:rPr>
              <a:t>info@imec.org </a:t>
            </a:r>
          </a:p>
        </p:txBody>
      </p:sp>
      <p:sp>
        <p:nvSpPr>
          <p:cNvPr id="9" name="TextBox 8">
            <a:extLst>
              <a:ext uri="{FF2B5EF4-FFF2-40B4-BE49-F238E27FC236}">
                <a16:creationId xmlns:a16="http://schemas.microsoft.com/office/drawing/2014/main" id="{6CF2FD77-E9B0-67F6-C974-AEACC69E34E3}"/>
              </a:ext>
            </a:extLst>
          </p:cNvPr>
          <p:cNvSpPr txBox="1"/>
          <p:nvPr userDrawn="1"/>
        </p:nvSpPr>
        <p:spPr>
          <a:xfrm>
            <a:off x="8005312" y="5328358"/>
            <a:ext cx="1598568" cy="375487"/>
          </a:xfrm>
          <a:prstGeom prst="rect">
            <a:avLst/>
          </a:prstGeom>
          <a:noFill/>
        </p:spPr>
        <p:txBody>
          <a:bodyPr wrap="square" rtlCol="0">
            <a:spAutoFit/>
          </a:bodyPr>
          <a:lstStyle/>
          <a:p>
            <a:pPr algn="ctr">
              <a:lnSpc>
                <a:spcPct val="120000"/>
              </a:lnSpc>
              <a:spcAft>
                <a:spcPts val="600"/>
              </a:spcAft>
            </a:pPr>
            <a:r>
              <a:rPr lang="en-US" sz="1600" dirty="0">
                <a:solidFill>
                  <a:srgbClr val="006885"/>
                </a:solidFill>
                <a:latin typeface="Avenir Next Medium" panose="020B0603020202020204" pitchFamily="34" charset="0"/>
              </a:rPr>
              <a:t>888-806-4632</a:t>
            </a:r>
          </a:p>
        </p:txBody>
      </p:sp>
      <p:sp>
        <p:nvSpPr>
          <p:cNvPr id="11" name="Picture Placeholder 10">
            <a:extLst>
              <a:ext uri="{FF2B5EF4-FFF2-40B4-BE49-F238E27FC236}">
                <a16:creationId xmlns:a16="http://schemas.microsoft.com/office/drawing/2014/main" id="{D5A3378A-2C78-A9CE-E096-B3378210BFF7}"/>
              </a:ext>
            </a:extLst>
          </p:cNvPr>
          <p:cNvSpPr>
            <a:spLocks noGrp="1"/>
          </p:cNvSpPr>
          <p:nvPr>
            <p:ph type="pic" sz="quarter" idx="13"/>
          </p:nvPr>
        </p:nvSpPr>
        <p:spPr>
          <a:xfrm>
            <a:off x="6470650" y="4477288"/>
            <a:ext cx="1295400" cy="1295400"/>
          </a:xfrm>
        </p:spPr>
        <p:txBody>
          <a:bodyPr/>
          <a:lstStyle/>
          <a:p>
            <a:r>
              <a:rPr lang="en-US"/>
              <a:t>Click icon to add picture</a:t>
            </a:r>
          </a:p>
        </p:txBody>
      </p:sp>
    </p:spTree>
    <p:extLst>
      <p:ext uri="{BB962C8B-B14F-4D97-AF65-F5344CB8AC3E}">
        <p14:creationId xmlns:p14="http://schemas.microsoft.com/office/powerpoint/2010/main" val="11221822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D1E9C-FCE0-7F1F-8906-CC4CDC9C61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BDBD1C-9B4A-7CE3-7EC4-2F5EB39627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E32E8E-7101-5B44-B348-8AF63D46F508}"/>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35357692-5DE0-D426-453B-AA569CEF3C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F0DE12-1EA8-00C5-3A9A-ED4A5CCCB73D}"/>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14172749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A1E2B-5FF7-1D83-321D-DEFD112B9D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BAC7F5-C81A-9873-6B3D-5B3D19D1D6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EF3B2A-204B-4435-BB13-274F32D69958}"/>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0FDAEBC1-4252-8739-D541-7DF9615657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2B6187-F18E-F60C-1DF9-62DAA55F4415}"/>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34820842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45D35-E5D9-08F5-7233-6B261B4C7A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0A66F8-4C1A-6994-6B2F-D806A398BD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FCB6E3-71A0-A5B4-1E11-D18A88344A92}"/>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E1CB2967-4D5E-74AC-1E06-1FB14BA25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FA54F4-7332-AE2E-308F-11DD9A83F5C8}"/>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221137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296F8-9FFD-02C3-CD0B-E7E2289BD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3EEC6F-7B48-3CDD-1658-289C472BD1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163438-9F82-FDF5-279C-15E2198D41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DEE7EDB-E805-6ADA-A942-E3EB375EDA39}"/>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6" name="Footer Placeholder 5">
            <a:extLst>
              <a:ext uri="{FF2B5EF4-FFF2-40B4-BE49-F238E27FC236}">
                <a16:creationId xmlns:a16="http://schemas.microsoft.com/office/drawing/2014/main" id="{4A08610F-F79F-C3C0-A0B4-01853824FE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F935D9-C3A6-E79A-EEFB-E037FE61388D}"/>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17476192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077B-5AC9-5C46-5A0E-040C12BD98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B17FC95-BA49-C559-1EAC-98ED033FCA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1FF7B3-2CDB-11DE-1ABA-A711F5F1B6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4AB7B4-180D-0FDA-81CA-16310CBBA4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B3FB86D-314E-B87A-A67F-24AA04CFB0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71B316-A3B6-B039-DCA1-11259B5039C1}"/>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8" name="Footer Placeholder 7">
            <a:extLst>
              <a:ext uri="{FF2B5EF4-FFF2-40B4-BE49-F238E27FC236}">
                <a16:creationId xmlns:a16="http://schemas.microsoft.com/office/drawing/2014/main" id="{7BA9A330-7A25-4404-A38D-17DE574CF5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70FF39A-AEE3-A71A-7B3B-E798D0AE1B9D}"/>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4130140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out 3 Big Word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467BE0-F721-2604-0C48-BDAA442FEC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03BA19A1-2D02-1872-C415-46444BF1D636}"/>
              </a:ext>
            </a:extLst>
          </p:cNvPr>
          <p:cNvPicPr>
            <a:picLocks noChangeAspect="1"/>
          </p:cNvPicPr>
          <p:nvPr userDrawn="1"/>
        </p:nvPicPr>
        <p:blipFill>
          <a:blip r:embed="rId3"/>
          <a:stretch>
            <a:fillRect/>
          </a:stretch>
        </p:blipFill>
        <p:spPr>
          <a:xfrm>
            <a:off x="950787" y="764275"/>
            <a:ext cx="1786131" cy="778462"/>
          </a:xfrm>
          <a:prstGeom prst="rect">
            <a:avLst/>
          </a:prstGeom>
        </p:spPr>
      </p:pic>
      <p:cxnSp>
        <p:nvCxnSpPr>
          <p:cNvPr id="7" name="Straight Connector 6">
            <a:extLst>
              <a:ext uri="{FF2B5EF4-FFF2-40B4-BE49-F238E27FC236}">
                <a16:creationId xmlns:a16="http://schemas.microsoft.com/office/drawing/2014/main" id="{9E6ED7AC-C660-DD67-B64D-0CA9057BF2B3}"/>
              </a:ext>
            </a:extLst>
          </p:cNvPr>
          <p:cNvCxnSpPr>
            <a:cxnSpLocks/>
          </p:cNvCxnSpPr>
          <p:nvPr/>
        </p:nvCxnSpPr>
        <p:spPr>
          <a:xfrm>
            <a:off x="1049313" y="4671381"/>
            <a:ext cx="648924"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9" name="Text Placeholder 32">
            <a:extLst>
              <a:ext uri="{FF2B5EF4-FFF2-40B4-BE49-F238E27FC236}">
                <a16:creationId xmlns:a16="http://schemas.microsoft.com/office/drawing/2014/main" id="{BD1743F2-D405-C346-2E21-3FF0A687F50A}"/>
              </a:ext>
            </a:extLst>
          </p:cNvPr>
          <p:cNvSpPr>
            <a:spLocks noGrp="1"/>
          </p:cNvSpPr>
          <p:nvPr>
            <p:ph type="body" sz="quarter" idx="14" hasCustomPrompt="1"/>
          </p:nvPr>
        </p:nvSpPr>
        <p:spPr>
          <a:xfrm>
            <a:off x="973732" y="3526618"/>
            <a:ext cx="7326284" cy="786501"/>
          </a:xfrm>
        </p:spPr>
        <p:txBody>
          <a:bodyPr>
            <a:noAutofit/>
          </a:bodyPr>
          <a:lstStyle>
            <a:lvl1pPr marL="0" indent="0">
              <a:lnSpc>
                <a:spcPct val="100000"/>
              </a:lnSpc>
              <a:buNone/>
              <a:defRPr sz="2400">
                <a:solidFill>
                  <a:schemeClr val="bg1"/>
                </a:solidFill>
                <a:latin typeface="+mn-lt"/>
              </a:defRPr>
            </a:lvl1pPr>
          </a:lstStyle>
          <a:p>
            <a:pPr lvl="0"/>
            <a:r>
              <a:rPr lang="en-US" dirty="0"/>
              <a:t>This is intended for the subtitle for the presentation.</a:t>
            </a:r>
          </a:p>
        </p:txBody>
      </p:sp>
      <p:sp>
        <p:nvSpPr>
          <p:cNvPr id="20" name="Text Placeholder 32">
            <a:extLst>
              <a:ext uri="{FF2B5EF4-FFF2-40B4-BE49-F238E27FC236}">
                <a16:creationId xmlns:a16="http://schemas.microsoft.com/office/drawing/2014/main" id="{1900C1A3-F533-52B2-9A76-E8EB11DDD27C}"/>
              </a:ext>
            </a:extLst>
          </p:cNvPr>
          <p:cNvSpPr>
            <a:spLocks noGrp="1"/>
          </p:cNvSpPr>
          <p:nvPr>
            <p:ph type="body" sz="quarter" idx="15" hasCustomPrompt="1"/>
          </p:nvPr>
        </p:nvSpPr>
        <p:spPr>
          <a:xfrm>
            <a:off x="950787" y="5012661"/>
            <a:ext cx="5840298" cy="419449"/>
          </a:xfrm>
        </p:spPr>
        <p:txBody>
          <a:bodyPr anchor="ctr">
            <a:noAutofit/>
          </a:bodyPr>
          <a:lstStyle>
            <a:lvl1pPr marL="0" indent="0">
              <a:lnSpc>
                <a:spcPct val="120000"/>
              </a:lnSpc>
              <a:buNone/>
              <a:defRPr sz="1800">
                <a:solidFill>
                  <a:schemeClr val="bg1"/>
                </a:solidFill>
                <a:latin typeface="+mj-lt"/>
              </a:defRPr>
            </a:lvl1pPr>
          </a:lstStyle>
          <a:p>
            <a:pPr lvl="0"/>
            <a:r>
              <a:rPr lang="en-US" dirty="0"/>
              <a:t>Month XX, XXXX</a:t>
            </a:r>
          </a:p>
        </p:txBody>
      </p:sp>
      <p:sp>
        <p:nvSpPr>
          <p:cNvPr id="21" name="Text Placeholder 32">
            <a:extLst>
              <a:ext uri="{FF2B5EF4-FFF2-40B4-BE49-F238E27FC236}">
                <a16:creationId xmlns:a16="http://schemas.microsoft.com/office/drawing/2014/main" id="{8871DD29-D12A-48D3-27BA-988B5C99199F}"/>
              </a:ext>
            </a:extLst>
          </p:cNvPr>
          <p:cNvSpPr>
            <a:spLocks noGrp="1"/>
          </p:cNvSpPr>
          <p:nvPr>
            <p:ph type="body" sz="quarter" idx="16" hasCustomPrompt="1"/>
          </p:nvPr>
        </p:nvSpPr>
        <p:spPr>
          <a:xfrm>
            <a:off x="950787" y="5447802"/>
            <a:ext cx="5840298" cy="419449"/>
          </a:xfrm>
        </p:spPr>
        <p:txBody>
          <a:bodyPr anchor="ctr">
            <a:noAutofit/>
          </a:bodyPr>
          <a:lstStyle>
            <a:lvl1pPr marL="0" indent="0">
              <a:lnSpc>
                <a:spcPct val="120000"/>
              </a:lnSpc>
              <a:buNone/>
              <a:defRPr sz="1800">
                <a:solidFill>
                  <a:schemeClr val="bg1"/>
                </a:solidFill>
                <a:latin typeface="+mj-lt"/>
              </a:defRPr>
            </a:lvl1pPr>
          </a:lstStyle>
          <a:p>
            <a:pPr lvl="0"/>
            <a:r>
              <a:rPr lang="en-US" dirty="0"/>
              <a:t>Presenter First and Last Name</a:t>
            </a:r>
          </a:p>
        </p:txBody>
      </p:sp>
      <p:sp>
        <p:nvSpPr>
          <p:cNvPr id="5" name="Text Placeholder 32">
            <a:extLst>
              <a:ext uri="{FF2B5EF4-FFF2-40B4-BE49-F238E27FC236}">
                <a16:creationId xmlns:a16="http://schemas.microsoft.com/office/drawing/2014/main" id="{98B1A6C2-69D8-BC8C-7B4A-53739B9F1DB1}"/>
              </a:ext>
            </a:extLst>
          </p:cNvPr>
          <p:cNvSpPr>
            <a:spLocks noGrp="1"/>
          </p:cNvSpPr>
          <p:nvPr>
            <p:ph type="body" sz="quarter" idx="17" hasCustomPrompt="1"/>
          </p:nvPr>
        </p:nvSpPr>
        <p:spPr>
          <a:xfrm>
            <a:off x="973732" y="1888277"/>
            <a:ext cx="7326284" cy="1317984"/>
          </a:xfrm>
        </p:spPr>
        <p:txBody>
          <a:bodyPr>
            <a:noAutofit/>
          </a:bodyPr>
          <a:lstStyle>
            <a:lvl1pPr marL="0" indent="0">
              <a:lnSpc>
                <a:spcPct val="100000"/>
              </a:lnSpc>
              <a:buNone/>
              <a:defRPr sz="4000">
                <a:solidFill>
                  <a:schemeClr val="bg1"/>
                </a:solidFill>
                <a:latin typeface="+mj-lt"/>
              </a:defRPr>
            </a:lvl1pPr>
          </a:lstStyle>
          <a:p>
            <a:pPr lvl="0"/>
            <a:r>
              <a:rPr lang="en-US" dirty="0"/>
              <a:t>This is The Title of the Presentation</a:t>
            </a:r>
          </a:p>
        </p:txBody>
      </p:sp>
    </p:spTree>
    <p:extLst>
      <p:ext uri="{BB962C8B-B14F-4D97-AF65-F5344CB8AC3E}">
        <p14:creationId xmlns:p14="http://schemas.microsoft.com/office/powerpoint/2010/main" val="24531636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F4DA-31DB-4748-2F35-54F703AC05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651D97-9683-D226-99E4-1BAD734CEC4C}"/>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4" name="Footer Placeholder 3">
            <a:extLst>
              <a:ext uri="{FF2B5EF4-FFF2-40B4-BE49-F238E27FC236}">
                <a16:creationId xmlns:a16="http://schemas.microsoft.com/office/drawing/2014/main" id="{85938161-E093-0FFC-4529-2B24CF7FCB8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BC652A-EBB8-2024-F90F-C78520A34B1A}"/>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31939315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A62101-2D7D-8177-8EFC-632F8A05A7A4}"/>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3" name="Footer Placeholder 2">
            <a:extLst>
              <a:ext uri="{FF2B5EF4-FFF2-40B4-BE49-F238E27FC236}">
                <a16:creationId xmlns:a16="http://schemas.microsoft.com/office/drawing/2014/main" id="{1DA4DD30-29A2-9D90-050D-C1BC18ABDA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42B800-CEA5-541B-E453-ACE3B09AD6A2}"/>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23344831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57611-73DA-0679-8428-04E30B563C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102FD8C-8F7F-1EC4-8681-46B83F37E1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4F2D9A4-C100-EA7E-CFA5-41EC2CFE03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BDF93E-0C30-AFCC-BC4D-8FD029C38E95}"/>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6" name="Footer Placeholder 5">
            <a:extLst>
              <a:ext uri="{FF2B5EF4-FFF2-40B4-BE49-F238E27FC236}">
                <a16:creationId xmlns:a16="http://schemas.microsoft.com/office/drawing/2014/main" id="{B4492BD2-04FE-FEAE-99B3-402C8C0369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182EA9-7DC9-988C-9A26-1CC1F543C3DB}"/>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21747785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20FE5-AD6D-0C4B-02D5-42975107FB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0992CA-4796-1478-8D00-AC6DD608B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629BE7-1D50-EC03-5A82-7F720BB240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7D7E8E-AF8A-306D-5D67-D5EB93E6158A}"/>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6" name="Footer Placeholder 5">
            <a:extLst>
              <a:ext uri="{FF2B5EF4-FFF2-40B4-BE49-F238E27FC236}">
                <a16:creationId xmlns:a16="http://schemas.microsoft.com/office/drawing/2014/main" id="{12954CFE-8778-B9D3-5011-2B7BCCFC40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4B6B84-D849-725A-661A-22AE1968E0E3}"/>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13019746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A67CC-3C7A-DE3C-118E-54C7F30970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7461B5-D9DC-A852-2887-D341C223D0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A31DA3-CBD7-58F9-0A33-A93E38E91E2A}"/>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91928B58-A3EC-6934-963C-F0ABD6A8CF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C6D3D-881B-8F8F-7494-CEE8B4873D6A}"/>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1117036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B33194-1C9E-9199-7D0A-48A836BE125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4066E8-E1DF-CBE2-E042-DE6C156039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4843E-CA40-2A87-783F-D3D4A28EB42D}"/>
              </a:ext>
            </a:extLst>
          </p:cNvPr>
          <p:cNvSpPr>
            <a:spLocks noGrp="1"/>
          </p:cNvSpPr>
          <p:nvPr>
            <p:ph type="dt" sz="half" idx="10"/>
          </p:nvPr>
        </p:nvSpPr>
        <p:spPr/>
        <p:txBody>
          <a:body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2A460E97-583B-B9D4-D2E0-9C5AB6EEAE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DBBFA7-793A-A8AD-02AE-1440EF8E52F0}"/>
              </a:ext>
            </a:extLst>
          </p:cNvPr>
          <p:cNvSpPr>
            <a:spLocks noGrp="1"/>
          </p:cNvSpPr>
          <p:nvPr>
            <p:ph type="sldNum" sz="quarter" idx="12"/>
          </p:nvPr>
        </p:nvSpPr>
        <p:spPr/>
        <p:txBody>
          <a:bodyPr/>
          <a:lstStyle/>
          <a:p>
            <a:fld id="{46FF8392-6CF5-44E3-B45E-842B3F82FA10}" type="slidenum">
              <a:rPr lang="en-US" smtClean="0"/>
              <a:t>‹#›</a:t>
            </a:fld>
            <a:endParaRPr lang="en-US"/>
          </a:p>
        </p:txBody>
      </p:sp>
    </p:spTree>
    <p:extLst>
      <p:ext uri="{BB962C8B-B14F-4D97-AF65-F5344CB8AC3E}">
        <p14:creationId xmlns:p14="http://schemas.microsoft.com/office/powerpoint/2010/main" val="11903015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A757F95-A39D-4ACE-8295-41A9FBD4AE34}"/>
              </a:ext>
            </a:extLst>
          </p:cNvPr>
          <p:cNvSpPr>
            <a:spLocks noGrp="1"/>
          </p:cNvSpPr>
          <p:nvPr>
            <p:ph type="dt" sz="half" idx="10"/>
          </p:nvPr>
        </p:nvSpPr>
        <p:spPr>
          <a:xfrm>
            <a:off x="838200" y="6356350"/>
            <a:ext cx="2743200" cy="365125"/>
          </a:xfrm>
          <a:prstGeom prst="rect">
            <a:avLst/>
          </a:prstGeom>
        </p:spPr>
        <p:txBody>
          <a:bodyPr/>
          <a:lstStyle/>
          <a:p>
            <a:fld id="{84A0D9F4-61C1-B943-9632-D9CA63134CF8}" type="datetimeFigureOut">
              <a:rPr lang="en-US" smtClean="0"/>
              <a:t>9/8/2026</a:t>
            </a:fld>
            <a:endParaRPr lang="en-US"/>
          </a:p>
        </p:txBody>
      </p:sp>
      <p:sp>
        <p:nvSpPr>
          <p:cNvPr id="4" name="Footer Placeholder 3">
            <a:extLst>
              <a:ext uri="{FF2B5EF4-FFF2-40B4-BE49-F238E27FC236}">
                <a16:creationId xmlns:a16="http://schemas.microsoft.com/office/drawing/2014/main" id="{E38D340B-5C6F-4CA4-97F3-96C3CD919D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31959A6-15AE-479F-9D45-971EE4E79423}"/>
              </a:ext>
            </a:extLst>
          </p:cNvPr>
          <p:cNvSpPr>
            <a:spLocks noGrp="1"/>
          </p:cNvSpPr>
          <p:nvPr>
            <p:ph type="sldNum" sz="quarter" idx="12"/>
          </p:nvPr>
        </p:nvSpPr>
        <p:spPr>
          <a:xfrm>
            <a:off x="8610600" y="6356350"/>
            <a:ext cx="2743200" cy="365125"/>
          </a:xfrm>
          <a:prstGeom prst="rect">
            <a:avLst/>
          </a:prstGeom>
        </p:spPr>
        <p:txBody>
          <a:bodyPr/>
          <a:lstStyle/>
          <a:p>
            <a:fld id="{2A4BE72A-DA3F-234C-878F-DD72C5FA956B}" type="slidenum">
              <a:rPr lang="en-US" smtClean="0"/>
              <a:t>‹#›</a:t>
            </a:fld>
            <a:endParaRPr lang="en-US"/>
          </a:p>
        </p:txBody>
      </p:sp>
      <p:sp>
        <p:nvSpPr>
          <p:cNvPr id="6" name="Text Placeholder 17">
            <a:extLst>
              <a:ext uri="{FF2B5EF4-FFF2-40B4-BE49-F238E27FC236}">
                <a16:creationId xmlns:a16="http://schemas.microsoft.com/office/drawing/2014/main" id="{C54339E6-D89D-4455-8A4E-CF98995A2F4B}"/>
              </a:ext>
            </a:extLst>
          </p:cNvPr>
          <p:cNvSpPr>
            <a:spLocks noGrp="1"/>
          </p:cNvSpPr>
          <p:nvPr>
            <p:ph type="body" sz="quarter" idx="13" hasCustomPrompt="1"/>
          </p:nvPr>
        </p:nvSpPr>
        <p:spPr>
          <a:xfrm>
            <a:off x="608848" y="389894"/>
            <a:ext cx="10744951" cy="960703"/>
          </a:xfrm>
          <a:prstGeom prst="rect">
            <a:avLst/>
          </a:prstGeom>
        </p:spPr>
        <p:txBody>
          <a:bodyPr/>
          <a:lstStyle>
            <a:lvl1pPr marL="0" indent="0">
              <a:lnSpc>
                <a:spcPct val="100000"/>
              </a:lnSpc>
              <a:buNone/>
              <a:defRPr sz="7000" b="1" i="0">
                <a:solidFill>
                  <a:srgbClr val="006885"/>
                </a:solidFill>
                <a:latin typeface="Avenir Next Demi Bold" panose="020B0503020202020204" pitchFamily="34" charset="0"/>
              </a:defRPr>
            </a:lvl1pPr>
            <a:lvl2pPr>
              <a:defRPr>
                <a:solidFill>
                  <a:srgbClr val="3897B0"/>
                </a:solidFill>
              </a:defRPr>
            </a:lvl2pPr>
            <a:lvl3pPr>
              <a:defRPr>
                <a:solidFill>
                  <a:srgbClr val="3897B0"/>
                </a:solidFill>
              </a:defRPr>
            </a:lvl3pPr>
            <a:lvl4pPr>
              <a:defRPr>
                <a:solidFill>
                  <a:srgbClr val="3897B0"/>
                </a:solidFill>
              </a:defRPr>
            </a:lvl4pPr>
            <a:lvl5pPr>
              <a:defRPr>
                <a:solidFill>
                  <a:srgbClr val="3897B0"/>
                </a:solidFill>
              </a:defRPr>
            </a:lvl5pPr>
          </a:lstStyle>
          <a:p>
            <a:pPr lvl="0"/>
            <a:r>
              <a:rPr lang="en-US"/>
              <a:t>Headline A</a:t>
            </a:r>
          </a:p>
        </p:txBody>
      </p:sp>
      <p:sp>
        <p:nvSpPr>
          <p:cNvPr id="7" name="Text Placeholder 15">
            <a:extLst>
              <a:ext uri="{FF2B5EF4-FFF2-40B4-BE49-F238E27FC236}">
                <a16:creationId xmlns:a16="http://schemas.microsoft.com/office/drawing/2014/main" id="{8505AE5F-FC29-4F23-8E1B-2D73365B6758}"/>
              </a:ext>
            </a:extLst>
          </p:cNvPr>
          <p:cNvSpPr>
            <a:spLocks noGrp="1"/>
          </p:cNvSpPr>
          <p:nvPr>
            <p:ph type="body" sz="quarter" idx="14"/>
          </p:nvPr>
        </p:nvSpPr>
        <p:spPr>
          <a:xfrm>
            <a:off x="608849" y="1554773"/>
            <a:ext cx="10744951" cy="4597400"/>
          </a:xfrm>
          <a:prstGeom prst="rect">
            <a:avLst/>
          </a:prstGeom>
        </p:spPr>
        <p:txBody>
          <a:bodyPr/>
          <a:lstStyle>
            <a:lvl1pPr marL="0" indent="0">
              <a:lnSpc>
                <a:spcPct val="100000"/>
              </a:lnSpc>
              <a:buNone/>
              <a:defRPr sz="2800" b="0" i="0">
                <a:latin typeface="Avenir Next" panose="020B0503020202020204" pitchFamily="34" charset="0"/>
              </a:defRPr>
            </a:lvl1pPr>
            <a:lvl2pPr marL="800100" indent="-342900">
              <a:buFont typeface="Arial" panose="020B0604020202020204" pitchFamily="34" charset="0"/>
              <a:buChar char="•"/>
              <a:defRPr b="0" i="0">
                <a:latin typeface="Avenir Next" panose="020B0503020202020204" pitchFamily="34" charset="0"/>
              </a:defRPr>
            </a:lvl2pPr>
            <a:lvl3pPr marL="1257300" indent="-342900">
              <a:buFont typeface="Arial" panose="020B0604020202020204" pitchFamily="34" charset="0"/>
              <a:buChar char="•"/>
              <a:defRPr b="0" i="0">
                <a:latin typeface="Avenir Next" panose="020B0503020202020204" pitchFamily="34" charset="0"/>
              </a:defRPr>
            </a:lvl3pPr>
            <a:lvl4pPr marL="1657350" indent="-285750">
              <a:buFont typeface="Arial" panose="020B0604020202020204" pitchFamily="34" charset="0"/>
              <a:buChar char="•"/>
              <a:defRPr b="0" i="0">
                <a:latin typeface="Avenir Next" panose="020B0503020202020204" pitchFamily="34" charset="0"/>
              </a:defRPr>
            </a:lvl4pPr>
            <a:lvl5pPr marL="2114550" indent="-285750">
              <a:buFont typeface="Arial" panose="020B0604020202020204" pitchFamily="34" charset="0"/>
              <a:buChar char="•"/>
              <a:defRPr b="0" i="0">
                <a:latin typeface="Avenir Next" panose="020B0503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424501D7-C02F-4498-B904-2AEA5A956FD2}"/>
              </a:ext>
            </a:extLst>
          </p:cNvPr>
          <p:cNvCxnSpPr>
            <a:cxnSpLocks/>
          </p:cNvCxnSpPr>
          <p:nvPr userDrawn="1"/>
        </p:nvCxnSpPr>
        <p:spPr>
          <a:xfrm>
            <a:off x="608848" y="1414465"/>
            <a:ext cx="10829306" cy="0"/>
          </a:xfrm>
          <a:prstGeom prst="line">
            <a:avLst/>
          </a:prstGeom>
          <a:ln w="12700">
            <a:solidFill>
              <a:srgbClr val="B3D335"/>
            </a:solidFill>
          </a:ln>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8507F431-54CE-B751-95B9-C78639B42C52}"/>
              </a:ext>
            </a:extLst>
          </p:cNvPr>
          <p:cNvSpPr txBox="1">
            <a:spLocks/>
          </p:cNvSpPr>
          <p:nvPr userDrawn="1"/>
        </p:nvSpPr>
        <p:spPr>
          <a:xfrm>
            <a:off x="10414001" y="6391753"/>
            <a:ext cx="1625600" cy="318100"/>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sz="800">
                <a:latin typeface="Avenir Next" panose="020B0503020202020204" pitchFamily="34" charset="0"/>
              </a:rPr>
              <a:t>© IMEC All rights reserved.</a:t>
            </a:r>
          </a:p>
        </p:txBody>
      </p:sp>
    </p:spTree>
    <p:extLst>
      <p:ext uri="{BB962C8B-B14F-4D97-AF65-F5344CB8AC3E}">
        <p14:creationId xmlns:p14="http://schemas.microsoft.com/office/powerpoint/2010/main" val="254694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01602-C74E-65C9-2BC6-7878645D88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1C9947-A432-7295-9C3E-D227E5D04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08B129-0AD4-2548-AE54-8E463F42B924}"/>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7ABE0806-60F0-3D7E-BFEC-2326486F4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156BE-02A9-6AFB-DDF1-4AB6650EEBC9}"/>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37150693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3ED4C-7186-E012-9ED6-8F75272563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7711FE-8866-FAFC-3458-9203166AA5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9532D3-FAFF-11B0-7C2E-0B8E44205717}"/>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EBE13277-C81E-37D1-20AE-57EA940DBA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36F1A-15D1-97D0-3A02-C31700A640F5}"/>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883824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2D89B-80BA-2821-198D-117C6B78EB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246490-30B1-F061-66ED-39C08CAA34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E779BB-CBF6-245A-9898-5B61BA5BB75B}"/>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EFC54759-25A2-8473-87E0-239EA65999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454922-44D9-5972-BE08-84C4AD9CEDF8}"/>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1894397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Bullet Point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C6CDE99-CEA3-899D-A6E3-62BAB3376633}"/>
              </a:ext>
            </a:extLst>
          </p:cNvPr>
          <p:cNvCxnSpPr>
            <a:cxnSpLocks/>
          </p:cNvCxnSpPr>
          <p:nvPr/>
        </p:nvCxnSpPr>
        <p:spPr>
          <a:xfrm>
            <a:off x="854138" y="767710"/>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5" name="Text Placeholder 27">
            <a:extLst>
              <a:ext uri="{FF2B5EF4-FFF2-40B4-BE49-F238E27FC236}">
                <a16:creationId xmlns:a16="http://schemas.microsoft.com/office/drawing/2014/main" id="{2A8F5239-88AF-444F-368E-83B26F818633}"/>
              </a:ext>
            </a:extLst>
          </p:cNvPr>
          <p:cNvSpPr>
            <a:spLocks noGrp="1"/>
          </p:cNvSpPr>
          <p:nvPr>
            <p:ph type="body" sz="quarter" idx="11" hasCustomPrompt="1"/>
          </p:nvPr>
        </p:nvSpPr>
        <p:spPr>
          <a:xfrm>
            <a:off x="729406" y="1183567"/>
            <a:ext cx="10573843" cy="568007"/>
          </a:xfrm>
        </p:spPr>
        <p:txBody>
          <a:bodyPr>
            <a:normAutofit/>
          </a:bodyPr>
          <a:lstStyle>
            <a:lvl1pPr>
              <a:buNone/>
              <a:defRPr sz="3600">
                <a:latin typeface="+mj-lt"/>
              </a:defRPr>
            </a:lvl1pPr>
          </a:lstStyle>
          <a:p>
            <a:pPr lvl="0"/>
            <a:r>
              <a:rPr lang="en-US" dirty="0"/>
              <a:t>Title</a:t>
            </a:r>
          </a:p>
        </p:txBody>
      </p:sp>
      <p:sp>
        <p:nvSpPr>
          <p:cNvPr id="16" name="Text Placeholder 29">
            <a:extLst>
              <a:ext uri="{FF2B5EF4-FFF2-40B4-BE49-F238E27FC236}">
                <a16:creationId xmlns:a16="http://schemas.microsoft.com/office/drawing/2014/main" id="{F37796FB-0264-29E6-305A-E6138FE8E972}"/>
              </a:ext>
            </a:extLst>
          </p:cNvPr>
          <p:cNvSpPr>
            <a:spLocks noGrp="1"/>
          </p:cNvSpPr>
          <p:nvPr>
            <p:ph type="body" sz="quarter" idx="12" hasCustomPrompt="1"/>
          </p:nvPr>
        </p:nvSpPr>
        <p:spPr>
          <a:xfrm>
            <a:off x="735841" y="2058404"/>
            <a:ext cx="10573843" cy="3256032"/>
          </a:xfrm>
        </p:spPr>
        <p:txBody>
          <a:bodyPr>
            <a:normAutofit/>
          </a:bodyPr>
          <a:lstStyle>
            <a:lvl1pPr marL="228600" indent="-228600" algn="l">
              <a:lnSpc>
                <a:spcPct val="120000"/>
              </a:lnSpc>
              <a:buFont typeface="Arial" panose="020B0604020202020204" pitchFamily="34" charset="0"/>
              <a:buChar char="•"/>
              <a:defRPr sz="2400">
                <a:solidFill>
                  <a:schemeClr val="bg2">
                    <a:lumMod val="25000"/>
                  </a:schemeClr>
                </a:solidFill>
                <a:latin typeface="+mn-lt"/>
              </a:defRPr>
            </a:lvl1pPr>
            <a:lvl2pPr>
              <a:buFont typeface="Avenir Next" panose="020B0503020202020204" pitchFamily="34" charset="0"/>
              <a:buChar char="-"/>
              <a:defRPr sz="1800">
                <a:solidFill>
                  <a:schemeClr val="bg2">
                    <a:lumMod val="25000"/>
                  </a:schemeClr>
                </a:solidFill>
                <a:latin typeface="Avenir Next Demi Bold" panose="020B0703020202020204" pitchFamily="34" charset="0"/>
              </a:defRPr>
            </a:lvl2pPr>
            <a:lvl3pPr>
              <a:buFont typeface="Wingdings" panose="05000000000000000000" pitchFamily="2" charset="2"/>
              <a:buChar char="§"/>
              <a:defRPr sz="1600">
                <a:solidFill>
                  <a:srgbClr val="006885"/>
                </a:solidFill>
              </a:defRPr>
            </a:lvl3pPr>
          </a:lstStyle>
          <a:p>
            <a:pPr lvl="0"/>
            <a:r>
              <a:rPr lang="en-US" dirty="0"/>
              <a:t>Bullet Point 1</a:t>
            </a:r>
          </a:p>
          <a:p>
            <a:pPr lvl="1"/>
            <a:r>
              <a:rPr lang="en-US" dirty="0"/>
              <a:t>Sub Bullet Point 1</a:t>
            </a:r>
          </a:p>
          <a:p>
            <a:pPr lvl="2"/>
            <a:r>
              <a:rPr lang="en-US" dirty="0"/>
              <a:t>Sub Bullet Point</a:t>
            </a:r>
          </a:p>
        </p:txBody>
      </p:sp>
      <p:sp>
        <p:nvSpPr>
          <p:cNvPr id="5" name="Right Triangle 1">
            <a:extLst>
              <a:ext uri="{FF2B5EF4-FFF2-40B4-BE49-F238E27FC236}">
                <a16:creationId xmlns:a16="http://schemas.microsoft.com/office/drawing/2014/main" id="{E58E76B1-BE3F-CD83-BCFE-927B8E7BBA1C}"/>
              </a:ext>
            </a:extLst>
          </p:cNvPr>
          <p:cNvSpPr/>
          <p:nvPr userDrawn="1"/>
        </p:nvSpPr>
        <p:spPr>
          <a:xfrm flipH="1">
            <a:off x="3328734" y="5843617"/>
            <a:ext cx="8872789" cy="1030670"/>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7726528"/>
              <a:gd name="csY0" fmla="*/ 1981199 h 2015065"/>
              <a:gd name="csX1" fmla="*/ 0 w 17726528"/>
              <a:gd name="csY1" fmla="*/ 0 h 2015065"/>
              <a:gd name="csX2" fmla="*/ 17726528 w 17726528"/>
              <a:gd name="csY2" fmla="*/ 2015065 h 2015065"/>
              <a:gd name="csX3" fmla="*/ 0 w 17726528"/>
              <a:gd name="csY3" fmla="*/ 1981199 h 2015065"/>
              <a:gd name="csX0" fmla="*/ 0 w 17726528"/>
              <a:gd name="csY0" fmla="*/ 1540933 h 1574799"/>
              <a:gd name="csX1" fmla="*/ 0 w 17726528"/>
              <a:gd name="csY1" fmla="*/ 0 h 1574799"/>
              <a:gd name="csX2" fmla="*/ 17726528 w 17726528"/>
              <a:gd name="csY2" fmla="*/ 1574799 h 1574799"/>
              <a:gd name="csX3" fmla="*/ 0 w 17726528"/>
              <a:gd name="csY3" fmla="*/ 1540933 h 1574799"/>
              <a:gd name="csX0" fmla="*/ 0 w 17745578"/>
              <a:gd name="csY0" fmla="*/ 1600082 h 1600082"/>
              <a:gd name="csX1" fmla="*/ 19050 w 17745578"/>
              <a:gd name="csY1" fmla="*/ 0 h 1600082"/>
              <a:gd name="csX2" fmla="*/ 17745578 w 17745578"/>
              <a:gd name="csY2" fmla="*/ 1574799 h 1600082"/>
              <a:gd name="csX3" fmla="*/ 0 w 17745578"/>
              <a:gd name="csY3" fmla="*/ 1600082 h 1600082"/>
            </a:gdLst>
            <a:ahLst/>
            <a:cxnLst>
              <a:cxn ang="0">
                <a:pos x="csX0" y="csY0"/>
              </a:cxn>
              <a:cxn ang="0">
                <a:pos x="csX1" y="csY1"/>
              </a:cxn>
              <a:cxn ang="0">
                <a:pos x="csX2" y="csY2"/>
              </a:cxn>
              <a:cxn ang="0">
                <a:pos x="csX3" y="csY3"/>
              </a:cxn>
            </a:cxnLst>
            <a:rect l="l" t="t" r="r" b="b"/>
            <a:pathLst>
              <a:path w="17745578" h="1600082">
                <a:moveTo>
                  <a:pt x="0" y="1600082"/>
                </a:moveTo>
                <a:lnTo>
                  <a:pt x="19050" y="0"/>
                </a:lnTo>
                <a:lnTo>
                  <a:pt x="17745578" y="1574799"/>
                </a:lnTo>
                <a:lnTo>
                  <a:pt x="0" y="1600082"/>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3D335"/>
              </a:solidFill>
            </a:endParaRPr>
          </a:p>
        </p:txBody>
      </p:sp>
    </p:spTree>
    <p:extLst>
      <p:ext uri="{BB962C8B-B14F-4D97-AF65-F5344CB8AC3E}">
        <p14:creationId xmlns:p14="http://schemas.microsoft.com/office/powerpoint/2010/main" val="1905320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30C08-11B8-0BC0-D94A-BB58A26A27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EDEFAB-2BB0-80EB-87CF-48F4F144BA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3C9BE7-49FE-2E93-DA89-43485002A0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74D00B-5DF4-85BF-4AEA-060BA94DEF98}"/>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6" name="Footer Placeholder 5">
            <a:extLst>
              <a:ext uri="{FF2B5EF4-FFF2-40B4-BE49-F238E27FC236}">
                <a16:creationId xmlns:a16="http://schemas.microsoft.com/office/drawing/2014/main" id="{AE2031A1-1349-53D5-577D-5475A00D4EF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ACF50-0E5B-BA86-26C8-C53B66177BAA}"/>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4379967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89E69-3994-278F-B312-423CC00B759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95327B2-D570-D835-E55A-8E3B5360DC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44FDB8-DFEC-4BEA-AE25-F15A077B06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567F47-067E-E70D-26A6-3B1E3D200B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6A64CE-EE01-D13E-687E-5AB8155827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8448F4-6180-FD91-9934-36C0DFECEBD0}"/>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8" name="Footer Placeholder 7">
            <a:extLst>
              <a:ext uri="{FF2B5EF4-FFF2-40B4-BE49-F238E27FC236}">
                <a16:creationId xmlns:a16="http://schemas.microsoft.com/office/drawing/2014/main" id="{04D25BA7-6218-7492-DF9A-8AB2CB7B0BD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A7E1F0F-E68E-221C-2F07-B9B272BFBDA9}"/>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1946845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3BDFF-70CE-309D-B5EA-B783C8D03C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016E4F-0019-B7A0-3541-156B0ADD8F27}"/>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4" name="Footer Placeholder 3">
            <a:extLst>
              <a:ext uri="{FF2B5EF4-FFF2-40B4-BE49-F238E27FC236}">
                <a16:creationId xmlns:a16="http://schemas.microsoft.com/office/drawing/2014/main" id="{1A855C03-37A6-FCFD-E2C5-F4DB445FA2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0F232A-6BE7-765C-2AFB-05A609A5CBF7}"/>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2856463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687D4C-B026-AC78-2F75-8A8317733DE4}"/>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3" name="Footer Placeholder 2">
            <a:extLst>
              <a:ext uri="{FF2B5EF4-FFF2-40B4-BE49-F238E27FC236}">
                <a16:creationId xmlns:a16="http://schemas.microsoft.com/office/drawing/2014/main" id="{F0982C5E-E101-53CF-7F37-388F109971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6911022-D410-DB6D-CAAD-15FE842D7F58}"/>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33493385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699E2-AF49-2FF4-5E4F-75D49339C0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CC1335-B245-110B-0F7A-D96C7FFE29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9943C6-A534-12B8-2D96-1794B03D4A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85921C-5CF8-2FCD-C0EF-F01AF4B6E557}"/>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6" name="Footer Placeholder 5">
            <a:extLst>
              <a:ext uri="{FF2B5EF4-FFF2-40B4-BE49-F238E27FC236}">
                <a16:creationId xmlns:a16="http://schemas.microsoft.com/office/drawing/2014/main" id="{D90EBB87-9C52-17E4-111E-9F8DDB23A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3D8563-0967-9BC2-3519-46811973F40D}"/>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34102651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D7FEC-69B1-D2BB-7A9D-CBB03E9EFA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7852E6-620D-32B0-7DF5-3F57C92B61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5E89CD-A614-DCB8-33BF-13E19BAE73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7DB1FD-08BC-2117-8B6D-CFB91BCA3645}"/>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6" name="Footer Placeholder 5">
            <a:extLst>
              <a:ext uri="{FF2B5EF4-FFF2-40B4-BE49-F238E27FC236}">
                <a16:creationId xmlns:a16="http://schemas.microsoft.com/office/drawing/2014/main" id="{07478C5C-C4F9-996F-6DD5-D98018045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47143C-EEBE-51C5-BFB8-549ED72E0281}"/>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11235789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F7937-4341-B6B2-735E-8CF141FD8C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1AA6A6A-9F08-FE5C-EF1E-3F985B96FA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45151F-7230-68A6-18CF-41BED70AB707}"/>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E590B7BD-D120-9389-D3A6-5CC0CD7B33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0AD46-FE36-627D-BADC-F9FCE44B818C}"/>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12564301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56E893-6A70-EC3A-B18D-C65D9AD649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EF0835-F932-C5A4-8385-9E3D91E184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D951FB-6621-D588-9D6A-2CEFC40464F7}"/>
              </a:ext>
            </a:extLst>
          </p:cNvPr>
          <p:cNvSpPr>
            <a:spLocks noGrp="1"/>
          </p:cNvSpPr>
          <p:nvPr>
            <p:ph type="dt" sz="half" idx="10"/>
          </p:nvPr>
        </p:nvSpPr>
        <p:spPr/>
        <p:txBody>
          <a:body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93BEE103-FA75-3132-F7B1-A52DFC4B7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4A93E9-105D-9D08-AFA9-DAE31E9CF4B4}"/>
              </a:ext>
            </a:extLst>
          </p:cNvPr>
          <p:cNvSpPr>
            <a:spLocks noGrp="1"/>
          </p:cNvSpPr>
          <p:nvPr>
            <p:ph type="sldNum" sz="quarter" idx="12"/>
          </p:nvPr>
        </p:nvSpPr>
        <p:spPr/>
        <p:txBody>
          <a:bodyPr/>
          <a:lstStyle/>
          <a:p>
            <a:fld id="{BA68AFC6-9831-4618-96CA-ECF630ECFE43}" type="slidenum">
              <a:rPr lang="en-US" smtClean="0"/>
              <a:t>‹#›</a:t>
            </a:fld>
            <a:endParaRPr lang="en-US"/>
          </a:p>
        </p:txBody>
      </p:sp>
    </p:spTree>
    <p:extLst>
      <p:ext uri="{BB962C8B-B14F-4D97-AF65-F5344CB8AC3E}">
        <p14:creationId xmlns:p14="http://schemas.microsoft.com/office/powerpoint/2010/main" val="1761377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Me Slide">
    <p:spTree>
      <p:nvGrpSpPr>
        <p:cNvPr id="1" name=""/>
        <p:cNvGrpSpPr/>
        <p:nvPr/>
      </p:nvGrpSpPr>
      <p:grpSpPr>
        <a:xfrm>
          <a:off x="0" y="0"/>
          <a:ext cx="0" cy="0"/>
          <a:chOff x="0" y="0"/>
          <a:chExt cx="0" cy="0"/>
        </a:xfrm>
      </p:grpSpPr>
      <p:sp>
        <p:nvSpPr>
          <p:cNvPr id="7" name="Right Triangle 1">
            <a:extLst>
              <a:ext uri="{FF2B5EF4-FFF2-40B4-BE49-F238E27FC236}">
                <a16:creationId xmlns:a16="http://schemas.microsoft.com/office/drawing/2014/main" id="{E5EB4F15-3337-745F-23E8-61F858538A60}"/>
              </a:ext>
            </a:extLst>
          </p:cNvPr>
          <p:cNvSpPr/>
          <p:nvPr userDrawn="1"/>
        </p:nvSpPr>
        <p:spPr>
          <a:xfrm flipH="1">
            <a:off x="3328734" y="5843616"/>
            <a:ext cx="8863264" cy="1118937"/>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 name="csX0" fmla="*/ 0 w 17726528"/>
              <a:gd name="csY0" fmla="*/ 1981199 h 2015065"/>
              <a:gd name="csX1" fmla="*/ 0 w 17726528"/>
              <a:gd name="csY1" fmla="*/ 0 h 2015065"/>
              <a:gd name="csX2" fmla="*/ 17726528 w 17726528"/>
              <a:gd name="csY2" fmla="*/ 2015065 h 2015065"/>
              <a:gd name="csX3" fmla="*/ 0 w 17726528"/>
              <a:gd name="csY3" fmla="*/ 1981199 h 2015065"/>
              <a:gd name="csX0" fmla="*/ 0 w 17726528"/>
              <a:gd name="csY0" fmla="*/ 1540933 h 1574799"/>
              <a:gd name="csX1" fmla="*/ 0 w 17726528"/>
              <a:gd name="csY1" fmla="*/ 0 h 1574799"/>
              <a:gd name="csX2" fmla="*/ 17726528 w 17726528"/>
              <a:gd name="csY2" fmla="*/ 1574799 h 1574799"/>
              <a:gd name="csX3" fmla="*/ 0 w 17726528"/>
              <a:gd name="csY3" fmla="*/ 1540933 h 1574799"/>
            </a:gdLst>
            <a:ahLst/>
            <a:cxnLst>
              <a:cxn ang="0">
                <a:pos x="csX0" y="csY0"/>
              </a:cxn>
              <a:cxn ang="0">
                <a:pos x="csX1" y="csY1"/>
              </a:cxn>
              <a:cxn ang="0">
                <a:pos x="csX2" y="csY2"/>
              </a:cxn>
              <a:cxn ang="0">
                <a:pos x="csX3" y="csY3"/>
              </a:cxn>
            </a:cxnLst>
            <a:rect l="l" t="t" r="r" b="b"/>
            <a:pathLst>
              <a:path w="17726528" h="1574799">
                <a:moveTo>
                  <a:pt x="0" y="1540933"/>
                </a:moveTo>
                <a:lnTo>
                  <a:pt x="0" y="0"/>
                </a:lnTo>
                <a:lnTo>
                  <a:pt x="17726528" y="1574799"/>
                </a:lnTo>
                <a:lnTo>
                  <a:pt x="0" y="1540933"/>
                </a:lnTo>
                <a:close/>
              </a:path>
            </a:pathLst>
          </a:custGeom>
          <a:solidFill>
            <a:srgbClr val="E9EE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10">
            <a:extLst>
              <a:ext uri="{FF2B5EF4-FFF2-40B4-BE49-F238E27FC236}">
                <a16:creationId xmlns:a16="http://schemas.microsoft.com/office/drawing/2014/main" id="{CF55A6CF-1663-9065-68AE-6489BCBDB97D}"/>
              </a:ext>
            </a:extLst>
          </p:cNvPr>
          <p:cNvSpPr/>
          <p:nvPr userDrawn="1"/>
        </p:nvSpPr>
        <p:spPr>
          <a:xfrm rot="21230260">
            <a:off x="943532" y="946317"/>
            <a:ext cx="3007390" cy="4924926"/>
          </a:xfrm>
          <a:custGeom>
            <a:avLst/>
            <a:gdLst>
              <a:gd name="csX0" fmla="*/ 0 w 3159442"/>
              <a:gd name="csY0" fmla="*/ 0 h 3693694"/>
              <a:gd name="csX1" fmla="*/ 3159442 w 3159442"/>
              <a:gd name="csY1" fmla="*/ 0 h 3693694"/>
              <a:gd name="csX2" fmla="*/ 3159442 w 3159442"/>
              <a:gd name="csY2" fmla="*/ 3693694 h 3693694"/>
              <a:gd name="csX3" fmla="*/ 0 w 3159442"/>
              <a:gd name="csY3" fmla="*/ 3693694 h 3693694"/>
              <a:gd name="csX4" fmla="*/ 0 w 3159442"/>
              <a:gd name="csY4" fmla="*/ 0 h 3693694"/>
              <a:gd name="csX0" fmla="*/ 0 w 3159442"/>
              <a:gd name="csY0" fmla="*/ 0 h 3693694"/>
              <a:gd name="csX1" fmla="*/ 3124339 w 3159442"/>
              <a:gd name="csY1" fmla="*/ 250213 h 3693694"/>
              <a:gd name="csX2" fmla="*/ 3159442 w 3159442"/>
              <a:gd name="csY2" fmla="*/ 3693694 h 3693694"/>
              <a:gd name="csX3" fmla="*/ 0 w 3159442"/>
              <a:gd name="csY3" fmla="*/ 3693694 h 3693694"/>
              <a:gd name="csX4" fmla="*/ 0 w 3159442"/>
              <a:gd name="csY4" fmla="*/ 0 h 3693694"/>
              <a:gd name="csX0" fmla="*/ 0 w 3124339"/>
              <a:gd name="csY0" fmla="*/ 0 h 3704579"/>
              <a:gd name="csX1" fmla="*/ 3124339 w 3124339"/>
              <a:gd name="csY1" fmla="*/ 250213 h 3704579"/>
              <a:gd name="csX2" fmla="*/ 2890628 w 3124339"/>
              <a:gd name="csY2" fmla="*/ 3704579 h 3704579"/>
              <a:gd name="csX3" fmla="*/ 0 w 3124339"/>
              <a:gd name="csY3" fmla="*/ 3693694 h 3704579"/>
              <a:gd name="csX4" fmla="*/ 0 w 3124339"/>
              <a:gd name="csY4" fmla="*/ 0 h 3704579"/>
              <a:gd name="csX0" fmla="*/ 0 w 3124339"/>
              <a:gd name="csY0" fmla="*/ 0 h 3693694"/>
              <a:gd name="csX1" fmla="*/ 3124339 w 3124339"/>
              <a:gd name="csY1" fmla="*/ 250213 h 3693694"/>
              <a:gd name="csX2" fmla="*/ 2718267 w 3124339"/>
              <a:gd name="csY2" fmla="*/ 3680203 h 3693694"/>
              <a:gd name="csX3" fmla="*/ 0 w 3124339"/>
              <a:gd name="csY3" fmla="*/ 3693694 h 3693694"/>
              <a:gd name="csX4" fmla="*/ 0 w 3124339"/>
              <a:gd name="csY4" fmla="*/ 0 h 3693694"/>
              <a:gd name="csX0" fmla="*/ 0 w 2718267"/>
              <a:gd name="csY0" fmla="*/ 0 h 3693694"/>
              <a:gd name="csX1" fmla="*/ 2328823 w 2718267"/>
              <a:gd name="csY1" fmla="*/ 113495 h 3693694"/>
              <a:gd name="csX2" fmla="*/ 2718267 w 2718267"/>
              <a:gd name="csY2" fmla="*/ 3680203 h 3693694"/>
              <a:gd name="csX3" fmla="*/ 0 w 2718267"/>
              <a:gd name="csY3" fmla="*/ 3693694 h 3693694"/>
              <a:gd name="csX4" fmla="*/ 0 w 2718267"/>
              <a:gd name="csY4" fmla="*/ 0 h 3693694"/>
              <a:gd name="csX0" fmla="*/ 0 w 2730607"/>
              <a:gd name="csY0" fmla="*/ 0 h 3755140"/>
              <a:gd name="csX1" fmla="*/ 2328823 w 2730607"/>
              <a:gd name="csY1" fmla="*/ 113495 h 3755140"/>
              <a:gd name="csX2" fmla="*/ 2730607 w 2730607"/>
              <a:gd name="csY2" fmla="*/ 3755140 h 3755140"/>
              <a:gd name="csX3" fmla="*/ 0 w 2730607"/>
              <a:gd name="csY3" fmla="*/ 3693694 h 3755140"/>
              <a:gd name="csX4" fmla="*/ 0 w 2730607"/>
              <a:gd name="csY4" fmla="*/ 0 h 3755140"/>
            </a:gdLst>
            <a:ahLst/>
            <a:cxnLst>
              <a:cxn ang="0">
                <a:pos x="csX0" y="csY0"/>
              </a:cxn>
              <a:cxn ang="0">
                <a:pos x="csX1" y="csY1"/>
              </a:cxn>
              <a:cxn ang="0">
                <a:pos x="csX2" y="csY2"/>
              </a:cxn>
              <a:cxn ang="0">
                <a:pos x="csX3" y="csY3"/>
              </a:cxn>
              <a:cxn ang="0">
                <a:pos x="csX4" y="csY4"/>
              </a:cxn>
            </a:cxnLst>
            <a:rect l="l" t="t" r="r" b="b"/>
            <a:pathLst>
              <a:path w="2730607" h="3755140">
                <a:moveTo>
                  <a:pt x="0" y="0"/>
                </a:moveTo>
                <a:lnTo>
                  <a:pt x="2328823" y="113495"/>
                </a:lnTo>
                <a:lnTo>
                  <a:pt x="2730607" y="3755140"/>
                </a:lnTo>
                <a:lnTo>
                  <a:pt x="0" y="3693694"/>
                </a:lnTo>
                <a:lnTo>
                  <a:pt x="0" y="0"/>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B36CB1A4-4D77-7C88-5C14-7F9C8DCC761E}"/>
              </a:ext>
            </a:extLst>
          </p:cNvPr>
          <p:cNvSpPr>
            <a:spLocks noGrp="1"/>
          </p:cNvSpPr>
          <p:nvPr>
            <p:ph type="pic" sz="quarter" idx="11"/>
          </p:nvPr>
        </p:nvSpPr>
        <p:spPr>
          <a:xfrm>
            <a:off x="914400" y="914400"/>
            <a:ext cx="3444875" cy="4857750"/>
          </a:xfrm>
        </p:spPr>
        <p:txBody>
          <a:bodyPr/>
          <a:lstStyle/>
          <a:p>
            <a:r>
              <a:rPr lang="en-US"/>
              <a:t>Click icon to add picture</a:t>
            </a:r>
          </a:p>
        </p:txBody>
      </p:sp>
      <p:sp>
        <p:nvSpPr>
          <p:cNvPr id="6" name="TextBox 5">
            <a:extLst>
              <a:ext uri="{FF2B5EF4-FFF2-40B4-BE49-F238E27FC236}">
                <a16:creationId xmlns:a16="http://schemas.microsoft.com/office/drawing/2014/main" id="{69D88095-0BEF-A544-1C06-C16FAC000C54}"/>
              </a:ext>
            </a:extLst>
          </p:cNvPr>
          <p:cNvSpPr txBox="1"/>
          <p:nvPr userDrawn="1"/>
        </p:nvSpPr>
        <p:spPr>
          <a:xfrm>
            <a:off x="5241793" y="3645866"/>
            <a:ext cx="4472642" cy="400110"/>
          </a:xfrm>
          <a:prstGeom prst="rect">
            <a:avLst/>
          </a:prstGeom>
          <a:noFill/>
        </p:spPr>
        <p:txBody>
          <a:bodyPr wrap="square" rtlCol="0">
            <a:spAutoFit/>
          </a:bodyPr>
          <a:lstStyle/>
          <a:p>
            <a:r>
              <a:rPr lang="en-US" sz="2000" dirty="0">
                <a:solidFill>
                  <a:srgbClr val="003B55"/>
                </a:solidFill>
                <a:latin typeface="Avenir Next LT Pro Demi" panose="020B0704020202020204" pitchFamily="34" charset="0"/>
              </a:rPr>
              <a:t>Skills</a:t>
            </a:r>
          </a:p>
        </p:txBody>
      </p:sp>
      <p:cxnSp>
        <p:nvCxnSpPr>
          <p:cNvPr id="11" name="Straight Connector 10">
            <a:extLst>
              <a:ext uri="{FF2B5EF4-FFF2-40B4-BE49-F238E27FC236}">
                <a16:creationId xmlns:a16="http://schemas.microsoft.com/office/drawing/2014/main" id="{CC41618C-9CEC-BB83-64BF-332072FBF3CB}"/>
              </a:ext>
            </a:extLst>
          </p:cNvPr>
          <p:cNvCxnSpPr>
            <a:cxnSpLocks/>
          </p:cNvCxnSpPr>
          <p:nvPr/>
        </p:nvCxnSpPr>
        <p:spPr>
          <a:xfrm>
            <a:off x="5326015" y="1332098"/>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16" name="Text Placeholder 14">
            <a:extLst>
              <a:ext uri="{FF2B5EF4-FFF2-40B4-BE49-F238E27FC236}">
                <a16:creationId xmlns:a16="http://schemas.microsoft.com/office/drawing/2014/main" id="{8984E95E-AE24-F50A-6023-46A2741D854B}"/>
              </a:ext>
            </a:extLst>
          </p:cNvPr>
          <p:cNvSpPr>
            <a:spLocks noGrp="1"/>
          </p:cNvSpPr>
          <p:nvPr>
            <p:ph type="body" sz="quarter" idx="13" hasCustomPrompt="1"/>
          </p:nvPr>
        </p:nvSpPr>
        <p:spPr>
          <a:xfrm>
            <a:off x="5241794" y="2266628"/>
            <a:ext cx="6262321" cy="1118937"/>
          </a:xfrm>
        </p:spPr>
        <p:txBody>
          <a:bodyPr>
            <a:normAutofit/>
          </a:bodyPr>
          <a:lstStyle>
            <a:lvl1pPr marL="0" marR="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sz="1800">
                <a:solidFill>
                  <a:schemeClr val="bg2">
                    <a:lumMod val="25000"/>
                  </a:schemeClr>
                </a:solidFill>
                <a:latin typeface="+mn-lt"/>
              </a:defRPr>
            </a:lvl1pPr>
            <a:lvl2pPr>
              <a:buNone/>
              <a:defRPr/>
            </a:lvl2pPr>
            <a:lvl3pPr>
              <a:buNone/>
              <a:defRPr/>
            </a:lvl3pPr>
            <a:lvl4pPr>
              <a:buNone/>
              <a:defRPr/>
            </a:lvl4pPr>
            <a:lvl5pPr>
              <a:buNone/>
              <a:defRPr/>
            </a:lvl5pPr>
          </a:lstStyle>
          <a:p>
            <a:pPr lvl="0"/>
            <a:r>
              <a:rPr lang="en-US" dirty="0"/>
              <a:t>This is a place holder. This is a placeholder for a description that introduces you to the audience. It can hold 1-3 sentences that highlight the main points.</a:t>
            </a:r>
          </a:p>
        </p:txBody>
      </p:sp>
      <p:sp>
        <p:nvSpPr>
          <p:cNvPr id="20" name="Text Placeholder 14">
            <a:extLst>
              <a:ext uri="{FF2B5EF4-FFF2-40B4-BE49-F238E27FC236}">
                <a16:creationId xmlns:a16="http://schemas.microsoft.com/office/drawing/2014/main" id="{ECCD3A90-DF8B-E174-D845-257FEC58DFD0}"/>
              </a:ext>
            </a:extLst>
          </p:cNvPr>
          <p:cNvSpPr>
            <a:spLocks noGrp="1"/>
          </p:cNvSpPr>
          <p:nvPr>
            <p:ph type="body" sz="quarter" idx="14" hasCustomPrompt="1"/>
          </p:nvPr>
        </p:nvSpPr>
        <p:spPr>
          <a:xfrm>
            <a:off x="5241793" y="4211046"/>
            <a:ext cx="6262321" cy="1561104"/>
          </a:xfrm>
        </p:spPr>
        <p:txBody>
          <a:bodyPr>
            <a:normAutofit/>
          </a:bodyPr>
          <a:lstStyle>
            <a:lvl1pPr marL="457200" marR="0" indent="-228600" algn="l" defTabSz="914400" rtl="0" eaLnBrk="1" fontAlgn="auto" latinLnBrk="0" hangingPunct="1">
              <a:lnSpc>
                <a:spcPct val="120000"/>
              </a:lnSpc>
              <a:spcBef>
                <a:spcPts val="0"/>
              </a:spcBef>
              <a:spcAft>
                <a:spcPts val="0"/>
              </a:spcAft>
              <a:buClr>
                <a:srgbClr val="B3D335"/>
              </a:buClr>
              <a:buSzTx/>
              <a:buFont typeface="Arial" panose="020B0604020202020204" pitchFamily="34" charset="0"/>
              <a:buChar char="•"/>
              <a:tabLst/>
              <a:defRPr sz="1800">
                <a:solidFill>
                  <a:schemeClr val="bg2">
                    <a:lumMod val="25000"/>
                  </a:schemeClr>
                </a:solidFill>
                <a:latin typeface="+mn-lt"/>
              </a:defRPr>
            </a:lvl1pPr>
            <a:lvl2pPr>
              <a:buNone/>
              <a:defRPr/>
            </a:lvl2pPr>
            <a:lvl3pPr>
              <a:buNone/>
              <a:defRPr/>
            </a:lvl3pPr>
            <a:lvl4pPr>
              <a:buNone/>
              <a:defRPr/>
            </a:lvl4pPr>
            <a:lvl5pPr>
              <a:buNone/>
              <a:defRPr/>
            </a:lvl5pPr>
          </a:lstStyle>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first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second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third point.</a:t>
            </a:r>
          </a:p>
          <a:p>
            <a:pPr marL="457200" indent="-228600">
              <a:lnSpc>
                <a:spcPct val="130000"/>
              </a:lnSpc>
              <a:buClr>
                <a:srgbClr val="B3D335"/>
              </a:buClr>
              <a:buFont typeface="Arial" panose="020B0604020202020204" pitchFamily="34" charset="0"/>
              <a:buChar char="•"/>
            </a:pPr>
            <a:r>
              <a:rPr lang="en-US" sz="1800" dirty="0">
                <a:solidFill>
                  <a:schemeClr val="bg2">
                    <a:lumMod val="25000"/>
                  </a:schemeClr>
                </a:solidFill>
                <a:latin typeface="Avenir Next" panose="020B0503020202020204" pitchFamily="34" charset="0"/>
              </a:rPr>
              <a:t>This is the fourth point.</a:t>
            </a:r>
          </a:p>
        </p:txBody>
      </p:sp>
      <p:sp>
        <p:nvSpPr>
          <p:cNvPr id="2" name="Text Placeholder 27">
            <a:extLst>
              <a:ext uri="{FF2B5EF4-FFF2-40B4-BE49-F238E27FC236}">
                <a16:creationId xmlns:a16="http://schemas.microsoft.com/office/drawing/2014/main" id="{B1921B51-5BE2-53E4-C1EF-F3D50AC1E34E}"/>
              </a:ext>
            </a:extLst>
          </p:cNvPr>
          <p:cNvSpPr>
            <a:spLocks noGrp="1"/>
          </p:cNvSpPr>
          <p:nvPr>
            <p:ph type="body" sz="quarter" idx="15" hasCustomPrompt="1"/>
          </p:nvPr>
        </p:nvSpPr>
        <p:spPr>
          <a:xfrm>
            <a:off x="5241793" y="1549388"/>
            <a:ext cx="5983269" cy="568007"/>
          </a:xfrm>
        </p:spPr>
        <p:txBody>
          <a:bodyPr>
            <a:normAutofit/>
          </a:bodyPr>
          <a:lstStyle>
            <a:lvl1pPr>
              <a:buNone/>
              <a:defRPr sz="3600">
                <a:latin typeface="+mj-lt"/>
              </a:defRPr>
            </a:lvl1pPr>
          </a:lstStyle>
          <a:p>
            <a:pPr lvl="0"/>
            <a:r>
              <a:rPr lang="en-US" dirty="0"/>
              <a:t>First &amp; Last Name</a:t>
            </a:r>
          </a:p>
        </p:txBody>
      </p:sp>
    </p:spTree>
    <p:extLst>
      <p:ext uri="{BB962C8B-B14F-4D97-AF65-F5344CB8AC3E}">
        <p14:creationId xmlns:p14="http://schemas.microsoft.com/office/powerpoint/2010/main" val="248030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D4ED2DA-7EFD-1370-FCB4-02AD61555680}"/>
              </a:ext>
            </a:extLst>
          </p:cNvPr>
          <p:cNvSpPr>
            <a:spLocks/>
          </p:cNvSpPr>
          <p:nvPr/>
        </p:nvSpPr>
        <p:spPr>
          <a:xfrm>
            <a:off x="5390148" y="-73216"/>
            <a:ext cx="7002378" cy="7037823"/>
          </a:xfrm>
          <a:custGeom>
            <a:avLst/>
            <a:gdLst>
              <a:gd name="csX0" fmla="*/ 0 w 6725652"/>
              <a:gd name="csY0" fmla="*/ 0 h 7013760"/>
              <a:gd name="csX1" fmla="*/ 6725652 w 6725652"/>
              <a:gd name="csY1" fmla="*/ 0 h 7013760"/>
              <a:gd name="csX2" fmla="*/ 6725652 w 6725652"/>
              <a:gd name="csY2" fmla="*/ 7013760 h 7013760"/>
              <a:gd name="csX3" fmla="*/ 0 w 6725652"/>
              <a:gd name="csY3" fmla="*/ 7013760 h 7013760"/>
              <a:gd name="csX4" fmla="*/ 0 w 6725652"/>
              <a:gd name="csY4" fmla="*/ 0 h 7013760"/>
              <a:gd name="csX0" fmla="*/ 336884 w 6725652"/>
              <a:gd name="csY0" fmla="*/ 0 h 7013760"/>
              <a:gd name="csX1" fmla="*/ 6725652 w 6725652"/>
              <a:gd name="csY1" fmla="*/ 0 h 7013760"/>
              <a:gd name="csX2" fmla="*/ 6725652 w 6725652"/>
              <a:gd name="csY2" fmla="*/ 7013760 h 7013760"/>
              <a:gd name="csX3" fmla="*/ 0 w 6725652"/>
              <a:gd name="csY3" fmla="*/ 7013760 h 7013760"/>
              <a:gd name="csX4" fmla="*/ 336884 w 6725652"/>
              <a:gd name="csY4" fmla="*/ 0 h 7013760"/>
              <a:gd name="csX0" fmla="*/ 613610 w 7002378"/>
              <a:gd name="csY0" fmla="*/ 0 h 7037823"/>
              <a:gd name="csX1" fmla="*/ 7002378 w 7002378"/>
              <a:gd name="csY1" fmla="*/ 0 h 7037823"/>
              <a:gd name="csX2" fmla="*/ 7002378 w 7002378"/>
              <a:gd name="csY2" fmla="*/ 7013760 h 7037823"/>
              <a:gd name="csX3" fmla="*/ 0 w 7002378"/>
              <a:gd name="csY3" fmla="*/ 7037823 h 7037823"/>
              <a:gd name="csX4" fmla="*/ 613610 w 7002378"/>
              <a:gd name="csY4" fmla="*/ 0 h 7037823"/>
            </a:gdLst>
            <a:ahLst/>
            <a:cxnLst>
              <a:cxn ang="0">
                <a:pos x="csX0" y="csY0"/>
              </a:cxn>
              <a:cxn ang="0">
                <a:pos x="csX1" y="csY1"/>
              </a:cxn>
              <a:cxn ang="0">
                <a:pos x="csX2" y="csY2"/>
              </a:cxn>
              <a:cxn ang="0">
                <a:pos x="csX3" y="csY3"/>
              </a:cxn>
              <a:cxn ang="0">
                <a:pos x="csX4" y="csY4"/>
              </a:cxn>
            </a:cxnLst>
            <a:rect l="l" t="t" r="r" b="b"/>
            <a:pathLst>
              <a:path w="7002378" h="7037823">
                <a:moveTo>
                  <a:pt x="613610" y="0"/>
                </a:moveTo>
                <a:lnTo>
                  <a:pt x="7002378" y="0"/>
                </a:lnTo>
                <a:lnTo>
                  <a:pt x="7002378" y="7013760"/>
                </a:lnTo>
                <a:lnTo>
                  <a:pt x="0" y="7037823"/>
                </a:lnTo>
                <a:lnTo>
                  <a:pt x="613610" y="0"/>
                </a:lnTo>
                <a:close/>
              </a:path>
            </a:pathLst>
          </a:cu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57145BCD-664B-3C26-F2B3-30D98A616AD1}"/>
              </a:ext>
            </a:extLst>
          </p:cNvPr>
          <p:cNvGrpSpPr/>
          <p:nvPr userDrawn="1"/>
        </p:nvGrpSpPr>
        <p:grpSpPr>
          <a:xfrm>
            <a:off x="1324661" y="2658761"/>
            <a:ext cx="3111137" cy="1540476"/>
            <a:chOff x="636574" y="1565422"/>
            <a:chExt cx="3530051" cy="1540476"/>
          </a:xfrm>
        </p:grpSpPr>
        <p:sp>
          <p:nvSpPr>
            <p:cNvPr id="16" name="TextBox 15">
              <a:extLst>
                <a:ext uri="{FF2B5EF4-FFF2-40B4-BE49-F238E27FC236}">
                  <a16:creationId xmlns:a16="http://schemas.microsoft.com/office/drawing/2014/main" id="{4E9B3FDD-23DE-9A33-3DF7-389FDB5607E3}"/>
                </a:ext>
              </a:extLst>
            </p:cNvPr>
            <p:cNvSpPr txBox="1"/>
            <p:nvPr/>
          </p:nvSpPr>
          <p:spPr>
            <a:xfrm>
              <a:off x="636574" y="1782459"/>
              <a:ext cx="3530051" cy="1323439"/>
            </a:xfrm>
            <a:prstGeom prst="rect">
              <a:avLst/>
            </a:prstGeom>
            <a:noFill/>
          </p:spPr>
          <p:txBody>
            <a:bodyPr wrap="square" rtlCol="0">
              <a:spAutoFit/>
            </a:bodyPr>
            <a:lstStyle/>
            <a:p>
              <a:r>
                <a:rPr lang="en-US" sz="4000" dirty="0">
                  <a:solidFill>
                    <a:srgbClr val="003B55"/>
                  </a:solidFill>
                  <a:latin typeface="Avenir Next Demi Bold" panose="020B0703020202020204" pitchFamily="34" charset="0"/>
                </a:rPr>
                <a:t>Today’s Agenda</a:t>
              </a:r>
            </a:p>
          </p:txBody>
        </p:sp>
        <p:cxnSp>
          <p:nvCxnSpPr>
            <p:cNvPr id="17" name="Straight Connector 16">
              <a:extLst>
                <a:ext uri="{FF2B5EF4-FFF2-40B4-BE49-F238E27FC236}">
                  <a16:creationId xmlns:a16="http://schemas.microsoft.com/office/drawing/2014/main" id="{3B7B1205-23B2-FE37-1B16-6CB58832A603}"/>
                </a:ext>
              </a:extLst>
            </p:cNvPr>
            <p:cNvCxnSpPr>
              <a:cxnSpLocks/>
            </p:cNvCxnSpPr>
            <p:nvPr/>
          </p:nvCxnSpPr>
          <p:spPr>
            <a:xfrm>
              <a:off x="738401" y="1565422"/>
              <a:ext cx="591389"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grpSp>
      <p:grpSp>
        <p:nvGrpSpPr>
          <p:cNvPr id="25" name="Group 24">
            <a:extLst>
              <a:ext uri="{FF2B5EF4-FFF2-40B4-BE49-F238E27FC236}">
                <a16:creationId xmlns:a16="http://schemas.microsoft.com/office/drawing/2014/main" id="{9EB0869C-43DF-DF4E-2A41-B4933AB3C166}"/>
              </a:ext>
            </a:extLst>
          </p:cNvPr>
          <p:cNvGrpSpPr/>
          <p:nvPr userDrawn="1"/>
        </p:nvGrpSpPr>
        <p:grpSpPr>
          <a:xfrm>
            <a:off x="4653681" y="2415514"/>
            <a:ext cx="2026972" cy="2026972"/>
            <a:chOff x="4222705" y="2415514"/>
            <a:chExt cx="2026972" cy="2026972"/>
          </a:xfrm>
        </p:grpSpPr>
        <p:sp>
          <p:nvSpPr>
            <p:cNvPr id="14" name="Oval 13">
              <a:extLst>
                <a:ext uri="{FF2B5EF4-FFF2-40B4-BE49-F238E27FC236}">
                  <a16:creationId xmlns:a16="http://schemas.microsoft.com/office/drawing/2014/main" id="{F5611DFC-1ABD-5D54-F146-C272653FE6A7}"/>
                </a:ext>
              </a:extLst>
            </p:cNvPr>
            <p:cNvSpPr/>
            <p:nvPr userDrawn="1"/>
          </p:nvSpPr>
          <p:spPr>
            <a:xfrm>
              <a:off x="4222705" y="2415514"/>
              <a:ext cx="2026972" cy="2026972"/>
            </a:xfrm>
            <a:prstGeom prst="ellipse">
              <a:avLst/>
            </a:pr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pic>
          <p:nvPicPr>
            <p:cNvPr id="18" name="Graphic 17" descr="Clipboard Checked with solid fill">
              <a:extLst>
                <a:ext uri="{FF2B5EF4-FFF2-40B4-BE49-F238E27FC236}">
                  <a16:creationId xmlns:a16="http://schemas.microsoft.com/office/drawing/2014/main" id="{E6BF05AF-0925-B1E8-CA0E-3AB4E0CC584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678969" y="2874503"/>
              <a:ext cx="1092104" cy="1092104"/>
            </a:xfrm>
            <a:prstGeom prst="rect">
              <a:avLst/>
            </a:prstGeom>
          </p:spPr>
        </p:pic>
      </p:grpSp>
      <p:sp>
        <p:nvSpPr>
          <p:cNvPr id="24" name="Text Placeholder 23">
            <a:extLst>
              <a:ext uri="{FF2B5EF4-FFF2-40B4-BE49-F238E27FC236}">
                <a16:creationId xmlns:a16="http://schemas.microsoft.com/office/drawing/2014/main" id="{66E984F8-2596-2E3B-41B9-F3558F0EC0DA}"/>
              </a:ext>
            </a:extLst>
          </p:cNvPr>
          <p:cNvSpPr>
            <a:spLocks noGrp="1"/>
          </p:cNvSpPr>
          <p:nvPr userDrawn="1">
            <p:ph type="body" sz="quarter" idx="11" hasCustomPrompt="1"/>
          </p:nvPr>
        </p:nvSpPr>
        <p:spPr>
          <a:xfrm>
            <a:off x="7412264" y="1013464"/>
            <a:ext cx="4048125" cy="4803775"/>
          </a:xfrm>
        </p:spPr>
        <p:txBody>
          <a:bodyPr anchor="ctr"/>
          <a:lstStyle>
            <a:lvl1pPr marL="514350" indent="-514350">
              <a:lnSpc>
                <a:spcPct val="150000"/>
              </a:lnSpc>
              <a:buClr>
                <a:srgbClr val="B3D335"/>
              </a:buClr>
              <a:buFont typeface="Wingdings" panose="05000000000000000000" pitchFamily="2" charset="2"/>
              <a:buChar char="ü"/>
              <a:defRPr>
                <a:solidFill>
                  <a:schemeClr val="bg1"/>
                </a:solidFill>
              </a:defRPr>
            </a:lvl1pPr>
            <a:lvl2pPr>
              <a:buNone/>
              <a:defRPr/>
            </a:lvl2pPr>
          </a:lstStyle>
          <a:p>
            <a:pPr lvl="0"/>
            <a:r>
              <a:rPr lang="en-US" dirty="0">
                <a:solidFill>
                  <a:schemeClr val="bg1"/>
                </a:solidFill>
              </a:rPr>
              <a:t>Thing 1</a:t>
            </a:r>
          </a:p>
          <a:p>
            <a:pPr lvl="0"/>
            <a:r>
              <a:rPr lang="en-US" dirty="0">
                <a:solidFill>
                  <a:schemeClr val="bg1"/>
                </a:solidFill>
              </a:rPr>
              <a:t>Thing 2</a:t>
            </a:r>
          </a:p>
          <a:p>
            <a:pPr lvl="0"/>
            <a:r>
              <a:rPr lang="en-US" dirty="0">
                <a:solidFill>
                  <a:schemeClr val="bg1"/>
                </a:solidFill>
              </a:rPr>
              <a:t>Thing 3</a:t>
            </a:r>
          </a:p>
          <a:p>
            <a:pPr lvl="0"/>
            <a:r>
              <a:rPr lang="en-US" dirty="0">
                <a:solidFill>
                  <a:schemeClr val="bg1"/>
                </a:solidFill>
              </a:rPr>
              <a:t>Thing 4</a:t>
            </a:r>
          </a:p>
          <a:p>
            <a:pPr lvl="0"/>
            <a:r>
              <a:rPr lang="en-US" dirty="0">
                <a:solidFill>
                  <a:schemeClr val="bg1"/>
                </a:solidFill>
              </a:rPr>
              <a:t>Thing 5</a:t>
            </a:r>
            <a:endParaRPr lang="en-US" dirty="0"/>
          </a:p>
        </p:txBody>
      </p:sp>
    </p:spTree>
    <p:extLst>
      <p:ext uri="{BB962C8B-B14F-4D97-AF65-F5344CB8AC3E}">
        <p14:creationId xmlns:p14="http://schemas.microsoft.com/office/powerpoint/2010/main" val="1234694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Slid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46A1579-B3E4-8C50-B65D-BA817EEA6BBB}"/>
              </a:ext>
            </a:extLst>
          </p:cNvPr>
          <p:cNvCxnSpPr>
            <a:cxnSpLocks/>
          </p:cNvCxnSpPr>
          <p:nvPr/>
        </p:nvCxnSpPr>
        <p:spPr>
          <a:xfrm>
            <a:off x="1737200" y="2659040"/>
            <a:ext cx="521208"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5BABFFC2-DE59-862C-F0C3-D4708DF2B802}"/>
              </a:ext>
            </a:extLst>
          </p:cNvPr>
          <p:cNvGrpSpPr/>
          <p:nvPr/>
        </p:nvGrpSpPr>
        <p:grpSpPr>
          <a:xfrm>
            <a:off x="0" y="5450305"/>
            <a:ext cx="12191998" cy="1407695"/>
            <a:chOff x="0" y="5450305"/>
            <a:chExt cx="12191998" cy="1407695"/>
          </a:xfrm>
        </p:grpSpPr>
        <p:sp>
          <p:nvSpPr>
            <p:cNvPr id="9" name="Right Triangle 1">
              <a:extLst>
                <a:ext uri="{FF2B5EF4-FFF2-40B4-BE49-F238E27FC236}">
                  <a16:creationId xmlns:a16="http://schemas.microsoft.com/office/drawing/2014/main" id="{DD5F6D7F-B928-145A-9A28-0AFE7C83C398}"/>
                </a:ext>
              </a:extLst>
            </p:cNvPr>
            <p:cNvSpPr/>
            <p:nvPr/>
          </p:nvSpPr>
          <p:spPr>
            <a:xfrm flipH="1">
              <a:off x="6095998" y="5450305"/>
              <a:ext cx="6096000" cy="1407695"/>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Lst>
              <a:ahLst/>
              <a:cxnLst>
                <a:cxn ang="0">
                  <a:pos x="csX0" y="csY0"/>
                </a:cxn>
                <a:cxn ang="0">
                  <a:pos x="csX1" y="csY1"/>
                </a:cxn>
                <a:cxn ang="0">
                  <a:pos x="csX2" y="csY2"/>
                </a:cxn>
                <a:cxn ang="0">
                  <a:pos x="csX3" y="csY3"/>
                </a:cxn>
              </a:cxnLst>
              <a:rect l="l" t="t" r="r" b="b"/>
              <a:pathLst>
                <a:path w="12192000" h="1981199">
                  <a:moveTo>
                    <a:pt x="0" y="1981199"/>
                  </a:moveTo>
                  <a:lnTo>
                    <a:pt x="0" y="0"/>
                  </a:lnTo>
                  <a:lnTo>
                    <a:pt x="12192000" y="1981199"/>
                  </a:lnTo>
                  <a:lnTo>
                    <a:pt x="0" y="1981199"/>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1">
              <a:extLst>
                <a:ext uri="{FF2B5EF4-FFF2-40B4-BE49-F238E27FC236}">
                  <a16:creationId xmlns:a16="http://schemas.microsoft.com/office/drawing/2014/main" id="{5D72A9FA-01EB-9726-FDF7-22601B979BB2}"/>
                </a:ext>
              </a:extLst>
            </p:cNvPr>
            <p:cNvSpPr/>
            <p:nvPr/>
          </p:nvSpPr>
          <p:spPr>
            <a:xfrm>
              <a:off x="0" y="5450305"/>
              <a:ext cx="6095999" cy="1407695"/>
            </a:xfrm>
            <a:custGeom>
              <a:avLst/>
              <a:gdLst>
                <a:gd name="csX0" fmla="*/ 0 w 12192000"/>
                <a:gd name="csY0" fmla="*/ 4141694 h 4141694"/>
                <a:gd name="csX1" fmla="*/ 0 w 12192000"/>
                <a:gd name="csY1" fmla="*/ 0 h 4141694"/>
                <a:gd name="csX2" fmla="*/ 12192000 w 12192000"/>
                <a:gd name="csY2" fmla="*/ 4141694 h 4141694"/>
                <a:gd name="csX3" fmla="*/ 0 w 12192000"/>
                <a:gd name="csY3" fmla="*/ 4141694 h 4141694"/>
                <a:gd name="csX0" fmla="*/ 0 w 12192000"/>
                <a:gd name="csY0" fmla="*/ 1981199 h 1981199"/>
                <a:gd name="csX1" fmla="*/ 0 w 12192000"/>
                <a:gd name="csY1" fmla="*/ 0 h 1981199"/>
                <a:gd name="csX2" fmla="*/ 12192000 w 12192000"/>
                <a:gd name="csY2" fmla="*/ 1981199 h 1981199"/>
                <a:gd name="csX3" fmla="*/ 0 w 12192000"/>
                <a:gd name="csY3" fmla="*/ 1981199 h 1981199"/>
              </a:gdLst>
              <a:ahLst/>
              <a:cxnLst>
                <a:cxn ang="0">
                  <a:pos x="csX0" y="csY0"/>
                </a:cxn>
                <a:cxn ang="0">
                  <a:pos x="csX1" y="csY1"/>
                </a:cxn>
                <a:cxn ang="0">
                  <a:pos x="csX2" y="csY2"/>
                </a:cxn>
                <a:cxn ang="0">
                  <a:pos x="csX3" y="csY3"/>
                </a:cxn>
              </a:cxnLst>
              <a:rect l="l" t="t" r="r" b="b"/>
              <a:pathLst>
                <a:path w="12192000" h="1981199">
                  <a:moveTo>
                    <a:pt x="0" y="1981199"/>
                  </a:moveTo>
                  <a:lnTo>
                    <a:pt x="0" y="0"/>
                  </a:lnTo>
                  <a:lnTo>
                    <a:pt x="12192000" y="1981199"/>
                  </a:lnTo>
                  <a:lnTo>
                    <a:pt x="0" y="1981199"/>
                  </a:lnTo>
                  <a:close/>
                </a:path>
              </a:pathLst>
            </a:custGeom>
            <a:solidFill>
              <a:srgbClr val="00A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2088F149-541B-0D07-D52A-0829262392E5}"/>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 IMEC All rights reserved.</a:t>
            </a:r>
          </a:p>
          <a:p>
            <a:pPr algn="l"/>
            <a:endParaRPr lang="en-US" dirty="0"/>
          </a:p>
        </p:txBody>
      </p:sp>
      <p:sp>
        <p:nvSpPr>
          <p:cNvPr id="13" name="Text Placeholder 12">
            <a:extLst>
              <a:ext uri="{FF2B5EF4-FFF2-40B4-BE49-F238E27FC236}">
                <a16:creationId xmlns:a16="http://schemas.microsoft.com/office/drawing/2014/main" id="{84A9251A-28AB-82D0-FC7D-0CD7D5D1F0ED}"/>
              </a:ext>
            </a:extLst>
          </p:cNvPr>
          <p:cNvSpPr>
            <a:spLocks noGrp="1"/>
          </p:cNvSpPr>
          <p:nvPr userDrawn="1">
            <p:ph type="body" sz="quarter" idx="10" hasCustomPrompt="1"/>
          </p:nvPr>
        </p:nvSpPr>
        <p:spPr>
          <a:xfrm>
            <a:off x="1609725" y="2971800"/>
            <a:ext cx="9110663" cy="2021303"/>
          </a:xfrm>
        </p:spPr>
        <p:txBody>
          <a:bodyPr>
            <a:normAutofit/>
          </a:bodyPr>
          <a:lstStyle>
            <a:lvl1pPr>
              <a:buNone/>
              <a:defRPr sz="6600">
                <a:latin typeface="+mj-lt"/>
              </a:defRPr>
            </a:lvl1pPr>
          </a:lstStyle>
          <a:p>
            <a:pPr lvl="0"/>
            <a:r>
              <a:rPr lang="en-US" dirty="0"/>
              <a:t>Section Title That Can be Two Lines</a:t>
            </a:r>
          </a:p>
        </p:txBody>
      </p:sp>
    </p:spTree>
    <p:extLst>
      <p:ext uri="{BB962C8B-B14F-4D97-AF65-F5344CB8AC3E}">
        <p14:creationId xmlns:p14="http://schemas.microsoft.com/office/powerpoint/2010/main" val="108810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ex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B64BF9-AABE-832B-7B2F-51D33AC052C8}"/>
              </a:ext>
            </a:extLst>
          </p:cNvPr>
          <p:cNvSpPr/>
          <p:nvPr/>
        </p:nvSpPr>
        <p:spPr>
          <a:xfrm>
            <a:off x="3441032" y="0"/>
            <a:ext cx="8750968" cy="6857999"/>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Pentagon 1">
            <a:extLst>
              <a:ext uri="{FF2B5EF4-FFF2-40B4-BE49-F238E27FC236}">
                <a16:creationId xmlns:a16="http://schemas.microsoft.com/office/drawing/2014/main" id="{27F62575-2205-DE57-070A-8E3BC865B384}"/>
              </a:ext>
            </a:extLst>
          </p:cNvPr>
          <p:cNvSpPr/>
          <p:nvPr/>
        </p:nvSpPr>
        <p:spPr>
          <a:xfrm>
            <a:off x="-20232" y="-2"/>
            <a:ext cx="4695475" cy="6857999"/>
          </a:xfrm>
          <a:custGeom>
            <a:avLst/>
            <a:gdLst>
              <a:gd name="csX0" fmla="*/ 0 w 7760369"/>
              <a:gd name="csY0" fmla="*/ 0 h 7387388"/>
              <a:gd name="csX1" fmla="*/ 4066675 w 7760369"/>
              <a:gd name="csY1" fmla="*/ 0 h 7387388"/>
              <a:gd name="csX2" fmla="*/ 7760369 w 7760369"/>
              <a:gd name="csY2" fmla="*/ 3693694 h 7387388"/>
              <a:gd name="csX3" fmla="*/ 4066675 w 7760369"/>
              <a:gd name="csY3" fmla="*/ 7387388 h 7387388"/>
              <a:gd name="csX4" fmla="*/ 0 w 7760369"/>
              <a:gd name="csY4" fmla="*/ 7387388 h 7387388"/>
              <a:gd name="csX5" fmla="*/ 0 w 7760369"/>
              <a:gd name="csY5" fmla="*/ 0 h 7387388"/>
              <a:gd name="csX0" fmla="*/ 0 w 7760369"/>
              <a:gd name="csY0" fmla="*/ 108284 h 7495672"/>
              <a:gd name="csX1" fmla="*/ 6833938 w 7760369"/>
              <a:gd name="csY1" fmla="*/ 0 h 7495672"/>
              <a:gd name="csX2" fmla="*/ 7760369 w 7760369"/>
              <a:gd name="csY2" fmla="*/ 3801978 h 7495672"/>
              <a:gd name="csX3" fmla="*/ 4066675 w 7760369"/>
              <a:gd name="csY3" fmla="*/ 7495672 h 7495672"/>
              <a:gd name="csX4" fmla="*/ 0 w 7760369"/>
              <a:gd name="csY4" fmla="*/ 7495672 h 7495672"/>
              <a:gd name="csX5" fmla="*/ 0 w 7760369"/>
              <a:gd name="csY5" fmla="*/ 108284 h 7495672"/>
              <a:gd name="csX0" fmla="*/ 0 w 7760369"/>
              <a:gd name="csY0" fmla="*/ 108284 h 7555829"/>
              <a:gd name="csX1" fmla="*/ 6833938 w 7760369"/>
              <a:gd name="csY1" fmla="*/ 0 h 7555829"/>
              <a:gd name="csX2" fmla="*/ 7760369 w 7760369"/>
              <a:gd name="csY2" fmla="*/ 3801978 h 7555829"/>
              <a:gd name="csX3" fmla="*/ 7218948 w 7760369"/>
              <a:gd name="csY3" fmla="*/ 7555829 h 7555829"/>
              <a:gd name="csX4" fmla="*/ 0 w 7760369"/>
              <a:gd name="csY4" fmla="*/ 7495672 h 7555829"/>
              <a:gd name="csX5" fmla="*/ 0 w 7760369"/>
              <a:gd name="csY5" fmla="*/ 108284 h 7555829"/>
              <a:gd name="csX0" fmla="*/ 0 w 7912111"/>
              <a:gd name="csY0" fmla="*/ 101461 h 7549006"/>
              <a:gd name="csX1" fmla="*/ 7912111 w 7912111"/>
              <a:gd name="csY1" fmla="*/ 0 h 7549006"/>
              <a:gd name="csX2" fmla="*/ 7760369 w 7912111"/>
              <a:gd name="csY2" fmla="*/ 3795155 h 7549006"/>
              <a:gd name="csX3" fmla="*/ 7218948 w 7912111"/>
              <a:gd name="csY3" fmla="*/ 7549006 h 7549006"/>
              <a:gd name="csX4" fmla="*/ 0 w 7912111"/>
              <a:gd name="csY4" fmla="*/ 7488849 h 7549006"/>
              <a:gd name="csX5" fmla="*/ 0 w 7912111"/>
              <a:gd name="csY5" fmla="*/ 101461 h 7549006"/>
              <a:gd name="csX0" fmla="*/ 0 w 7925759"/>
              <a:gd name="csY0" fmla="*/ 135580 h 7583125"/>
              <a:gd name="csX1" fmla="*/ 7925759 w 7925759"/>
              <a:gd name="csY1" fmla="*/ 0 h 7583125"/>
              <a:gd name="csX2" fmla="*/ 7760369 w 7925759"/>
              <a:gd name="csY2" fmla="*/ 3829274 h 7583125"/>
              <a:gd name="csX3" fmla="*/ 7218948 w 7925759"/>
              <a:gd name="csY3" fmla="*/ 7583125 h 7583125"/>
              <a:gd name="csX4" fmla="*/ 0 w 7925759"/>
              <a:gd name="csY4" fmla="*/ 7522968 h 7583125"/>
              <a:gd name="csX5" fmla="*/ 0 w 7925759"/>
              <a:gd name="csY5" fmla="*/ 135580 h 7583125"/>
              <a:gd name="csX0" fmla="*/ 0 w 7775634"/>
              <a:gd name="csY0" fmla="*/ 94637 h 7542182"/>
              <a:gd name="csX1" fmla="*/ 7775634 w 7775634"/>
              <a:gd name="csY1" fmla="*/ 0 h 7542182"/>
              <a:gd name="csX2" fmla="*/ 7760369 w 7775634"/>
              <a:gd name="csY2" fmla="*/ 3788331 h 7542182"/>
              <a:gd name="csX3" fmla="*/ 7218948 w 7775634"/>
              <a:gd name="csY3" fmla="*/ 7542182 h 7542182"/>
              <a:gd name="csX4" fmla="*/ 0 w 7775634"/>
              <a:gd name="csY4" fmla="*/ 7482025 h 7542182"/>
              <a:gd name="csX5" fmla="*/ 0 w 7775634"/>
              <a:gd name="csY5" fmla="*/ 94637 h 7542182"/>
              <a:gd name="csX0" fmla="*/ 0 w 7775634"/>
              <a:gd name="csY0" fmla="*/ 94637 h 7482025"/>
              <a:gd name="csX1" fmla="*/ 7775634 w 7775634"/>
              <a:gd name="csY1" fmla="*/ 0 h 7482025"/>
              <a:gd name="csX2" fmla="*/ 7760369 w 7775634"/>
              <a:gd name="csY2" fmla="*/ 3788331 h 7482025"/>
              <a:gd name="csX3" fmla="*/ 6669896 w 7775634"/>
              <a:gd name="csY3" fmla="*/ 7457122 h 7482025"/>
              <a:gd name="csX4" fmla="*/ 0 w 7775634"/>
              <a:gd name="csY4" fmla="*/ 7482025 h 7482025"/>
              <a:gd name="csX5" fmla="*/ 0 w 7775634"/>
              <a:gd name="csY5" fmla="*/ 94637 h 7482025"/>
              <a:gd name="csX0" fmla="*/ 2025993 w 7775634"/>
              <a:gd name="csY0" fmla="*/ 14185 h 7482025"/>
              <a:gd name="csX1" fmla="*/ 7775634 w 7775634"/>
              <a:gd name="csY1" fmla="*/ 0 h 7482025"/>
              <a:gd name="csX2" fmla="*/ 7760369 w 7775634"/>
              <a:gd name="csY2" fmla="*/ 3788331 h 7482025"/>
              <a:gd name="csX3" fmla="*/ 6669896 w 7775634"/>
              <a:gd name="csY3" fmla="*/ 7457122 h 7482025"/>
              <a:gd name="csX4" fmla="*/ 0 w 7775634"/>
              <a:gd name="csY4" fmla="*/ 7482025 h 7482025"/>
              <a:gd name="csX5" fmla="*/ 2025993 w 7775634"/>
              <a:gd name="csY5" fmla="*/ 14185 h 7482025"/>
              <a:gd name="csX0" fmla="*/ 23422 w 5773063"/>
              <a:gd name="csY0" fmla="*/ 14185 h 7457122"/>
              <a:gd name="csX1" fmla="*/ 5773063 w 5773063"/>
              <a:gd name="csY1" fmla="*/ 0 h 7457122"/>
              <a:gd name="csX2" fmla="*/ 5757798 w 5773063"/>
              <a:gd name="csY2" fmla="*/ 3788331 h 7457122"/>
              <a:gd name="csX3" fmla="*/ 4667325 w 5773063"/>
              <a:gd name="csY3" fmla="*/ 7457122 h 7457122"/>
              <a:gd name="csX4" fmla="*/ 0 w 5773063"/>
              <a:gd name="csY4" fmla="*/ 7240669 h 7457122"/>
              <a:gd name="csX5" fmla="*/ 23422 w 5773063"/>
              <a:gd name="csY5" fmla="*/ 14185 h 7457122"/>
              <a:gd name="csX0" fmla="*/ 23422 w 5773063"/>
              <a:gd name="csY0" fmla="*/ 14185 h 7240669"/>
              <a:gd name="csX1" fmla="*/ 5773063 w 5773063"/>
              <a:gd name="csY1" fmla="*/ 0 h 7240669"/>
              <a:gd name="csX2" fmla="*/ 5757798 w 5773063"/>
              <a:gd name="csY2" fmla="*/ 3788331 h 7240669"/>
              <a:gd name="csX3" fmla="*/ 4889833 w 5773063"/>
              <a:gd name="csY3" fmla="*/ 7235879 h 7240669"/>
              <a:gd name="csX4" fmla="*/ 0 w 5773063"/>
              <a:gd name="csY4" fmla="*/ 7240669 h 7240669"/>
              <a:gd name="csX5" fmla="*/ 23422 w 5773063"/>
              <a:gd name="csY5" fmla="*/ 14185 h 7240669"/>
              <a:gd name="csX0" fmla="*/ 23422 w 5773063"/>
              <a:gd name="csY0" fmla="*/ 14185 h 7240669"/>
              <a:gd name="csX1" fmla="*/ 5773063 w 5773063"/>
              <a:gd name="csY1" fmla="*/ 0 h 7240669"/>
              <a:gd name="csX2" fmla="*/ 5757798 w 5773063"/>
              <a:gd name="csY2" fmla="*/ 3788331 h 7240669"/>
              <a:gd name="csX3" fmla="*/ 4854700 w 5773063"/>
              <a:gd name="csY3" fmla="*/ 7235879 h 7240669"/>
              <a:gd name="csX4" fmla="*/ 0 w 5773063"/>
              <a:gd name="csY4" fmla="*/ 7240669 h 7240669"/>
              <a:gd name="csX5" fmla="*/ 23422 w 5773063"/>
              <a:gd name="csY5" fmla="*/ 14185 h 7240669"/>
              <a:gd name="csX0" fmla="*/ 23422 w 5773063"/>
              <a:gd name="csY0" fmla="*/ 14185 h 7240669"/>
              <a:gd name="csX1" fmla="*/ 5773063 w 5773063"/>
              <a:gd name="csY1" fmla="*/ 0 h 7240669"/>
              <a:gd name="csX2" fmla="*/ 5765148 w 5773063"/>
              <a:gd name="csY2" fmla="*/ 3636892 h 7240669"/>
              <a:gd name="csX3" fmla="*/ 4854700 w 5773063"/>
              <a:gd name="csY3" fmla="*/ 7235879 h 7240669"/>
              <a:gd name="csX4" fmla="*/ 0 w 5773063"/>
              <a:gd name="csY4" fmla="*/ 7240669 h 7240669"/>
              <a:gd name="csX5" fmla="*/ 23422 w 5773063"/>
              <a:gd name="csY5" fmla="*/ 14185 h 7240669"/>
              <a:gd name="csX0" fmla="*/ 23422 w 5773063"/>
              <a:gd name="csY0" fmla="*/ 14185 h 7240669"/>
              <a:gd name="csX1" fmla="*/ 5773063 w 5773063"/>
              <a:gd name="csY1" fmla="*/ 0 h 7240669"/>
              <a:gd name="csX2" fmla="*/ 5741727 w 5773063"/>
              <a:gd name="csY2" fmla="*/ 3623483 h 7240669"/>
              <a:gd name="csX3" fmla="*/ 4854700 w 5773063"/>
              <a:gd name="csY3" fmla="*/ 7235879 h 7240669"/>
              <a:gd name="csX4" fmla="*/ 0 w 5773063"/>
              <a:gd name="csY4" fmla="*/ 7240669 h 7240669"/>
              <a:gd name="csX5" fmla="*/ 23422 w 5773063"/>
              <a:gd name="csY5" fmla="*/ 14185 h 7240669"/>
              <a:gd name="csX0" fmla="*/ 23422 w 5773063"/>
              <a:gd name="csY0" fmla="*/ 14185 h 7240669"/>
              <a:gd name="csX1" fmla="*/ 5773063 w 5773063"/>
              <a:gd name="csY1" fmla="*/ 0 h 7240669"/>
              <a:gd name="csX2" fmla="*/ 5676827 w 5773063"/>
              <a:gd name="csY2" fmla="*/ 3612697 h 7240669"/>
              <a:gd name="csX3" fmla="*/ 4854700 w 5773063"/>
              <a:gd name="csY3" fmla="*/ 7235879 h 7240669"/>
              <a:gd name="csX4" fmla="*/ 0 w 5773063"/>
              <a:gd name="csY4" fmla="*/ 7240669 h 7240669"/>
              <a:gd name="csX5" fmla="*/ 23422 w 5773063"/>
              <a:gd name="csY5" fmla="*/ 14185 h 7240669"/>
              <a:gd name="csX0" fmla="*/ 23422 w 5773063"/>
              <a:gd name="csY0" fmla="*/ 14185 h 7240669"/>
              <a:gd name="csX1" fmla="*/ 5773063 w 5773063"/>
              <a:gd name="csY1" fmla="*/ 0 h 7240669"/>
              <a:gd name="csX2" fmla="*/ 5737540 w 5773063"/>
              <a:gd name="csY2" fmla="*/ 3618090 h 7240669"/>
              <a:gd name="csX3" fmla="*/ 4854700 w 5773063"/>
              <a:gd name="csY3" fmla="*/ 7235879 h 7240669"/>
              <a:gd name="csX4" fmla="*/ 0 w 5773063"/>
              <a:gd name="csY4" fmla="*/ 7240669 h 7240669"/>
              <a:gd name="csX5" fmla="*/ 23422 w 5773063"/>
              <a:gd name="csY5" fmla="*/ 14185 h 7240669"/>
            </a:gdLst>
            <a:ahLst/>
            <a:cxnLst>
              <a:cxn ang="0">
                <a:pos x="csX0" y="csY0"/>
              </a:cxn>
              <a:cxn ang="0">
                <a:pos x="csX1" y="csY1"/>
              </a:cxn>
              <a:cxn ang="0">
                <a:pos x="csX2" y="csY2"/>
              </a:cxn>
              <a:cxn ang="0">
                <a:pos x="csX3" y="csY3"/>
              </a:cxn>
              <a:cxn ang="0">
                <a:pos x="csX4" y="csY4"/>
              </a:cxn>
              <a:cxn ang="0">
                <a:pos x="csX5" y="csY5"/>
              </a:cxn>
            </a:cxnLst>
            <a:rect l="l" t="t" r="r" b="b"/>
            <a:pathLst>
              <a:path w="5773063" h="7240669">
                <a:moveTo>
                  <a:pt x="23422" y="14185"/>
                </a:moveTo>
                <a:lnTo>
                  <a:pt x="5773063" y="0"/>
                </a:lnTo>
                <a:cubicBezTo>
                  <a:pt x="5767975" y="1262777"/>
                  <a:pt x="5742628" y="2355313"/>
                  <a:pt x="5737540" y="3618090"/>
                </a:cubicBezTo>
                <a:lnTo>
                  <a:pt x="4854700" y="7235879"/>
                </a:lnTo>
                <a:lnTo>
                  <a:pt x="0" y="7240669"/>
                </a:lnTo>
                <a:cubicBezTo>
                  <a:pt x="7807" y="4831841"/>
                  <a:pt x="15615" y="2423013"/>
                  <a:pt x="23422" y="14185"/>
                </a:cubicBezTo>
                <a:close/>
              </a:path>
            </a:pathLst>
          </a:custGeom>
          <a:solidFill>
            <a:srgbClr val="00A8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19576C0B-5423-18E0-6F97-B3C775A36BEA}"/>
              </a:ext>
            </a:extLst>
          </p:cNvPr>
          <p:cNvCxnSpPr>
            <a:cxnSpLocks noGrp="1" noRot="1" noMove="1" noResize="1" noEditPoints="1" noAdjustHandles="1" noChangeArrowheads="1" noChangeShapeType="1"/>
          </p:cNvCxnSpPr>
          <p:nvPr/>
        </p:nvCxnSpPr>
        <p:spPr>
          <a:xfrm>
            <a:off x="5608972" y="879245"/>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sp>
        <p:nvSpPr>
          <p:cNvPr id="24" name="Picture Placeholder 23">
            <a:extLst>
              <a:ext uri="{FF2B5EF4-FFF2-40B4-BE49-F238E27FC236}">
                <a16:creationId xmlns:a16="http://schemas.microsoft.com/office/drawing/2014/main" id="{FF25A6CB-80AF-1809-E9A1-E29FABD2B0C1}"/>
              </a:ext>
            </a:extLst>
          </p:cNvPr>
          <p:cNvSpPr>
            <a:spLocks noGrp="1" noRot="1" noMove="1" noResize="1" noEditPoints="1" noAdjustHandles="1" noChangeArrowheads="1" noChangeShapeType="1"/>
          </p:cNvSpPr>
          <p:nvPr>
            <p:ph type="pic" sz="quarter" idx="10"/>
          </p:nvPr>
        </p:nvSpPr>
        <p:spPr>
          <a:xfrm>
            <a:off x="-20232" y="1"/>
            <a:ext cx="4664539" cy="6858000"/>
          </a:xfrm>
          <a:prstGeom prst="homePlate">
            <a:avLst>
              <a:gd name="adj" fmla="val 14511"/>
            </a:avLst>
          </a:prstGeom>
        </p:spPr>
        <p:txBody>
          <a:bodyPr/>
          <a:lstStyle/>
          <a:p>
            <a:r>
              <a:rPr lang="en-US"/>
              <a:t>Click icon to add picture</a:t>
            </a:r>
          </a:p>
        </p:txBody>
      </p:sp>
      <p:sp>
        <p:nvSpPr>
          <p:cNvPr id="28" name="Text Placeholder 27">
            <a:extLst>
              <a:ext uri="{FF2B5EF4-FFF2-40B4-BE49-F238E27FC236}">
                <a16:creationId xmlns:a16="http://schemas.microsoft.com/office/drawing/2014/main" id="{36023824-2E90-46D6-C334-D47726DC4DA7}"/>
              </a:ext>
            </a:extLst>
          </p:cNvPr>
          <p:cNvSpPr>
            <a:spLocks noGrp="1"/>
          </p:cNvSpPr>
          <p:nvPr>
            <p:ph type="body" sz="quarter" idx="11" hasCustomPrompt="1"/>
          </p:nvPr>
        </p:nvSpPr>
        <p:spPr>
          <a:xfrm>
            <a:off x="5504195" y="1190480"/>
            <a:ext cx="5983269" cy="568007"/>
          </a:xfrm>
        </p:spPr>
        <p:txBody>
          <a:bodyPr>
            <a:normAutofit/>
          </a:bodyPr>
          <a:lstStyle>
            <a:lvl1pPr>
              <a:buNone/>
              <a:defRPr sz="3600">
                <a:latin typeface="+mj-lt"/>
              </a:defRPr>
            </a:lvl1pPr>
          </a:lstStyle>
          <a:p>
            <a:pPr lvl="0"/>
            <a:r>
              <a:rPr lang="en-US" dirty="0"/>
              <a:t>Title</a:t>
            </a:r>
          </a:p>
        </p:txBody>
      </p:sp>
      <p:sp>
        <p:nvSpPr>
          <p:cNvPr id="30" name="Text Placeholder 29">
            <a:extLst>
              <a:ext uri="{FF2B5EF4-FFF2-40B4-BE49-F238E27FC236}">
                <a16:creationId xmlns:a16="http://schemas.microsoft.com/office/drawing/2014/main" id="{60550D26-1F09-0239-850C-574DB902B35C}"/>
              </a:ext>
            </a:extLst>
          </p:cNvPr>
          <p:cNvSpPr>
            <a:spLocks noGrp="1"/>
          </p:cNvSpPr>
          <p:nvPr>
            <p:ph type="body" sz="quarter" idx="12" hasCustomPrompt="1"/>
          </p:nvPr>
        </p:nvSpPr>
        <p:spPr>
          <a:xfrm>
            <a:off x="5510630" y="1997136"/>
            <a:ext cx="5976833" cy="819319"/>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31" name="TextBox 30">
            <a:extLst>
              <a:ext uri="{FF2B5EF4-FFF2-40B4-BE49-F238E27FC236}">
                <a16:creationId xmlns:a16="http://schemas.microsoft.com/office/drawing/2014/main" id="{8945E451-93C7-07D4-AA85-0129A6085F14}"/>
              </a:ext>
            </a:extLst>
          </p:cNvPr>
          <p:cNvSpPr txBox="1"/>
          <p:nvPr userDrawn="1"/>
        </p:nvSpPr>
        <p:spPr>
          <a:xfrm>
            <a:off x="7820339" y="6334125"/>
            <a:ext cx="3667125" cy="52322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25000"/>
                  </a:schemeClr>
                </a:solidFill>
              </a:rPr>
              <a:t>© IMEC All rights reserved.</a:t>
            </a:r>
          </a:p>
          <a:p>
            <a:pPr algn="r"/>
            <a:endParaRPr lang="en-US" dirty="0"/>
          </a:p>
        </p:txBody>
      </p:sp>
      <p:sp>
        <p:nvSpPr>
          <p:cNvPr id="18" name="Rectangle 17">
            <a:extLst>
              <a:ext uri="{FF2B5EF4-FFF2-40B4-BE49-F238E27FC236}">
                <a16:creationId xmlns:a16="http://schemas.microsoft.com/office/drawing/2014/main" id="{5AF2F64F-0807-10F3-C4A3-ED61FBE2FDD4}"/>
              </a:ext>
            </a:extLst>
          </p:cNvPr>
          <p:cNvSpPr/>
          <p:nvPr/>
        </p:nvSpPr>
        <p:spPr>
          <a:xfrm>
            <a:off x="5583707"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cxnSp>
        <p:nvCxnSpPr>
          <p:cNvPr id="20" name="Straight Connector 19">
            <a:extLst>
              <a:ext uri="{FF2B5EF4-FFF2-40B4-BE49-F238E27FC236}">
                <a16:creationId xmlns:a16="http://schemas.microsoft.com/office/drawing/2014/main" id="{5F9F7FA4-2171-6D77-1857-64FDCAE91977}"/>
              </a:ext>
            </a:extLst>
          </p:cNvPr>
          <p:cNvCxnSpPr>
            <a:cxnSpLocks/>
          </p:cNvCxnSpPr>
          <p:nvPr/>
        </p:nvCxnSpPr>
        <p:spPr>
          <a:xfrm>
            <a:off x="5583707" y="5997822"/>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sp>
        <p:nvSpPr>
          <p:cNvPr id="33" name="Text Placeholder 32">
            <a:extLst>
              <a:ext uri="{FF2B5EF4-FFF2-40B4-BE49-F238E27FC236}">
                <a16:creationId xmlns:a16="http://schemas.microsoft.com/office/drawing/2014/main" id="{A37DAC91-83A9-EFF3-3481-1DD25415A77D}"/>
              </a:ext>
            </a:extLst>
          </p:cNvPr>
          <p:cNvSpPr>
            <a:spLocks noGrp="1"/>
          </p:cNvSpPr>
          <p:nvPr>
            <p:ph type="body" sz="quarter" idx="13" hasCustomPrompt="1"/>
          </p:nvPr>
        </p:nvSpPr>
        <p:spPr>
          <a:xfrm>
            <a:off x="5739827"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1 section. It can hold 1-2 sentences.</a:t>
            </a:r>
          </a:p>
        </p:txBody>
      </p:sp>
      <p:sp>
        <p:nvSpPr>
          <p:cNvPr id="34" name="Text Placeholder 32">
            <a:extLst>
              <a:ext uri="{FF2B5EF4-FFF2-40B4-BE49-F238E27FC236}">
                <a16:creationId xmlns:a16="http://schemas.microsoft.com/office/drawing/2014/main" id="{E1554099-301C-63A5-A925-35937D9E6158}"/>
              </a:ext>
            </a:extLst>
          </p:cNvPr>
          <p:cNvSpPr>
            <a:spLocks noGrp="1"/>
          </p:cNvSpPr>
          <p:nvPr>
            <p:ph type="body" sz="quarter" idx="14" hasCustomPrompt="1"/>
          </p:nvPr>
        </p:nvSpPr>
        <p:spPr>
          <a:xfrm>
            <a:off x="5739827"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1</a:t>
            </a:r>
          </a:p>
        </p:txBody>
      </p:sp>
      <p:sp>
        <p:nvSpPr>
          <p:cNvPr id="43" name="Rectangle 42">
            <a:extLst>
              <a:ext uri="{FF2B5EF4-FFF2-40B4-BE49-F238E27FC236}">
                <a16:creationId xmlns:a16="http://schemas.microsoft.com/office/drawing/2014/main" id="{6F6AB85D-D017-A7CC-AC2A-13F2B1334ACA}"/>
              </a:ext>
            </a:extLst>
          </p:cNvPr>
          <p:cNvSpPr/>
          <p:nvPr userDrawn="1"/>
        </p:nvSpPr>
        <p:spPr>
          <a:xfrm>
            <a:off x="8768216" y="3155116"/>
            <a:ext cx="2719247" cy="2840348"/>
          </a:xfrm>
          <a:prstGeom prst="rect">
            <a:avLst/>
          </a:prstGeom>
          <a:solidFill>
            <a:schemeClr val="bg1"/>
          </a:solidFill>
          <a:ln>
            <a:noFill/>
          </a:ln>
          <a:effectLst>
            <a:outerShdw blurRad="50800" dist="88900" dir="6600000" sx="102000" sy="102000" algn="tl" rotWithShape="0">
              <a:prstClr val="black">
                <a:alpha val="9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45" name="Text Placeholder 32">
            <a:extLst>
              <a:ext uri="{FF2B5EF4-FFF2-40B4-BE49-F238E27FC236}">
                <a16:creationId xmlns:a16="http://schemas.microsoft.com/office/drawing/2014/main" id="{C2B1374E-6766-F5D9-0DCC-A881ACEE2AAF}"/>
              </a:ext>
            </a:extLst>
          </p:cNvPr>
          <p:cNvSpPr>
            <a:spLocks noGrp="1"/>
          </p:cNvSpPr>
          <p:nvPr>
            <p:ph type="body" sz="quarter" idx="15" hasCustomPrompt="1"/>
          </p:nvPr>
        </p:nvSpPr>
        <p:spPr>
          <a:xfrm>
            <a:off x="8924336" y="4755122"/>
            <a:ext cx="2396680" cy="937917"/>
          </a:xfrm>
        </p:spPr>
        <p:txBody>
          <a:bodyPr>
            <a:noAutofit/>
          </a:bodyPr>
          <a:lstStyle>
            <a:lvl1pPr marL="0" indent="0">
              <a:lnSpc>
                <a:spcPct val="120000"/>
              </a:lnSpc>
              <a:buNone/>
              <a:defRPr sz="1600">
                <a:solidFill>
                  <a:schemeClr val="bg2">
                    <a:lumMod val="25000"/>
                  </a:schemeClr>
                </a:solidFill>
              </a:defRPr>
            </a:lvl1pPr>
          </a:lstStyle>
          <a:p>
            <a:pPr lvl="0"/>
            <a:r>
              <a:rPr lang="en-US" dirty="0"/>
              <a:t>This is a placeholder for Point 2 section. It can hold 1-2 sentences.</a:t>
            </a:r>
          </a:p>
        </p:txBody>
      </p:sp>
      <p:sp>
        <p:nvSpPr>
          <p:cNvPr id="46" name="Text Placeholder 32">
            <a:extLst>
              <a:ext uri="{FF2B5EF4-FFF2-40B4-BE49-F238E27FC236}">
                <a16:creationId xmlns:a16="http://schemas.microsoft.com/office/drawing/2014/main" id="{12C6B44F-B6CA-E971-12C6-790858DD9540}"/>
              </a:ext>
            </a:extLst>
          </p:cNvPr>
          <p:cNvSpPr>
            <a:spLocks noGrp="1"/>
          </p:cNvSpPr>
          <p:nvPr>
            <p:ph type="body" sz="quarter" idx="16" hasCustomPrompt="1"/>
          </p:nvPr>
        </p:nvSpPr>
        <p:spPr>
          <a:xfrm>
            <a:off x="8924336" y="4213087"/>
            <a:ext cx="2396680" cy="421982"/>
          </a:xfrm>
        </p:spPr>
        <p:txBody>
          <a:bodyPr>
            <a:noAutofit/>
          </a:bodyPr>
          <a:lstStyle>
            <a:lvl1pPr marL="0" indent="0">
              <a:lnSpc>
                <a:spcPct val="120000"/>
              </a:lnSpc>
              <a:buNone/>
              <a:defRPr sz="2000">
                <a:solidFill>
                  <a:schemeClr val="bg2">
                    <a:lumMod val="25000"/>
                  </a:schemeClr>
                </a:solidFill>
                <a:latin typeface="Avenir Next Demi Bold" panose="020B0703020202020204" pitchFamily="34" charset="0"/>
              </a:defRPr>
            </a:lvl1pPr>
          </a:lstStyle>
          <a:p>
            <a:pPr lvl="0"/>
            <a:r>
              <a:rPr lang="en-US" dirty="0"/>
              <a:t>Point 2</a:t>
            </a:r>
          </a:p>
        </p:txBody>
      </p:sp>
      <p:cxnSp>
        <p:nvCxnSpPr>
          <p:cNvPr id="47" name="Straight Connector 46">
            <a:extLst>
              <a:ext uri="{FF2B5EF4-FFF2-40B4-BE49-F238E27FC236}">
                <a16:creationId xmlns:a16="http://schemas.microsoft.com/office/drawing/2014/main" id="{683792BA-A678-67D7-D4B3-CE54DE5BA6F7}"/>
              </a:ext>
            </a:extLst>
          </p:cNvPr>
          <p:cNvCxnSpPr>
            <a:cxnSpLocks/>
          </p:cNvCxnSpPr>
          <p:nvPr userDrawn="1"/>
        </p:nvCxnSpPr>
        <p:spPr>
          <a:xfrm>
            <a:off x="8768216" y="5995464"/>
            <a:ext cx="2719247" cy="0"/>
          </a:xfrm>
          <a:prstGeom prst="line">
            <a:avLst/>
          </a:prstGeom>
          <a:ln w="76200">
            <a:solidFill>
              <a:srgbClr val="00A8E5"/>
            </a:solidFill>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CAFAFA5E-B97F-9D72-58B3-DC90C6318CC0}"/>
              </a:ext>
            </a:extLst>
          </p:cNvPr>
          <p:cNvSpPr/>
          <p:nvPr userDrawn="1"/>
        </p:nvSpPr>
        <p:spPr>
          <a:xfrm>
            <a:off x="5766645" y="3373887"/>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A0008CB-7774-4CE5-ACD2-3747AA794DD3}"/>
              </a:ext>
            </a:extLst>
          </p:cNvPr>
          <p:cNvSpPr/>
          <p:nvPr userDrawn="1"/>
        </p:nvSpPr>
        <p:spPr>
          <a:xfrm>
            <a:off x="9033471" y="3373887"/>
            <a:ext cx="620430" cy="62043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7358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Text Slide 2">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E3725CA9-D987-542D-10E5-746152D548B3}"/>
              </a:ext>
            </a:extLst>
          </p:cNvPr>
          <p:cNvSpPr/>
          <p:nvPr/>
        </p:nvSpPr>
        <p:spPr>
          <a:xfrm>
            <a:off x="8775510" y="-54591"/>
            <a:ext cx="3416490" cy="6912591"/>
          </a:xfrm>
          <a:custGeom>
            <a:avLst/>
            <a:gdLst>
              <a:gd name="csX0" fmla="*/ 0 w 3416490"/>
              <a:gd name="csY0" fmla="*/ 0 h 6858000"/>
              <a:gd name="csX1" fmla="*/ 3416490 w 3416490"/>
              <a:gd name="csY1" fmla="*/ 0 h 6858000"/>
              <a:gd name="csX2" fmla="*/ 3416490 w 3416490"/>
              <a:gd name="csY2" fmla="*/ 6858000 h 6858000"/>
              <a:gd name="csX3" fmla="*/ 0 w 3416490"/>
              <a:gd name="csY3" fmla="*/ 6858000 h 6858000"/>
              <a:gd name="csX4" fmla="*/ 0 w 3416490"/>
              <a:gd name="csY4" fmla="*/ 0 h 6858000"/>
              <a:gd name="csX0" fmla="*/ 928048 w 3416490"/>
              <a:gd name="csY0" fmla="*/ 0 h 6912591"/>
              <a:gd name="csX1" fmla="*/ 3416490 w 3416490"/>
              <a:gd name="csY1" fmla="*/ 54591 h 6912591"/>
              <a:gd name="csX2" fmla="*/ 3416490 w 3416490"/>
              <a:gd name="csY2" fmla="*/ 6912591 h 6912591"/>
              <a:gd name="csX3" fmla="*/ 0 w 3416490"/>
              <a:gd name="csY3" fmla="*/ 6912591 h 6912591"/>
              <a:gd name="csX4" fmla="*/ 928048 w 3416490"/>
              <a:gd name="csY4" fmla="*/ 0 h 6912591"/>
            </a:gdLst>
            <a:ahLst/>
            <a:cxnLst>
              <a:cxn ang="0">
                <a:pos x="csX0" y="csY0"/>
              </a:cxn>
              <a:cxn ang="0">
                <a:pos x="csX1" y="csY1"/>
              </a:cxn>
              <a:cxn ang="0">
                <a:pos x="csX2" y="csY2"/>
              </a:cxn>
              <a:cxn ang="0">
                <a:pos x="csX3" y="csY3"/>
              </a:cxn>
              <a:cxn ang="0">
                <a:pos x="csX4" y="csY4"/>
              </a:cxn>
            </a:cxnLst>
            <a:rect l="l" t="t" r="r" b="b"/>
            <a:pathLst>
              <a:path w="3416490" h="6912591">
                <a:moveTo>
                  <a:pt x="928048" y="0"/>
                </a:moveTo>
                <a:lnTo>
                  <a:pt x="3416490" y="54591"/>
                </a:lnTo>
                <a:lnTo>
                  <a:pt x="3416490" y="6912591"/>
                </a:lnTo>
                <a:lnTo>
                  <a:pt x="0" y="6912591"/>
                </a:lnTo>
                <a:lnTo>
                  <a:pt x="928048" y="0"/>
                </a:lnTo>
                <a:close/>
              </a:path>
            </a:pathLst>
          </a:custGeom>
          <a:solidFill>
            <a:srgbClr val="003B5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0">
            <a:extLst>
              <a:ext uri="{FF2B5EF4-FFF2-40B4-BE49-F238E27FC236}">
                <a16:creationId xmlns:a16="http://schemas.microsoft.com/office/drawing/2014/main" id="{FB7C1B14-6D95-A0A9-CA3A-CBCEAAF28EB9}"/>
              </a:ext>
            </a:extLst>
          </p:cNvPr>
          <p:cNvSpPr/>
          <p:nvPr/>
        </p:nvSpPr>
        <p:spPr>
          <a:xfrm rot="21230260">
            <a:off x="7464312" y="969398"/>
            <a:ext cx="3007390" cy="5035996"/>
          </a:xfrm>
          <a:custGeom>
            <a:avLst/>
            <a:gdLst>
              <a:gd name="csX0" fmla="*/ 0 w 3159442"/>
              <a:gd name="csY0" fmla="*/ 0 h 3693694"/>
              <a:gd name="csX1" fmla="*/ 3159442 w 3159442"/>
              <a:gd name="csY1" fmla="*/ 0 h 3693694"/>
              <a:gd name="csX2" fmla="*/ 3159442 w 3159442"/>
              <a:gd name="csY2" fmla="*/ 3693694 h 3693694"/>
              <a:gd name="csX3" fmla="*/ 0 w 3159442"/>
              <a:gd name="csY3" fmla="*/ 3693694 h 3693694"/>
              <a:gd name="csX4" fmla="*/ 0 w 3159442"/>
              <a:gd name="csY4" fmla="*/ 0 h 3693694"/>
              <a:gd name="csX0" fmla="*/ 0 w 3159442"/>
              <a:gd name="csY0" fmla="*/ 0 h 3693694"/>
              <a:gd name="csX1" fmla="*/ 3124339 w 3159442"/>
              <a:gd name="csY1" fmla="*/ 250213 h 3693694"/>
              <a:gd name="csX2" fmla="*/ 3159442 w 3159442"/>
              <a:gd name="csY2" fmla="*/ 3693694 h 3693694"/>
              <a:gd name="csX3" fmla="*/ 0 w 3159442"/>
              <a:gd name="csY3" fmla="*/ 3693694 h 3693694"/>
              <a:gd name="csX4" fmla="*/ 0 w 3159442"/>
              <a:gd name="csY4" fmla="*/ 0 h 3693694"/>
              <a:gd name="csX0" fmla="*/ 0 w 3124339"/>
              <a:gd name="csY0" fmla="*/ 0 h 3704579"/>
              <a:gd name="csX1" fmla="*/ 3124339 w 3124339"/>
              <a:gd name="csY1" fmla="*/ 250213 h 3704579"/>
              <a:gd name="csX2" fmla="*/ 2890628 w 3124339"/>
              <a:gd name="csY2" fmla="*/ 3704579 h 3704579"/>
              <a:gd name="csX3" fmla="*/ 0 w 3124339"/>
              <a:gd name="csY3" fmla="*/ 3693694 h 3704579"/>
              <a:gd name="csX4" fmla="*/ 0 w 3124339"/>
              <a:gd name="csY4" fmla="*/ 0 h 3704579"/>
              <a:gd name="csX0" fmla="*/ 0 w 3124339"/>
              <a:gd name="csY0" fmla="*/ 0 h 3693694"/>
              <a:gd name="csX1" fmla="*/ 3124339 w 3124339"/>
              <a:gd name="csY1" fmla="*/ 250213 h 3693694"/>
              <a:gd name="csX2" fmla="*/ 2718267 w 3124339"/>
              <a:gd name="csY2" fmla="*/ 3680203 h 3693694"/>
              <a:gd name="csX3" fmla="*/ 0 w 3124339"/>
              <a:gd name="csY3" fmla="*/ 3693694 h 3693694"/>
              <a:gd name="csX4" fmla="*/ 0 w 3124339"/>
              <a:gd name="csY4" fmla="*/ 0 h 3693694"/>
              <a:gd name="csX0" fmla="*/ 0 w 2718267"/>
              <a:gd name="csY0" fmla="*/ 0 h 3693694"/>
              <a:gd name="csX1" fmla="*/ 2328823 w 2718267"/>
              <a:gd name="csY1" fmla="*/ 113495 h 3693694"/>
              <a:gd name="csX2" fmla="*/ 2718267 w 2718267"/>
              <a:gd name="csY2" fmla="*/ 3680203 h 3693694"/>
              <a:gd name="csX3" fmla="*/ 0 w 2718267"/>
              <a:gd name="csY3" fmla="*/ 3693694 h 3693694"/>
              <a:gd name="csX4" fmla="*/ 0 w 2718267"/>
              <a:gd name="csY4" fmla="*/ 0 h 3693694"/>
              <a:gd name="csX0" fmla="*/ 0 w 2730607"/>
              <a:gd name="csY0" fmla="*/ 0 h 3755140"/>
              <a:gd name="csX1" fmla="*/ 2328823 w 2730607"/>
              <a:gd name="csY1" fmla="*/ 113495 h 3755140"/>
              <a:gd name="csX2" fmla="*/ 2730607 w 2730607"/>
              <a:gd name="csY2" fmla="*/ 3755140 h 3755140"/>
              <a:gd name="csX3" fmla="*/ 0 w 2730607"/>
              <a:gd name="csY3" fmla="*/ 3693694 h 3755140"/>
              <a:gd name="csX4" fmla="*/ 0 w 2730607"/>
              <a:gd name="csY4" fmla="*/ 0 h 3755140"/>
            </a:gdLst>
            <a:ahLst/>
            <a:cxnLst>
              <a:cxn ang="0">
                <a:pos x="csX0" y="csY0"/>
              </a:cxn>
              <a:cxn ang="0">
                <a:pos x="csX1" y="csY1"/>
              </a:cxn>
              <a:cxn ang="0">
                <a:pos x="csX2" y="csY2"/>
              </a:cxn>
              <a:cxn ang="0">
                <a:pos x="csX3" y="csY3"/>
              </a:cxn>
              <a:cxn ang="0">
                <a:pos x="csX4" y="csY4"/>
              </a:cxn>
            </a:cxnLst>
            <a:rect l="l" t="t" r="r" b="b"/>
            <a:pathLst>
              <a:path w="2730607" h="3755140">
                <a:moveTo>
                  <a:pt x="0" y="0"/>
                </a:moveTo>
                <a:lnTo>
                  <a:pt x="2328823" y="113495"/>
                </a:lnTo>
                <a:lnTo>
                  <a:pt x="2730607" y="3755140"/>
                </a:lnTo>
                <a:lnTo>
                  <a:pt x="0" y="3693694"/>
                </a:lnTo>
                <a:lnTo>
                  <a:pt x="0" y="0"/>
                </a:lnTo>
                <a:close/>
              </a:path>
            </a:pathLst>
          </a:custGeom>
          <a:solidFill>
            <a:srgbClr val="B3D3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1C6CDE99-CEA3-899D-A6E3-62BAB3376633}"/>
              </a:ext>
            </a:extLst>
          </p:cNvPr>
          <p:cNvCxnSpPr>
            <a:cxnSpLocks/>
          </p:cNvCxnSpPr>
          <p:nvPr/>
        </p:nvCxnSpPr>
        <p:spPr>
          <a:xfrm>
            <a:off x="1038865" y="1155637"/>
            <a:ext cx="525272" cy="0"/>
          </a:xfrm>
          <a:prstGeom prst="line">
            <a:avLst/>
          </a:prstGeom>
          <a:ln w="57150">
            <a:solidFill>
              <a:srgbClr val="00A8E5"/>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1C3D6917-49BD-13FE-1048-92975B4B739C}"/>
              </a:ext>
            </a:extLst>
          </p:cNvPr>
          <p:cNvCxnSpPr>
            <a:cxnSpLocks/>
          </p:cNvCxnSpPr>
          <p:nvPr/>
        </p:nvCxnSpPr>
        <p:spPr>
          <a:xfrm flipH="1">
            <a:off x="926571" y="3383609"/>
            <a:ext cx="5843284" cy="3653"/>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6A7EA10-5D16-CD49-A5E9-AE0A5689274D}"/>
              </a:ext>
            </a:extLst>
          </p:cNvPr>
          <p:cNvCxnSpPr>
            <a:cxnSpLocks/>
          </p:cNvCxnSpPr>
          <p:nvPr/>
        </p:nvCxnSpPr>
        <p:spPr>
          <a:xfrm flipH="1">
            <a:off x="926571" y="4657270"/>
            <a:ext cx="5843284" cy="4460"/>
          </a:xfrm>
          <a:prstGeom prst="line">
            <a:avLst/>
          </a:prstGeom>
          <a:ln w="317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Text Placeholder 27">
            <a:extLst>
              <a:ext uri="{FF2B5EF4-FFF2-40B4-BE49-F238E27FC236}">
                <a16:creationId xmlns:a16="http://schemas.microsoft.com/office/drawing/2014/main" id="{2A8F5239-88AF-444F-368E-83B26F818633}"/>
              </a:ext>
            </a:extLst>
          </p:cNvPr>
          <p:cNvSpPr>
            <a:spLocks noGrp="1"/>
          </p:cNvSpPr>
          <p:nvPr>
            <p:ph type="body" sz="quarter" idx="11" hasCustomPrompt="1"/>
          </p:nvPr>
        </p:nvSpPr>
        <p:spPr>
          <a:xfrm>
            <a:off x="914133" y="1571494"/>
            <a:ext cx="5849287" cy="568007"/>
          </a:xfrm>
        </p:spPr>
        <p:txBody>
          <a:bodyPr>
            <a:normAutofit/>
          </a:bodyPr>
          <a:lstStyle>
            <a:lvl1pPr>
              <a:buNone/>
              <a:defRPr sz="3600">
                <a:latin typeface="+mj-lt"/>
              </a:defRPr>
            </a:lvl1pPr>
          </a:lstStyle>
          <a:p>
            <a:pPr lvl="0"/>
            <a:r>
              <a:rPr lang="en-US" dirty="0"/>
              <a:t>Title</a:t>
            </a:r>
          </a:p>
        </p:txBody>
      </p:sp>
      <p:sp>
        <p:nvSpPr>
          <p:cNvPr id="16" name="Text Placeholder 29">
            <a:extLst>
              <a:ext uri="{FF2B5EF4-FFF2-40B4-BE49-F238E27FC236}">
                <a16:creationId xmlns:a16="http://schemas.microsoft.com/office/drawing/2014/main" id="{F37796FB-0264-29E6-305A-E6138FE8E972}"/>
              </a:ext>
            </a:extLst>
          </p:cNvPr>
          <p:cNvSpPr>
            <a:spLocks noGrp="1"/>
          </p:cNvSpPr>
          <p:nvPr>
            <p:ph type="body" sz="quarter" idx="12" hasCustomPrompt="1"/>
          </p:nvPr>
        </p:nvSpPr>
        <p:spPr>
          <a:xfrm>
            <a:off x="920568" y="2378150"/>
            <a:ext cx="5849287"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17" name="Text Placeholder 29">
            <a:extLst>
              <a:ext uri="{FF2B5EF4-FFF2-40B4-BE49-F238E27FC236}">
                <a16:creationId xmlns:a16="http://schemas.microsoft.com/office/drawing/2014/main" id="{F3E04840-14F2-D76C-D703-295E022394C8}"/>
              </a:ext>
            </a:extLst>
          </p:cNvPr>
          <p:cNvSpPr>
            <a:spLocks noGrp="1"/>
          </p:cNvSpPr>
          <p:nvPr>
            <p:ph type="body" sz="quarter" idx="13" hasCustomPrompt="1"/>
          </p:nvPr>
        </p:nvSpPr>
        <p:spPr>
          <a:xfrm>
            <a:off x="914133" y="3668560"/>
            <a:ext cx="5849287"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18" name="Text Placeholder 29">
            <a:extLst>
              <a:ext uri="{FF2B5EF4-FFF2-40B4-BE49-F238E27FC236}">
                <a16:creationId xmlns:a16="http://schemas.microsoft.com/office/drawing/2014/main" id="{D07417FB-1FCE-C88A-9B68-F0997E6BF7EB}"/>
              </a:ext>
            </a:extLst>
          </p:cNvPr>
          <p:cNvSpPr>
            <a:spLocks noGrp="1"/>
          </p:cNvSpPr>
          <p:nvPr>
            <p:ph type="body" sz="quarter" idx="14" hasCustomPrompt="1"/>
          </p:nvPr>
        </p:nvSpPr>
        <p:spPr>
          <a:xfrm>
            <a:off x="920568" y="4958970"/>
            <a:ext cx="5849287" cy="750061"/>
          </a:xfrm>
        </p:spPr>
        <p:txBody>
          <a:bodyPr>
            <a:normAutofit/>
          </a:bodyPr>
          <a:lstStyle>
            <a:lvl1pPr marL="0" indent="0" algn="l">
              <a:lnSpc>
                <a:spcPct val="120000"/>
              </a:lnSpc>
              <a:buFont typeface="Arial" panose="020B0604020202020204" pitchFamily="34" charset="0"/>
              <a:buNone/>
              <a:defRPr sz="1800">
                <a:solidFill>
                  <a:schemeClr val="bg2">
                    <a:lumMod val="25000"/>
                  </a:schemeClr>
                </a:solidFill>
                <a:latin typeface="+mn-lt"/>
              </a:defRPr>
            </a:lvl1pPr>
          </a:lstStyle>
          <a:p>
            <a:pPr lvl="0"/>
            <a:r>
              <a:rPr lang="en-US" dirty="0"/>
              <a:t>This is a placeholder for a description that introduces this section’s content and be 1-3 sentences.</a:t>
            </a:r>
          </a:p>
        </p:txBody>
      </p:sp>
      <p:sp>
        <p:nvSpPr>
          <p:cNvPr id="24" name="Picture Placeholder 23">
            <a:extLst>
              <a:ext uri="{FF2B5EF4-FFF2-40B4-BE49-F238E27FC236}">
                <a16:creationId xmlns:a16="http://schemas.microsoft.com/office/drawing/2014/main" id="{600CDB4B-541C-689C-9AFC-1C4D4F82F64A}"/>
              </a:ext>
            </a:extLst>
          </p:cNvPr>
          <p:cNvSpPr>
            <a:spLocks noGrp="1"/>
          </p:cNvSpPr>
          <p:nvPr>
            <p:ph type="pic" sz="quarter" idx="15"/>
          </p:nvPr>
        </p:nvSpPr>
        <p:spPr>
          <a:xfrm>
            <a:off x="7562477" y="987467"/>
            <a:ext cx="3441031" cy="4828473"/>
          </a:xfrm>
        </p:spPr>
        <p:txBody>
          <a:bodyPr/>
          <a:lstStyle/>
          <a:p>
            <a:r>
              <a:rPr lang="en-US"/>
              <a:t>Click icon to add picture</a:t>
            </a:r>
          </a:p>
        </p:txBody>
      </p:sp>
    </p:spTree>
    <p:extLst>
      <p:ext uri="{BB962C8B-B14F-4D97-AF65-F5344CB8AC3E}">
        <p14:creationId xmlns:p14="http://schemas.microsoft.com/office/powerpoint/2010/main" val="3998094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9A9536-B04C-F18E-6669-4AB3B52A8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70D7D87-1ADA-0E22-2F2C-D9B0D65725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a:extLst>
              <a:ext uri="{FF2B5EF4-FFF2-40B4-BE49-F238E27FC236}">
                <a16:creationId xmlns:a16="http://schemas.microsoft.com/office/drawing/2014/main" id="{0FED79F5-7B68-9E0B-964D-E627FCCDF478}"/>
              </a:ext>
            </a:extLst>
          </p:cNvPr>
          <p:cNvSpPr txBox="1"/>
          <p:nvPr userDrawn="1"/>
        </p:nvSpPr>
        <p:spPr>
          <a:xfrm>
            <a:off x="465221" y="6334125"/>
            <a:ext cx="36671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2">
                    <a:lumMod val="25000"/>
                  </a:schemeClr>
                </a:solidFill>
              </a:rPr>
              <a:t>© IMEC All rights reserved.</a:t>
            </a:r>
          </a:p>
          <a:p>
            <a:pPr algn="l"/>
            <a:endParaRPr lang="en-US" dirty="0"/>
          </a:p>
        </p:txBody>
      </p:sp>
    </p:spTree>
    <p:extLst>
      <p:ext uri="{BB962C8B-B14F-4D97-AF65-F5344CB8AC3E}">
        <p14:creationId xmlns:p14="http://schemas.microsoft.com/office/powerpoint/2010/main" val="174213072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686" r:id="rId5"/>
    <p:sldLayoutId id="2147483687" r:id="rId6"/>
    <p:sldLayoutId id="2147483649" r:id="rId7"/>
    <p:sldLayoutId id="2147483688" r:id="rId8"/>
    <p:sldLayoutId id="2147483689" r:id="rId9"/>
    <p:sldLayoutId id="2147483690" r:id="rId10"/>
    <p:sldLayoutId id="2147483691" r:id="rId11"/>
    <p:sldLayoutId id="2147483650" r:id="rId12"/>
    <p:sldLayoutId id="2147483651" r:id="rId13"/>
    <p:sldLayoutId id="2147483652" r:id="rId14"/>
    <p:sldLayoutId id="2147483692" r:id="rId15"/>
    <p:sldLayoutId id="2147483693" r:id="rId16"/>
    <p:sldLayoutId id="2147483653" r:id="rId17"/>
    <p:sldLayoutId id="2147483654" r:id="rId18"/>
    <p:sldLayoutId id="2147483694" r:id="rId19"/>
    <p:sldLayoutId id="2147483695" r:id="rId20"/>
    <p:sldLayoutId id="2147483655" r:id="rId21"/>
    <p:sldLayoutId id="2147483696" r:id="rId22"/>
    <p:sldLayoutId id="2147483697" r:id="rId23"/>
    <p:sldLayoutId id="2147483698"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AE0B81-0472-25CC-3632-06FAD7E9B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6D83DC-BD46-EF4E-F052-D8E183A61B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19295C-9F64-6976-1634-72104F9DA8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4E4194F-5BE6-419D-8610-E4058ECF7651}" type="datetimeFigureOut">
              <a:rPr lang="en-US" smtClean="0"/>
              <a:t>9/8/2026</a:t>
            </a:fld>
            <a:endParaRPr lang="en-US"/>
          </a:p>
        </p:txBody>
      </p:sp>
      <p:sp>
        <p:nvSpPr>
          <p:cNvPr id="5" name="Footer Placeholder 4">
            <a:extLst>
              <a:ext uri="{FF2B5EF4-FFF2-40B4-BE49-F238E27FC236}">
                <a16:creationId xmlns:a16="http://schemas.microsoft.com/office/drawing/2014/main" id="{1B2BC30B-BEA9-B5EC-FD00-D629424104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057990D-33AF-36D6-F23B-F99DFD7EF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6FF8392-6CF5-44E3-B45E-842B3F82FA10}" type="slidenum">
              <a:rPr lang="en-US" smtClean="0"/>
              <a:t>‹#›</a:t>
            </a:fld>
            <a:endParaRPr lang="en-US"/>
          </a:p>
        </p:txBody>
      </p:sp>
    </p:spTree>
    <p:extLst>
      <p:ext uri="{BB962C8B-B14F-4D97-AF65-F5344CB8AC3E}">
        <p14:creationId xmlns:p14="http://schemas.microsoft.com/office/powerpoint/2010/main" val="21897484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750F1F-0E4E-081D-2E19-E6F0419B5F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40724F5-DF1A-745C-982A-A6785A221E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7232EE-24D3-509E-35BB-B800460D9E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B0AEB9B-BEDE-40DA-9547-DB821AB67376}" type="datetimeFigureOut">
              <a:rPr lang="en-US" smtClean="0"/>
              <a:t>9/8/2026</a:t>
            </a:fld>
            <a:endParaRPr lang="en-US"/>
          </a:p>
        </p:txBody>
      </p:sp>
      <p:sp>
        <p:nvSpPr>
          <p:cNvPr id="5" name="Footer Placeholder 4">
            <a:extLst>
              <a:ext uri="{FF2B5EF4-FFF2-40B4-BE49-F238E27FC236}">
                <a16:creationId xmlns:a16="http://schemas.microsoft.com/office/drawing/2014/main" id="{25E8A3C0-1B07-130E-8206-7E9A4CEBC8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583531B-059A-93C7-DAE8-7CE69696A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68AFC6-9831-4618-96CA-ECF630ECFE43}" type="slidenum">
              <a:rPr lang="en-US" smtClean="0"/>
              <a:t>‹#›</a:t>
            </a:fld>
            <a:endParaRPr lang="en-US"/>
          </a:p>
        </p:txBody>
      </p:sp>
    </p:spTree>
    <p:extLst>
      <p:ext uri="{BB962C8B-B14F-4D97-AF65-F5344CB8AC3E}">
        <p14:creationId xmlns:p14="http://schemas.microsoft.com/office/powerpoint/2010/main" val="40330314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6.xml"/><Relationship Id="rId1" Type="http://schemas.openxmlformats.org/officeDocument/2006/relationships/tags" Target="../tags/tag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052310-CD1E-7CBC-F268-E260E9D92EBC}"/>
              </a:ext>
            </a:extLst>
          </p:cNvPr>
          <p:cNvSpPr>
            <a:spLocks noGrp="1"/>
          </p:cNvSpPr>
          <p:nvPr>
            <p:ph type="body" sz="quarter" idx="10"/>
          </p:nvPr>
        </p:nvSpPr>
        <p:spPr/>
        <p:txBody>
          <a:bodyPr/>
          <a:lstStyle/>
          <a:p>
            <a:r>
              <a:rPr lang="en-US" dirty="0"/>
              <a:t>NAVIGATING</a:t>
            </a:r>
          </a:p>
        </p:txBody>
      </p:sp>
      <p:sp>
        <p:nvSpPr>
          <p:cNvPr id="3" name="Text Placeholder 2">
            <a:extLst>
              <a:ext uri="{FF2B5EF4-FFF2-40B4-BE49-F238E27FC236}">
                <a16:creationId xmlns:a16="http://schemas.microsoft.com/office/drawing/2014/main" id="{1E351A5E-07CC-74E1-6B70-F6F2FE085858}"/>
              </a:ext>
            </a:extLst>
          </p:cNvPr>
          <p:cNvSpPr>
            <a:spLocks noGrp="1"/>
          </p:cNvSpPr>
          <p:nvPr>
            <p:ph type="body" sz="quarter" idx="11"/>
          </p:nvPr>
        </p:nvSpPr>
        <p:spPr/>
        <p:txBody>
          <a:bodyPr/>
          <a:lstStyle/>
          <a:p>
            <a:r>
              <a:rPr lang="en-US" dirty="0"/>
              <a:t>INVISIBLE</a:t>
            </a:r>
          </a:p>
        </p:txBody>
      </p:sp>
      <p:sp>
        <p:nvSpPr>
          <p:cNvPr id="4" name="Text Placeholder 3">
            <a:extLst>
              <a:ext uri="{FF2B5EF4-FFF2-40B4-BE49-F238E27FC236}">
                <a16:creationId xmlns:a16="http://schemas.microsoft.com/office/drawing/2014/main" id="{30D0A5B8-8E5F-937D-BAC2-72B4D8F5F575}"/>
              </a:ext>
            </a:extLst>
          </p:cNvPr>
          <p:cNvSpPr>
            <a:spLocks noGrp="1"/>
          </p:cNvSpPr>
          <p:nvPr>
            <p:ph type="body" sz="quarter" idx="12"/>
          </p:nvPr>
        </p:nvSpPr>
        <p:spPr/>
        <p:txBody>
          <a:bodyPr/>
          <a:lstStyle/>
          <a:p>
            <a:r>
              <a:rPr lang="en-US" dirty="0"/>
              <a:t>BOUNDARIES.</a:t>
            </a:r>
          </a:p>
        </p:txBody>
      </p:sp>
      <p:sp>
        <p:nvSpPr>
          <p:cNvPr id="5" name="Text Placeholder 4">
            <a:extLst>
              <a:ext uri="{FF2B5EF4-FFF2-40B4-BE49-F238E27FC236}">
                <a16:creationId xmlns:a16="http://schemas.microsoft.com/office/drawing/2014/main" id="{DCDC759E-96C4-947E-7064-B71B992C39A8}"/>
              </a:ext>
            </a:extLst>
          </p:cNvPr>
          <p:cNvSpPr>
            <a:spLocks noGrp="1"/>
          </p:cNvSpPr>
          <p:nvPr>
            <p:ph type="body" sz="quarter" idx="14"/>
          </p:nvPr>
        </p:nvSpPr>
        <p:spPr>
          <a:xfrm>
            <a:off x="973731" y="3669493"/>
            <a:ext cx="7632045" cy="786501"/>
          </a:xfrm>
        </p:spPr>
        <p:txBody>
          <a:bodyPr/>
          <a:lstStyle/>
          <a:p>
            <a:r>
              <a:rPr lang="en-US" dirty="0"/>
              <a:t>Enhancing Communication when Working Across the Globe</a:t>
            </a:r>
          </a:p>
        </p:txBody>
      </p:sp>
      <p:sp>
        <p:nvSpPr>
          <p:cNvPr id="6" name="Text Placeholder 5">
            <a:extLst>
              <a:ext uri="{FF2B5EF4-FFF2-40B4-BE49-F238E27FC236}">
                <a16:creationId xmlns:a16="http://schemas.microsoft.com/office/drawing/2014/main" id="{1187C2B8-EF16-E736-3CCA-5101257CBAAE}"/>
              </a:ext>
            </a:extLst>
          </p:cNvPr>
          <p:cNvSpPr>
            <a:spLocks noGrp="1"/>
          </p:cNvSpPr>
          <p:nvPr>
            <p:ph type="body" sz="quarter" idx="15"/>
          </p:nvPr>
        </p:nvSpPr>
        <p:spPr/>
        <p:txBody>
          <a:bodyPr/>
          <a:lstStyle/>
          <a:p>
            <a:r>
              <a:rPr lang="en-US" dirty="0"/>
              <a:t>9.8.2026</a:t>
            </a:r>
          </a:p>
        </p:txBody>
      </p:sp>
      <p:sp>
        <p:nvSpPr>
          <p:cNvPr id="7" name="Text Placeholder 6">
            <a:extLst>
              <a:ext uri="{FF2B5EF4-FFF2-40B4-BE49-F238E27FC236}">
                <a16:creationId xmlns:a16="http://schemas.microsoft.com/office/drawing/2014/main" id="{105E9277-D053-7CF6-4CC3-7C50D920FF6B}"/>
              </a:ext>
            </a:extLst>
          </p:cNvPr>
          <p:cNvSpPr>
            <a:spLocks noGrp="1"/>
          </p:cNvSpPr>
          <p:nvPr>
            <p:ph type="body" sz="quarter" idx="16"/>
          </p:nvPr>
        </p:nvSpPr>
        <p:spPr/>
        <p:txBody>
          <a:bodyPr/>
          <a:lstStyle/>
          <a:p>
            <a:r>
              <a:rPr lang="en-US" dirty="0"/>
              <a:t>Paola A. Velasquez, Director of Organizational Culture</a:t>
            </a:r>
          </a:p>
        </p:txBody>
      </p:sp>
    </p:spTree>
    <p:extLst>
      <p:ext uri="{BB962C8B-B14F-4D97-AF65-F5344CB8AC3E}">
        <p14:creationId xmlns:p14="http://schemas.microsoft.com/office/powerpoint/2010/main" val="3052723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F066683-1D39-7527-1EA5-A04FC470EE39}"/>
              </a:ext>
            </a:extLst>
          </p:cNvPr>
          <p:cNvSpPr>
            <a:spLocks noGrp="1"/>
          </p:cNvSpPr>
          <p:nvPr>
            <p:ph type="body" sz="quarter" idx="11"/>
          </p:nvPr>
        </p:nvSpPr>
        <p:spPr>
          <a:xfrm>
            <a:off x="1399924" y="93956"/>
            <a:ext cx="9097387" cy="1495010"/>
          </a:xfrm>
        </p:spPr>
        <p:txBody>
          <a:bodyPr>
            <a:noAutofit/>
          </a:bodyPr>
          <a:lstStyle/>
          <a:p>
            <a:r>
              <a:rPr lang="en-US" sz="7200" b="1" dirty="0">
                <a:solidFill>
                  <a:schemeClr val="tx1">
                    <a:lumMod val="50000"/>
                    <a:lumOff val="50000"/>
                  </a:schemeClr>
                </a:solidFill>
                <a:latin typeface="Aptos" panose="020B0004020202020204" pitchFamily="34" charset="0"/>
              </a:rPr>
              <a:t>Let’s hear from you!</a:t>
            </a:r>
          </a:p>
        </p:txBody>
      </p:sp>
      <p:sp>
        <p:nvSpPr>
          <p:cNvPr id="10" name="Text Placeholder 9">
            <a:extLst>
              <a:ext uri="{FF2B5EF4-FFF2-40B4-BE49-F238E27FC236}">
                <a16:creationId xmlns:a16="http://schemas.microsoft.com/office/drawing/2014/main" id="{D7A67683-D848-AF83-DFDC-F4BACEB348B3}"/>
              </a:ext>
            </a:extLst>
          </p:cNvPr>
          <p:cNvSpPr>
            <a:spLocks noGrp="1"/>
          </p:cNvSpPr>
          <p:nvPr>
            <p:ph type="body" sz="quarter" idx="12"/>
          </p:nvPr>
        </p:nvSpPr>
        <p:spPr>
          <a:xfrm>
            <a:off x="1521561" y="1122290"/>
            <a:ext cx="10497312" cy="769919"/>
          </a:xfrm>
        </p:spPr>
        <p:txBody>
          <a:bodyPr>
            <a:noAutofit/>
          </a:bodyPr>
          <a:lstStyle/>
          <a:p>
            <a:pPr>
              <a:lnSpc>
                <a:spcPct val="100000"/>
              </a:lnSpc>
              <a:spcBef>
                <a:spcPts val="0"/>
              </a:spcBef>
            </a:pPr>
            <a:r>
              <a:rPr lang="en-US" b="1" dirty="0">
                <a:solidFill>
                  <a:srgbClr val="242424"/>
                </a:solidFill>
                <a:latin typeface="Calibri" panose="020F0502020204030204" pitchFamily="34" charset="0"/>
                <a:ea typeface="Calibri" panose="020F0502020204030204" pitchFamily="34" charset="0"/>
                <a:cs typeface="Calibri" panose="020F0502020204030204" pitchFamily="34" charset="0"/>
              </a:rPr>
              <a:t>You're in a meeting with a colleague who jumps straight into the agenda without any small talk or greetings. How does that come across to you?</a:t>
            </a:r>
            <a:endParaRPr lang="en-US" dirty="0"/>
          </a:p>
        </p:txBody>
      </p:sp>
      <p:pic>
        <p:nvPicPr>
          <p:cNvPr id="3" name="Picture 2">
            <a:extLst>
              <a:ext uri="{FF2B5EF4-FFF2-40B4-BE49-F238E27FC236}">
                <a16:creationId xmlns:a16="http://schemas.microsoft.com/office/drawing/2014/main" id="{5E2DC180-B3C8-25C3-E1D7-15386A814C01}"/>
              </a:ext>
            </a:extLst>
          </p:cNvPr>
          <p:cNvPicPr>
            <a:picLocks noChangeAspect="1"/>
          </p:cNvPicPr>
          <p:nvPr/>
        </p:nvPicPr>
        <p:blipFill>
          <a:blip r:embed="rId3"/>
          <a:stretch>
            <a:fillRect/>
          </a:stretch>
        </p:blipFill>
        <p:spPr>
          <a:xfrm>
            <a:off x="4579901" y="2617300"/>
            <a:ext cx="3032197" cy="3032197"/>
          </a:xfrm>
          <a:prstGeom prst="rect">
            <a:avLst/>
          </a:prstGeom>
        </p:spPr>
      </p:pic>
    </p:spTree>
    <p:extLst>
      <p:ext uri="{BB962C8B-B14F-4D97-AF65-F5344CB8AC3E}">
        <p14:creationId xmlns:p14="http://schemas.microsoft.com/office/powerpoint/2010/main" val="2395242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56BBC-6616-E1A2-8ED5-15FCBDC71B3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992EBF84-50FF-2E94-1A03-6C4756E66BC6}"/>
              </a:ext>
            </a:extLst>
          </p:cNvPr>
          <p:cNvSpPr>
            <a:spLocks noGrp="1"/>
          </p:cNvSpPr>
          <p:nvPr>
            <p:ph type="body" sz="quarter" idx="11"/>
          </p:nvPr>
        </p:nvSpPr>
        <p:spPr>
          <a:xfrm>
            <a:off x="1399924" y="93956"/>
            <a:ext cx="9097387" cy="1495010"/>
          </a:xfrm>
        </p:spPr>
        <p:txBody>
          <a:bodyPr>
            <a:noAutofit/>
          </a:bodyPr>
          <a:lstStyle/>
          <a:p>
            <a:r>
              <a:rPr lang="en-US" sz="7200" b="1" dirty="0">
                <a:solidFill>
                  <a:schemeClr val="tx1">
                    <a:lumMod val="50000"/>
                    <a:lumOff val="50000"/>
                  </a:schemeClr>
                </a:solidFill>
                <a:latin typeface="Aptos" panose="020B0004020202020204" pitchFamily="34" charset="0"/>
              </a:rPr>
              <a:t>Let’s hear from you!</a:t>
            </a:r>
          </a:p>
        </p:txBody>
      </p:sp>
      <p:sp>
        <p:nvSpPr>
          <p:cNvPr id="10" name="Text Placeholder 9">
            <a:extLst>
              <a:ext uri="{FF2B5EF4-FFF2-40B4-BE49-F238E27FC236}">
                <a16:creationId xmlns:a16="http://schemas.microsoft.com/office/drawing/2014/main" id="{26303A6C-15BA-60E9-B0B3-5B006FA796FB}"/>
              </a:ext>
            </a:extLst>
          </p:cNvPr>
          <p:cNvSpPr>
            <a:spLocks noGrp="1"/>
          </p:cNvSpPr>
          <p:nvPr>
            <p:ph type="body" sz="quarter" idx="12"/>
          </p:nvPr>
        </p:nvSpPr>
        <p:spPr>
          <a:xfrm>
            <a:off x="1521561" y="1122290"/>
            <a:ext cx="10497312" cy="769919"/>
          </a:xfrm>
        </p:spPr>
        <p:txBody>
          <a:bodyPr>
            <a:noAutofit/>
          </a:bodyPr>
          <a:lstStyle/>
          <a:p>
            <a:pPr>
              <a:lnSpc>
                <a:spcPct val="100000"/>
              </a:lnSpc>
              <a:spcBef>
                <a:spcPts val="0"/>
              </a:spcBef>
            </a:pPr>
            <a:r>
              <a:rPr lang="en-US" b="1" dirty="0">
                <a:solidFill>
                  <a:srgbClr val="242424"/>
                </a:solidFill>
                <a:latin typeface="Calibri" panose="020F0502020204030204" pitchFamily="34" charset="0"/>
                <a:ea typeface="Calibri" panose="020F0502020204030204" pitchFamily="34" charset="0"/>
                <a:cs typeface="Calibri" panose="020F0502020204030204" pitchFamily="34" charset="0"/>
              </a:rPr>
              <a:t>You're in a meeting with a colleague who jumps straight into the agenda without any small talk or greetings. How does that come across to you?</a:t>
            </a:r>
            <a:endParaRPr lang="en-US" dirty="0"/>
          </a:p>
        </p:txBody>
      </p:sp>
      <p:pic>
        <p:nvPicPr>
          <p:cNvPr id="16" name="Picture 15">
            <a:extLst>
              <a:ext uri="{FF2B5EF4-FFF2-40B4-BE49-F238E27FC236}">
                <a16:creationId xmlns:a16="http://schemas.microsoft.com/office/drawing/2014/main" id="{4F9557FA-0ED8-73B0-2461-F5BEECA4C7DF}"/>
              </a:ext>
            </a:extLst>
          </p:cNvPr>
          <p:cNvPicPr>
            <a:picLocks noChangeAspect="1"/>
          </p:cNvPicPr>
          <p:nvPr/>
        </p:nvPicPr>
        <p:blipFill rotWithShape="1">
          <a:blip r:embed="rId3"/>
          <a:srcRect l="3968" t="17882" r="3572" b="19698"/>
          <a:stretch/>
        </p:blipFill>
        <p:spPr>
          <a:xfrm>
            <a:off x="2446085" y="2142764"/>
            <a:ext cx="813515" cy="530769"/>
          </a:xfrm>
          <a:prstGeom prst="rect">
            <a:avLst/>
          </a:prstGeom>
        </p:spPr>
      </p:pic>
      <p:pic>
        <p:nvPicPr>
          <p:cNvPr id="17" name="Picture 16">
            <a:extLst>
              <a:ext uri="{FF2B5EF4-FFF2-40B4-BE49-F238E27FC236}">
                <a16:creationId xmlns:a16="http://schemas.microsoft.com/office/drawing/2014/main" id="{ED06630F-42F3-E62D-DBB2-33795F9731F4}"/>
              </a:ext>
            </a:extLst>
          </p:cNvPr>
          <p:cNvPicPr>
            <a:picLocks noChangeAspect="1"/>
          </p:cNvPicPr>
          <p:nvPr/>
        </p:nvPicPr>
        <p:blipFill rotWithShape="1">
          <a:blip r:embed="rId4"/>
          <a:srcRect l="1373" t="18562" r="1068" b="16164"/>
          <a:stretch/>
        </p:blipFill>
        <p:spPr>
          <a:xfrm>
            <a:off x="2426060" y="4825779"/>
            <a:ext cx="815715" cy="551234"/>
          </a:xfrm>
          <a:prstGeom prst="rect">
            <a:avLst/>
          </a:prstGeom>
        </p:spPr>
      </p:pic>
      <p:pic>
        <p:nvPicPr>
          <p:cNvPr id="18" name="Picture 17">
            <a:extLst>
              <a:ext uri="{FF2B5EF4-FFF2-40B4-BE49-F238E27FC236}">
                <a16:creationId xmlns:a16="http://schemas.microsoft.com/office/drawing/2014/main" id="{0D064313-FB45-EEC4-79B9-1AC75087F71F}"/>
              </a:ext>
            </a:extLst>
          </p:cNvPr>
          <p:cNvPicPr>
            <a:picLocks noChangeAspect="1"/>
          </p:cNvPicPr>
          <p:nvPr/>
        </p:nvPicPr>
        <p:blipFill rotWithShape="1">
          <a:blip r:embed="rId5"/>
          <a:srcRect l="2382" t="18709" r="1832" b="18413"/>
          <a:stretch/>
        </p:blipFill>
        <p:spPr>
          <a:xfrm>
            <a:off x="2446149" y="3922628"/>
            <a:ext cx="813451" cy="543247"/>
          </a:xfrm>
          <a:prstGeom prst="rect">
            <a:avLst/>
          </a:prstGeom>
        </p:spPr>
      </p:pic>
      <p:pic>
        <p:nvPicPr>
          <p:cNvPr id="19" name="Picture 18">
            <a:extLst>
              <a:ext uri="{FF2B5EF4-FFF2-40B4-BE49-F238E27FC236}">
                <a16:creationId xmlns:a16="http://schemas.microsoft.com/office/drawing/2014/main" id="{EA01BAE8-7F96-168A-0C6A-AA961C6910A7}"/>
              </a:ext>
            </a:extLst>
          </p:cNvPr>
          <p:cNvPicPr>
            <a:picLocks noChangeAspect="1"/>
          </p:cNvPicPr>
          <p:nvPr/>
        </p:nvPicPr>
        <p:blipFill rotWithShape="1">
          <a:blip r:embed="rId6"/>
          <a:srcRect l="7062" t="22197" r="6559" b="21706"/>
          <a:stretch/>
        </p:blipFill>
        <p:spPr>
          <a:xfrm>
            <a:off x="2433735" y="3032372"/>
            <a:ext cx="817294" cy="530769"/>
          </a:xfrm>
          <a:prstGeom prst="rect">
            <a:avLst/>
          </a:prstGeom>
        </p:spPr>
      </p:pic>
      <p:pic>
        <p:nvPicPr>
          <p:cNvPr id="20" name="Picture 19">
            <a:extLst>
              <a:ext uri="{FF2B5EF4-FFF2-40B4-BE49-F238E27FC236}">
                <a16:creationId xmlns:a16="http://schemas.microsoft.com/office/drawing/2014/main" id="{7653601D-49ED-1E66-4310-7E3CB1C2DDEA}"/>
              </a:ext>
            </a:extLst>
          </p:cNvPr>
          <p:cNvPicPr>
            <a:picLocks noChangeAspect="1"/>
          </p:cNvPicPr>
          <p:nvPr/>
        </p:nvPicPr>
        <p:blipFill>
          <a:blip r:embed="rId7"/>
          <a:srcRect r="16525" b="743"/>
          <a:stretch/>
        </p:blipFill>
        <p:spPr>
          <a:xfrm>
            <a:off x="2426060" y="5739459"/>
            <a:ext cx="815715" cy="511931"/>
          </a:xfrm>
          <a:prstGeom prst="rect">
            <a:avLst/>
          </a:prstGeom>
        </p:spPr>
      </p:pic>
      <p:sp>
        <p:nvSpPr>
          <p:cNvPr id="21" name="TextBox 20">
            <a:extLst>
              <a:ext uri="{FF2B5EF4-FFF2-40B4-BE49-F238E27FC236}">
                <a16:creationId xmlns:a16="http://schemas.microsoft.com/office/drawing/2014/main" id="{66F2156C-727D-CAD6-8802-71E33BF03CF0}"/>
              </a:ext>
            </a:extLst>
          </p:cNvPr>
          <p:cNvSpPr txBox="1"/>
          <p:nvPr/>
        </p:nvSpPr>
        <p:spPr>
          <a:xfrm>
            <a:off x="3450265" y="2121193"/>
            <a:ext cx="736891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F Pro Text"/>
                <a:ea typeface="+mn-ea"/>
                <a:cs typeface="+mn-cs"/>
              </a:rPr>
              <a:t>“It might feel a little bit rude, but nothing major. I could continue with the meeting.”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4F46F75-E3E9-5D6E-98C7-3A9AB652EF43}"/>
              </a:ext>
            </a:extLst>
          </p:cNvPr>
          <p:cNvSpPr txBox="1"/>
          <p:nvPr/>
        </p:nvSpPr>
        <p:spPr>
          <a:xfrm>
            <a:off x="3450265" y="3888902"/>
            <a:ext cx="700700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F Pro Text"/>
                <a:ea typeface="+mn-ea"/>
                <a:cs typeface="+mn-cs"/>
              </a:rPr>
              <a:t>“A bit rude. Small talk is part of Brazilian culture. You can keep it short, no problem, but you need to do it.”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48E57A1C-A2E1-1191-9687-8B8D27A264FE}"/>
              </a:ext>
            </a:extLst>
          </p:cNvPr>
          <p:cNvSpPr txBox="1"/>
          <p:nvPr/>
        </p:nvSpPr>
        <p:spPr>
          <a:xfrm>
            <a:off x="3472070" y="2925873"/>
            <a:ext cx="707642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F Pro Text"/>
                <a:ea typeface="+mn-ea"/>
                <a:cs typeface="+mn-cs"/>
              </a:rPr>
              <a:t>“Too task-oriented &amp; tactical, with little intention on getting buy in from the group on the topic(s) at hand to discuss.”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734BC38-737C-9560-FE89-1D1CFFAEE32D}"/>
              </a:ext>
            </a:extLst>
          </p:cNvPr>
          <p:cNvSpPr txBox="1"/>
          <p:nvPr/>
        </p:nvSpPr>
        <p:spPr>
          <a:xfrm>
            <a:off x="3450265" y="4785074"/>
            <a:ext cx="7007003"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F Pro Text"/>
                <a:ea typeface="+mn-ea"/>
                <a:cs typeface="+mn-cs"/>
              </a:rPr>
              <a:t>“Depends on the relationship (new or old), the meeting agenda, the urgency, and what we're trying to accomplish.”</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9014FB3-809F-1954-5974-B699D2D7CFA0}"/>
              </a:ext>
            </a:extLst>
          </p:cNvPr>
          <p:cNvSpPr txBox="1"/>
          <p:nvPr/>
        </p:nvSpPr>
        <p:spPr>
          <a:xfrm>
            <a:off x="3569615" y="5841391"/>
            <a:ext cx="46388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SF Pro Text"/>
                <a:ea typeface="+mn-ea"/>
                <a:cs typeface="+mn-cs"/>
              </a:rPr>
              <a:t>“Good and efficient.”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979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P spid="2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ED0F1-21B8-D4FA-47A2-817BDD86C853}"/>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92CEC3EC-CD0E-225F-D85F-31ADE126FEF5}"/>
              </a:ext>
            </a:extLst>
          </p:cNvPr>
          <p:cNvSpPr>
            <a:spLocks noGrp="1"/>
          </p:cNvSpPr>
          <p:nvPr>
            <p:ph type="body" sz="quarter" idx="11"/>
          </p:nvPr>
        </p:nvSpPr>
        <p:spPr>
          <a:xfrm>
            <a:off x="1399924" y="93956"/>
            <a:ext cx="9097387" cy="1495010"/>
          </a:xfrm>
        </p:spPr>
        <p:txBody>
          <a:bodyPr>
            <a:noAutofit/>
          </a:bodyPr>
          <a:lstStyle/>
          <a:p>
            <a:r>
              <a:rPr lang="en-US" sz="7200" b="1" dirty="0">
                <a:solidFill>
                  <a:schemeClr val="tx1">
                    <a:lumMod val="50000"/>
                    <a:lumOff val="50000"/>
                  </a:schemeClr>
                </a:solidFill>
                <a:latin typeface="Aptos" panose="020B0004020202020204" pitchFamily="34" charset="0"/>
              </a:rPr>
              <a:t>Let’s hear from you!</a:t>
            </a:r>
          </a:p>
        </p:txBody>
      </p:sp>
      <p:sp>
        <p:nvSpPr>
          <p:cNvPr id="10" name="Text Placeholder 9">
            <a:extLst>
              <a:ext uri="{FF2B5EF4-FFF2-40B4-BE49-F238E27FC236}">
                <a16:creationId xmlns:a16="http://schemas.microsoft.com/office/drawing/2014/main" id="{760781DE-FAF1-D8A0-FB14-D2B6535D6C20}"/>
              </a:ext>
            </a:extLst>
          </p:cNvPr>
          <p:cNvSpPr>
            <a:spLocks noGrp="1"/>
          </p:cNvSpPr>
          <p:nvPr>
            <p:ph type="body" sz="quarter" idx="12"/>
          </p:nvPr>
        </p:nvSpPr>
        <p:spPr>
          <a:xfrm>
            <a:off x="1521561" y="1122290"/>
            <a:ext cx="10497312" cy="769919"/>
          </a:xfrm>
        </p:spPr>
        <p:txBody>
          <a:bodyPr>
            <a:noAutofit/>
          </a:bodyPr>
          <a:lstStyle/>
          <a:p>
            <a:pPr>
              <a:lnSpc>
                <a:spcPct val="100000"/>
              </a:lnSpc>
              <a:spcBef>
                <a:spcPts val="0"/>
              </a:spcBef>
            </a:pPr>
            <a:r>
              <a:rPr lang="en-US" b="1" dirty="0">
                <a:solidFill>
                  <a:srgbClr val="242424"/>
                </a:solidFill>
                <a:latin typeface="Calibri" panose="020F0502020204030204" pitchFamily="34" charset="0"/>
                <a:ea typeface="Calibri" panose="020F0502020204030204" pitchFamily="34" charset="0"/>
                <a:cs typeface="Calibri" panose="020F0502020204030204" pitchFamily="34" charset="0"/>
              </a:rPr>
              <a:t>If your colleague sends you a message that says “We need to talk”, what is your immediate reaction?</a:t>
            </a:r>
            <a:endParaRPr lang="en-US" dirty="0"/>
          </a:p>
        </p:txBody>
      </p:sp>
      <p:pic>
        <p:nvPicPr>
          <p:cNvPr id="16" name="Picture 15">
            <a:extLst>
              <a:ext uri="{FF2B5EF4-FFF2-40B4-BE49-F238E27FC236}">
                <a16:creationId xmlns:a16="http://schemas.microsoft.com/office/drawing/2014/main" id="{86BCC9E3-673E-8D2C-0132-749F9A18733E}"/>
              </a:ext>
            </a:extLst>
          </p:cNvPr>
          <p:cNvPicPr>
            <a:picLocks noChangeAspect="1"/>
          </p:cNvPicPr>
          <p:nvPr/>
        </p:nvPicPr>
        <p:blipFill>
          <a:blip r:embed="rId3"/>
          <a:stretch>
            <a:fillRect/>
          </a:stretch>
        </p:blipFill>
        <p:spPr>
          <a:xfrm>
            <a:off x="3977089" y="2100832"/>
            <a:ext cx="3634878" cy="3634878"/>
          </a:xfrm>
          <a:prstGeom prst="rect">
            <a:avLst/>
          </a:prstGeom>
        </p:spPr>
      </p:pic>
    </p:spTree>
    <p:extLst>
      <p:ext uri="{BB962C8B-B14F-4D97-AF65-F5344CB8AC3E}">
        <p14:creationId xmlns:p14="http://schemas.microsoft.com/office/powerpoint/2010/main" val="129425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98AC4-2937-F6E9-9585-6454218BADC9}"/>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F21023BE-9E90-1CBD-958F-F04D8A06D7F3}"/>
              </a:ext>
            </a:extLst>
          </p:cNvPr>
          <p:cNvSpPr>
            <a:spLocks noGrp="1"/>
          </p:cNvSpPr>
          <p:nvPr>
            <p:ph type="body" sz="quarter" idx="11"/>
          </p:nvPr>
        </p:nvSpPr>
        <p:spPr>
          <a:xfrm>
            <a:off x="1399924" y="93956"/>
            <a:ext cx="9097387" cy="1495010"/>
          </a:xfrm>
        </p:spPr>
        <p:txBody>
          <a:bodyPr>
            <a:noAutofit/>
          </a:bodyPr>
          <a:lstStyle/>
          <a:p>
            <a:r>
              <a:rPr lang="en-US" sz="7200" b="1" dirty="0">
                <a:solidFill>
                  <a:schemeClr val="tx1">
                    <a:lumMod val="50000"/>
                    <a:lumOff val="50000"/>
                  </a:schemeClr>
                </a:solidFill>
                <a:latin typeface="Aptos" panose="020B0004020202020204" pitchFamily="34" charset="0"/>
              </a:rPr>
              <a:t>Let’s hear from you!</a:t>
            </a:r>
          </a:p>
        </p:txBody>
      </p:sp>
      <p:sp>
        <p:nvSpPr>
          <p:cNvPr id="10" name="Text Placeholder 9">
            <a:extLst>
              <a:ext uri="{FF2B5EF4-FFF2-40B4-BE49-F238E27FC236}">
                <a16:creationId xmlns:a16="http://schemas.microsoft.com/office/drawing/2014/main" id="{75FDFE2B-BF6E-3C5C-0412-9FFD219CC5E1}"/>
              </a:ext>
            </a:extLst>
          </p:cNvPr>
          <p:cNvSpPr>
            <a:spLocks noGrp="1"/>
          </p:cNvSpPr>
          <p:nvPr>
            <p:ph type="body" sz="quarter" idx="12"/>
          </p:nvPr>
        </p:nvSpPr>
        <p:spPr>
          <a:xfrm>
            <a:off x="1521561" y="1122290"/>
            <a:ext cx="10497312" cy="769919"/>
          </a:xfrm>
        </p:spPr>
        <p:txBody>
          <a:bodyPr>
            <a:noAutofit/>
          </a:bodyPr>
          <a:lstStyle/>
          <a:p>
            <a:pPr>
              <a:lnSpc>
                <a:spcPct val="100000"/>
              </a:lnSpc>
              <a:spcBef>
                <a:spcPts val="0"/>
              </a:spcBef>
            </a:pPr>
            <a:r>
              <a:rPr lang="en-US" b="1" dirty="0">
                <a:solidFill>
                  <a:srgbClr val="242424"/>
                </a:solidFill>
                <a:latin typeface="Calibri" panose="020F0502020204030204" pitchFamily="34" charset="0"/>
                <a:ea typeface="Calibri" panose="020F0502020204030204" pitchFamily="34" charset="0"/>
                <a:cs typeface="Calibri" panose="020F0502020204030204" pitchFamily="34" charset="0"/>
              </a:rPr>
              <a:t>If your colleague sends you a message that says “We need to talk”, what is your immediate reaction?</a:t>
            </a:r>
            <a:endParaRPr lang="en-US" dirty="0"/>
          </a:p>
        </p:txBody>
      </p:sp>
      <p:sp>
        <p:nvSpPr>
          <p:cNvPr id="2" name="Content Placeholder 1">
            <a:extLst>
              <a:ext uri="{FF2B5EF4-FFF2-40B4-BE49-F238E27FC236}">
                <a16:creationId xmlns:a16="http://schemas.microsoft.com/office/drawing/2014/main" id="{46248B66-A4B9-78C8-DF33-EFEAE4518EDD}"/>
              </a:ext>
            </a:extLst>
          </p:cNvPr>
          <p:cNvSpPr txBox="1">
            <a:spLocks/>
          </p:cNvSpPr>
          <p:nvPr/>
        </p:nvSpPr>
        <p:spPr>
          <a:xfrm>
            <a:off x="2069916" y="1310759"/>
            <a:ext cx="10406549" cy="496249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b="1" dirty="0"/>
          </a:p>
        </p:txBody>
      </p:sp>
      <p:sp>
        <p:nvSpPr>
          <p:cNvPr id="3" name="TextBox 2">
            <a:extLst>
              <a:ext uri="{FF2B5EF4-FFF2-40B4-BE49-F238E27FC236}">
                <a16:creationId xmlns:a16="http://schemas.microsoft.com/office/drawing/2014/main" id="{B7FE6F3C-3D1D-FB76-03F6-95A170BD6958}"/>
              </a:ext>
            </a:extLst>
          </p:cNvPr>
          <p:cNvSpPr txBox="1"/>
          <p:nvPr/>
        </p:nvSpPr>
        <p:spPr>
          <a:xfrm>
            <a:off x="2924595" y="2225553"/>
            <a:ext cx="9418702" cy="369332"/>
          </a:xfrm>
          <a:prstGeom prst="rect">
            <a:avLst/>
          </a:prstGeom>
          <a:noFill/>
        </p:spPr>
        <p:txBody>
          <a:bodyPr wrap="square">
            <a:spAutoFit/>
          </a:bodyPr>
          <a:lstStyle/>
          <a:p>
            <a:r>
              <a:rPr lang="en-US" b="0" i="0">
                <a:effectLst/>
                <a:latin typeface="SF Pro Text"/>
              </a:rPr>
              <a:t>“I would understand that it is something important, I would ask more about that conversation.”</a:t>
            </a:r>
            <a:endParaRPr lang="en-US"/>
          </a:p>
        </p:txBody>
      </p:sp>
      <p:sp>
        <p:nvSpPr>
          <p:cNvPr id="4" name="TextBox 3">
            <a:extLst>
              <a:ext uri="{FF2B5EF4-FFF2-40B4-BE49-F238E27FC236}">
                <a16:creationId xmlns:a16="http://schemas.microsoft.com/office/drawing/2014/main" id="{FB75648D-9363-EB8E-82CB-21FA9F7898E6}"/>
              </a:ext>
            </a:extLst>
          </p:cNvPr>
          <p:cNvSpPr txBox="1"/>
          <p:nvPr/>
        </p:nvSpPr>
        <p:spPr>
          <a:xfrm>
            <a:off x="2918488" y="4037998"/>
            <a:ext cx="9207958" cy="369332"/>
          </a:xfrm>
          <a:prstGeom prst="rect">
            <a:avLst/>
          </a:prstGeom>
          <a:noFill/>
        </p:spPr>
        <p:txBody>
          <a:bodyPr wrap="square">
            <a:spAutoFit/>
          </a:bodyPr>
          <a:lstStyle/>
          <a:p>
            <a:r>
              <a:rPr lang="en-US" b="0" i="0">
                <a:effectLst/>
                <a:latin typeface="SF Pro Text"/>
              </a:rPr>
              <a:t>“Stay alert because something wrong may have happened.”</a:t>
            </a:r>
            <a:endParaRPr lang="en-US"/>
          </a:p>
        </p:txBody>
      </p:sp>
      <p:sp>
        <p:nvSpPr>
          <p:cNvPr id="5" name="TextBox 4">
            <a:extLst>
              <a:ext uri="{FF2B5EF4-FFF2-40B4-BE49-F238E27FC236}">
                <a16:creationId xmlns:a16="http://schemas.microsoft.com/office/drawing/2014/main" id="{44F734E1-6AB2-9F12-02C1-2881D0FEE862}"/>
              </a:ext>
            </a:extLst>
          </p:cNvPr>
          <p:cNvSpPr txBox="1"/>
          <p:nvPr/>
        </p:nvSpPr>
        <p:spPr>
          <a:xfrm>
            <a:off x="2937281" y="3170787"/>
            <a:ext cx="9299183" cy="369332"/>
          </a:xfrm>
          <a:prstGeom prst="rect">
            <a:avLst/>
          </a:prstGeom>
          <a:noFill/>
        </p:spPr>
        <p:txBody>
          <a:bodyPr wrap="square">
            <a:spAutoFit/>
          </a:bodyPr>
          <a:lstStyle/>
          <a:p>
            <a:r>
              <a:rPr lang="en-US" b="0" i="0">
                <a:effectLst/>
                <a:latin typeface="SF Pro Text"/>
              </a:rPr>
              <a:t>“Neutral - it means something needs my attention with that individual.”</a:t>
            </a:r>
            <a:endParaRPr lang="en-US">
              <a:latin typeface="SF Pro Text"/>
            </a:endParaRPr>
          </a:p>
        </p:txBody>
      </p:sp>
      <p:sp>
        <p:nvSpPr>
          <p:cNvPr id="6" name="TextBox 5">
            <a:extLst>
              <a:ext uri="{FF2B5EF4-FFF2-40B4-BE49-F238E27FC236}">
                <a16:creationId xmlns:a16="http://schemas.microsoft.com/office/drawing/2014/main" id="{A9F95274-C011-1262-A2BE-A2D7726CFFE4}"/>
              </a:ext>
            </a:extLst>
          </p:cNvPr>
          <p:cNvSpPr txBox="1"/>
          <p:nvPr/>
        </p:nvSpPr>
        <p:spPr>
          <a:xfrm>
            <a:off x="2928027" y="4944934"/>
            <a:ext cx="9207959" cy="369332"/>
          </a:xfrm>
          <a:prstGeom prst="rect">
            <a:avLst/>
          </a:prstGeom>
          <a:noFill/>
        </p:spPr>
        <p:txBody>
          <a:bodyPr wrap="square">
            <a:spAutoFit/>
          </a:bodyPr>
          <a:lstStyle/>
          <a:p>
            <a:r>
              <a:rPr lang="en-US" b="0" i="0">
                <a:effectLst/>
                <a:latin typeface="SF Pro Text"/>
              </a:rPr>
              <a:t>“Immediate reaction is that there's an issue.”</a:t>
            </a:r>
            <a:endParaRPr lang="en-US"/>
          </a:p>
        </p:txBody>
      </p:sp>
      <p:sp>
        <p:nvSpPr>
          <p:cNvPr id="7" name="TextBox 6">
            <a:extLst>
              <a:ext uri="{FF2B5EF4-FFF2-40B4-BE49-F238E27FC236}">
                <a16:creationId xmlns:a16="http://schemas.microsoft.com/office/drawing/2014/main" id="{EFFE4739-0A15-9DFA-7C61-4E27871E279A}"/>
              </a:ext>
            </a:extLst>
          </p:cNvPr>
          <p:cNvSpPr txBox="1"/>
          <p:nvPr/>
        </p:nvSpPr>
        <p:spPr>
          <a:xfrm>
            <a:off x="2928027" y="5802493"/>
            <a:ext cx="6096000" cy="369332"/>
          </a:xfrm>
          <a:prstGeom prst="rect">
            <a:avLst/>
          </a:prstGeom>
          <a:noFill/>
        </p:spPr>
        <p:txBody>
          <a:bodyPr wrap="square">
            <a:spAutoFit/>
          </a:bodyPr>
          <a:lstStyle/>
          <a:p>
            <a:r>
              <a:rPr lang="en-US">
                <a:latin typeface="SF Pro Text"/>
              </a:rPr>
              <a:t>“Sure.” “Let’s do it!”</a:t>
            </a:r>
            <a:endParaRPr lang="en-US"/>
          </a:p>
        </p:txBody>
      </p:sp>
      <p:pic>
        <p:nvPicPr>
          <p:cNvPr id="8" name="Picture 7">
            <a:extLst>
              <a:ext uri="{FF2B5EF4-FFF2-40B4-BE49-F238E27FC236}">
                <a16:creationId xmlns:a16="http://schemas.microsoft.com/office/drawing/2014/main" id="{0F3436B4-01E3-1AF8-2C3F-14D9759E9038}"/>
              </a:ext>
            </a:extLst>
          </p:cNvPr>
          <p:cNvPicPr>
            <a:picLocks noChangeAspect="1"/>
          </p:cNvPicPr>
          <p:nvPr/>
        </p:nvPicPr>
        <p:blipFill rotWithShape="1">
          <a:blip r:embed="rId3"/>
          <a:srcRect l="3968" t="17882" r="3572" b="19698"/>
          <a:stretch/>
        </p:blipFill>
        <p:spPr>
          <a:xfrm>
            <a:off x="1935631" y="2157707"/>
            <a:ext cx="855796" cy="558355"/>
          </a:xfrm>
          <a:prstGeom prst="rect">
            <a:avLst/>
          </a:prstGeom>
        </p:spPr>
      </p:pic>
      <p:pic>
        <p:nvPicPr>
          <p:cNvPr id="11" name="Picture 10">
            <a:extLst>
              <a:ext uri="{FF2B5EF4-FFF2-40B4-BE49-F238E27FC236}">
                <a16:creationId xmlns:a16="http://schemas.microsoft.com/office/drawing/2014/main" id="{A425D0FF-6504-C0D2-55AE-318CE63A8454}"/>
              </a:ext>
            </a:extLst>
          </p:cNvPr>
          <p:cNvPicPr>
            <a:picLocks noChangeAspect="1"/>
          </p:cNvPicPr>
          <p:nvPr/>
        </p:nvPicPr>
        <p:blipFill rotWithShape="1">
          <a:blip r:embed="rId4"/>
          <a:srcRect l="1373" t="18562" r="1068" b="16164"/>
          <a:stretch/>
        </p:blipFill>
        <p:spPr>
          <a:xfrm>
            <a:off x="1915490" y="4839658"/>
            <a:ext cx="858111" cy="579884"/>
          </a:xfrm>
          <a:prstGeom prst="rect">
            <a:avLst/>
          </a:prstGeom>
        </p:spPr>
      </p:pic>
      <p:pic>
        <p:nvPicPr>
          <p:cNvPr id="12" name="Picture 11">
            <a:extLst>
              <a:ext uri="{FF2B5EF4-FFF2-40B4-BE49-F238E27FC236}">
                <a16:creationId xmlns:a16="http://schemas.microsoft.com/office/drawing/2014/main" id="{E7A7BC0A-3F15-6D19-89C8-0003EAD29C46}"/>
              </a:ext>
            </a:extLst>
          </p:cNvPr>
          <p:cNvPicPr>
            <a:picLocks noChangeAspect="1"/>
          </p:cNvPicPr>
          <p:nvPr/>
        </p:nvPicPr>
        <p:blipFill rotWithShape="1">
          <a:blip r:embed="rId5"/>
          <a:srcRect l="2382" t="18709" r="1832" b="18413"/>
          <a:stretch/>
        </p:blipFill>
        <p:spPr>
          <a:xfrm>
            <a:off x="1935697" y="3936923"/>
            <a:ext cx="855730" cy="571482"/>
          </a:xfrm>
          <a:prstGeom prst="rect">
            <a:avLst/>
          </a:prstGeom>
        </p:spPr>
      </p:pic>
      <p:pic>
        <p:nvPicPr>
          <p:cNvPr id="13" name="Picture 12">
            <a:extLst>
              <a:ext uri="{FF2B5EF4-FFF2-40B4-BE49-F238E27FC236}">
                <a16:creationId xmlns:a16="http://schemas.microsoft.com/office/drawing/2014/main" id="{B0D3BE5D-22DB-A121-7DF4-6C536DC7C804}"/>
              </a:ext>
            </a:extLst>
          </p:cNvPr>
          <p:cNvPicPr>
            <a:picLocks noChangeAspect="1"/>
          </p:cNvPicPr>
          <p:nvPr/>
        </p:nvPicPr>
        <p:blipFill rotWithShape="1">
          <a:blip r:embed="rId6"/>
          <a:srcRect l="7062" t="22197" r="6559" b="21706"/>
          <a:stretch/>
        </p:blipFill>
        <p:spPr>
          <a:xfrm>
            <a:off x="1923083" y="3047315"/>
            <a:ext cx="859772" cy="558355"/>
          </a:xfrm>
          <a:prstGeom prst="rect">
            <a:avLst/>
          </a:prstGeom>
        </p:spPr>
      </p:pic>
      <p:pic>
        <p:nvPicPr>
          <p:cNvPr id="14" name="Picture 13">
            <a:extLst>
              <a:ext uri="{FF2B5EF4-FFF2-40B4-BE49-F238E27FC236}">
                <a16:creationId xmlns:a16="http://schemas.microsoft.com/office/drawing/2014/main" id="{21B122E1-CE65-C4BC-4B8E-149FB9D1B9EB}"/>
              </a:ext>
            </a:extLst>
          </p:cNvPr>
          <p:cNvPicPr>
            <a:picLocks noChangeAspect="1"/>
          </p:cNvPicPr>
          <p:nvPr/>
        </p:nvPicPr>
        <p:blipFill>
          <a:blip r:embed="rId7"/>
          <a:srcRect r="16525" b="743"/>
          <a:stretch/>
        </p:blipFill>
        <p:spPr>
          <a:xfrm>
            <a:off x="1915490" y="5755382"/>
            <a:ext cx="858111" cy="538538"/>
          </a:xfrm>
          <a:prstGeom prst="rect">
            <a:avLst/>
          </a:prstGeom>
        </p:spPr>
      </p:pic>
    </p:spTree>
    <p:extLst>
      <p:ext uri="{BB962C8B-B14F-4D97-AF65-F5344CB8AC3E}">
        <p14:creationId xmlns:p14="http://schemas.microsoft.com/office/powerpoint/2010/main" val="362189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BCD8C1A-1337-6628-500C-9C3FCFFF2221}"/>
              </a:ext>
            </a:extLst>
          </p:cNvPr>
          <p:cNvSpPr>
            <a:spLocks noGrp="1"/>
          </p:cNvSpPr>
          <p:nvPr>
            <p:ph type="body" sz="quarter" idx="10"/>
          </p:nvPr>
        </p:nvSpPr>
        <p:spPr>
          <a:xfrm>
            <a:off x="1609725" y="2971800"/>
            <a:ext cx="9110663" cy="2021303"/>
          </a:xfrm>
        </p:spPr>
        <p:txBody>
          <a:bodyPr>
            <a:normAutofit/>
          </a:bodyPr>
          <a:lstStyle/>
          <a:p>
            <a:r>
              <a:rPr lang="en-US" dirty="0"/>
              <a:t>Mapping the Way Forward</a:t>
            </a:r>
          </a:p>
        </p:txBody>
      </p:sp>
    </p:spTree>
    <p:extLst>
      <p:ext uri="{BB962C8B-B14F-4D97-AF65-F5344CB8AC3E}">
        <p14:creationId xmlns:p14="http://schemas.microsoft.com/office/powerpoint/2010/main" val="3188831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8B4CD1-BAD8-6AAA-1011-396C1D8BF996}"/>
              </a:ext>
            </a:extLst>
          </p:cNvPr>
          <p:cNvSpPr>
            <a:spLocks noGrp="1"/>
          </p:cNvSpPr>
          <p:nvPr>
            <p:ph type="body" sz="quarter" idx="11"/>
          </p:nvPr>
        </p:nvSpPr>
        <p:spPr>
          <a:xfrm>
            <a:off x="822560" y="258425"/>
            <a:ext cx="7446983" cy="568007"/>
          </a:xfrm>
        </p:spPr>
        <p:txBody>
          <a:bodyPr/>
          <a:lstStyle/>
          <a:p>
            <a:r>
              <a:rPr lang="en-US" sz="5400" b="1" dirty="0">
                <a:latin typeface="Aptos" panose="020B0004020202020204" pitchFamily="34" charset="0"/>
              </a:rPr>
              <a:t>Cultural Relativity</a:t>
            </a:r>
          </a:p>
        </p:txBody>
      </p:sp>
      <p:sp>
        <p:nvSpPr>
          <p:cNvPr id="14" name="Text Placeholder 5">
            <a:extLst>
              <a:ext uri="{FF2B5EF4-FFF2-40B4-BE49-F238E27FC236}">
                <a16:creationId xmlns:a16="http://schemas.microsoft.com/office/drawing/2014/main" id="{594E50FE-F44B-BBE8-3142-145D02683ED3}"/>
              </a:ext>
            </a:extLst>
          </p:cNvPr>
          <p:cNvSpPr txBox="1">
            <a:spLocks/>
          </p:cNvSpPr>
          <p:nvPr/>
        </p:nvSpPr>
        <p:spPr>
          <a:xfrm>
            <a:off x="1148488" y="1323253"/>
            <a:ext cx="2190776" cy="47211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Communicating</a:t>
            </a:r>
            <a:r>
              <a:rPr kumimoji="0" lang="en-US" sz="20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3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Evaluating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7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Leading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Deciding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Trusting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Disagreeing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Scheduling</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Avenir Next LT Pro" panose="020B0504020202020204" pitchFamily="34" charset="0"/>
                <a:ea typeface="+mn-ea"/>
                <a:cs typeface="+mn-cs"/>
              </a:rPr>
              <a:t>   </a:t>
            </a:r>
          </a:p>
        </p:txBody>
      </p:sp>
      <p:pic>
        <p:nvPicPr>
          <p:cNvPr id="16" name="Picture 15" descr="The diagram is a complex web illustrating various connections and relationships between different countries, including the United States, China, Romania, Brazil, and Canada, with labels indicating communication styles, feedback mechanisms, and cultural attributes.&#10;&#10;AI-generated content may be incorrect.">
            <a:extLst>
              <a:ext uri="{FF2B5EF4-FFF2-40B4-BE49-F238E27FC236}">
                <a16:creationId xmlns:a16="http://schemas.microsoft.com/office/drawing/2014/main" id="{7B284E81-ECDF-A205-9BAB-63A3CB0AE21F}"/>
              </a:ext>
            </a:extLst>
          </p:cNvPr>
          <p:cNvPicPr>
            <a:picLocks noChangeAspect="1"/>
          </p:cNvPicPr>
          <p:nvPr/>
        </p:nvPicPr>
        <p:blipFill>
          <a:blip r:embed="rId3"/>
          <a:srcRect l="34" t="96828" r="402"/>
          <a:stretch/>
        </p:blipFill>
        <p:spPr>
          <a:xfrm>
            <a:off x="5113097" y="5782988"/>
            <a:ext cx="6312893" cy="168338"/>
          </a:xfrm>
          <a:prstGeom prst="rect">
            <a:avLst/>
          </a:prstGeom>
        </p:spPr>
      </p:pic>
      <p:pic>
        <p:nvPicPr>
          <p:cNvPr id="18" name="Picture 17" descr="The image is a complex, interconnected diagram illustrating various themes such as communication, trust, feedback, equality, and time in different cultural contexts.&#10;&#10;AI-generated content may be incorrect.">
            <a:extLst>
              <a:ext uri="{FF2B5EF4-FFF2-40B4-BE49-F238E27FC236}">
                <a16:creationId xmlns:a16="http://schemas.microsoft.com/office/drawing/2014/main" id="{F1B783D0-F9B1-3E81-B962-BCBDCA729E47}"/>
              </a:ext>
            </a:extLst>
          </p:cNvPr>
          <p:cNvPicPr>
            <a:picLocks noChangeAspect="1"/>
          </p:cNvPicPr>
          <p:nvPr/>
        </p:nvPicPr>
        <p:blipFill>
          <a:blip r:embed="rId4"/>
          <a:stretch>
            <a:fillRect/>
          </a:stretch>
        </p:blipFill>
        <p:spPr>
          <a:xfrm>
            <a:off x="3463440" y="1246826"/>
            <a:ext cx="8016454" cy="4838503"/>
          </a:xfrm>
          <a:prstGeom prst="rect">
            <a:avLst/>
          </a:prstGeom>
        </p:spPr>
      </p:pic>
      <p:pic>
        <p:nvPicPr>
          <p:cNvPr id="20" name="Picture 19" descr="A list of countries including the United States, Mexico, Brazil, China, Canada, Germany, Romania, and Switzerland.&#10;&#10;AI-generated content may be incorrect.">
            <a:extLst>
              <a:ext uri="{FF2B5EF4-FFF2-40B4-BE49-F238E27FC236}">
                <a16:creationId xmlns:a16="http://schemas.microsoft.com/office/drawing/2014/main" id="{16D294C1-B82F-A4E1-EFA1-F16B124D0A35}"/>
              </a:ext>
            </a:extLst>
          </p:cNvPr>
          <p:cNvPicPr>
            <a:picLocks noChangeAspect="1"/>
          </p:cNvPicPr>
          <p:nvPr/>
        </p:nvPicPr>
        <p:blipFill>
          <a:blip r:embed="rId5"/>
          <a:srcRect t="2" r="1660" b="39495"/>
          <a:stretch>
            <a:fillRect/>
          </a:stretch>
        </p:blipFill>
        <p:spPr>
          <a:xfrm>
            <a:off x="2595058" y="6541237"/>
            <a:ext cx="6986105" cy="288510"/>
          </a:xfrm>
          <a:prstGeom prst="rect">
            <a:avLst/>
          </a:prstGeom>
        </p:spPr>
      </p:pic>
      <p:pic>
        <p:nvPicPr>
          <p:cNvPr id="22" name="Picture 21" descr="A list of countries including the United States, Mexico, Brazil, China, Canada, Germany, Romania, and Switzerland.&#10;&#10;AI-generated content may be incorrect.">
            <a:extLst>
              <a:ext uri="{FF2B5EF4-FFF2-40B4-BE49-F238E27FC236}">
                <a16:creationId xmlns:a16="http://schemas.microsoft.com/office/drawing/2014/main" id="{72BB6075-B07B-A39D-9482-1DE6B9C3E2EC}"/>
              </a:ext>
            </a:extLst>
          </p:cNvPr>
          <p:cNvPicPr>
            <a:picLocks noChangeAspect="1"/>
          </p:cNvPicPr>
          <p:nvPr/>
        </p:nvPicPr>
        <p:blipFill>
          <a:blip r:embed="rId5"/>
          <a:srcRect t="48493" r="72932" b="-7310"/>
          <a:stretch>
            <a:fillRect/>
          </a:stretch>
        </p:blipFill>
        <p:spPr>
          <a:xfrm>
            <a:off x="9529957" y="6547488"/>
            <a:ext cx="1844827" cy="269077"/>
          </a:xfrm>
          <a:prstGeom prst="rect">
            <a:avLst/>
          </a:prstGeom>
        </p:spPr>
      </p:pic>
    </p:spTree>
    <p:extLst>
      <p:ext uri="{BB962C8B-B14F-4D97-AF65-F5344CB8AC3E}">
        <p14:creationId xmlns:p14="http://schemas.microsoft.com/office/powerpoint/2010/main" val="2604593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B98D0B6-40B1-4F2F-95CA-2E5F1BDDE686}"/>
              </a:ext>
            </a:extLst>
          </p:cNvPr>
          <p:cNvSpPr>
            <a:spLocks noGrp="1"/>
          </p:cNvSpPr>
          <p:nvPr>
            <p:ph type="body" sz="quarter" idx="11"/>
          </p:nvPr>
        </p:nvSpPr>
        <p:spPr>
          <a:xfrm>
            <a:off x="809078" y="950110"/>
            <a:ext cx="10573843" cy="568007"/>
          </a:xfrm>
        </p:spPr>
        <p:txBody>
          <a:bodyPr>
            <a:normAutofit lnSpcReduction="10000"/>
          </a:bodyPr>
          <a:lstStyle/>
          <a:p>
            <a:r>
              <a:rPr lang="en-US" b="1" dirty="0">
                <a:latin typeface="Aptos" panose="020B0004020202020204" pitchFamily="34" charset="0"/>
              </a:rPr>
              <a:t>Cultural Relativity</a:t>
            </a:r>
          </a:p>
        </p:txBody>
      </p:sp>
      <p:sp>
        <p:nvSpPr>
          <p:cNvPr id="11" name="Text Placeholder 5">
            <a:extLst>
              <a:ext uri="{FF2B5EF4-FFF2-40B4-BE49-F238E27FC236}">
                <a16:creationId xmlns:a16="http://schemas.microsoft.com/office/drawing/2014/main" id="{0E38CD97-639D-F5E3-6F07-13CF2F2DC5B0}"/>
              </a:ext>
            </a:extLst>
          </p:cNvPr>
          <p:cNvSpPr txBox="1">
            <a:spLocks/>
          </p:cNvSpPr>
          <p:nvPr/>
        </p:nvSpPr>
        <p:spPr>
          <a:xfrm>
            <a:off x="1416018" y="2282407"/>
            <a:ext cx="4587740" cy="164151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003B55"/>
                </a:solidFill>
                <a:effectLst/>
                <a:uLnTx/>
                <a:uFillTx/>
                <a:latin typeface="Avenir Next Demi Bold" panose="020B0703020202020204" pitchFamily="34" charset="0"/>
                <a:ea typeface="+mn-ea"/>
                <a:cs typeface="+mn-cs"/>
              </a:rPr>
              <a:t>“It’s common sense at the end of the meeting to recap what was said followed by an email recap.” </a:t>
            </a:r>
          </a:p>
        </p:txBody>
      </p:sp>
      <p:sp>
        <p:nvSpPr>
          <p:cNvPr id="12" name="Text Placeholder 5">
            <a:extLst>
              <a:ext uri="{FF2B5EF4-FFF2-40B4-BE49-F238E27FC236}">
                <a16:creationId xmlns:a16="http://schemas.microsoft.com/office/drawing/2014/main" id="{29F24E00-8370-E97A-9733-C5110FA545B8}"/>
              </a:ext>
            </a:extLst>
          </p:cNvPr>
          <p:cNvSpPr txBox="1">
            <a:spLocks/>
          </p:cNvSpPr>
          <p:nvPr/>
        </p:nvSpPr>
        <p:spPr>
          <a:xfrm>
            <a:off x="6184231" y="3334517"/>
            <a:ext cx="4199021" cy="1641513"/>
          </a:xfrm>
          <a:prstGeom prst="rect">
            <a:avLst/>
          </a:prstGeom>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rPr>
              <a:t>“My boss is German, but my team is Indonesian. Spoken agreement is enough for me. So, when we get off the phone and you send me an e-mail recapping in writing everything we just decided, it sends me a clear sign that you don’t trust me.”</a:t>
            </a:r>
          </a:p>
        </p:txBody>
      </p:sp>
      <p:sp>
        <p:nvSpPr>
          <p:cNvPr id="13" name="Speech Bubble: Oval 12">
            <a:extLst>
              <a:ext uri="{FF2B5EF4-FFF2-40B4-BE49-F238E27FC236}">
                <a16:creationId xmlns:a16="http://schemas.microsoft.com/office/drawing/2014/main" id="{560FDF46-0D5B-B956-7687-C5DE8CBE7A6F}"/>
              </a:ext>
            </a:extLst>
          </p:cNvPr>
          <p:cNvSpPr/>
          <p:nvPr/>
        </p:nvSpPr>
        <p:spPr>
          <a:xfrm>
            <a:off x="745108" y="1894046"/>
            <a:ext cx="5439124" cy="1392238"/>
          </a:xfrm>
          <a:prstGeom prst="wedgeEllipseCallout">
            <a:avLst/>
          </a:prstGeom>
          <a:noFill/>
          <a:ln>
            <a:solidFill>
              <a:srgbClr val="003B5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hought Bubble: Cloud 13">
            <a:extLst>
              <a:ext uri="{FF2B5EF4-FFF2-40B4-BE49-F238E27FC236}">
                <a16:creationId xmlns:a16="http://schemas.microsoft.com/office/drawing/2014/main" id="{58DA4EA1-3B49-8CB5-E95D-399637541648}"/>
              </a:ext>
            </a:extLst>
          </p:cNvPr>
          <p:cNvSpPr/>
          <p:nvPr/>
        </p:nvSpPr>
        <p:spPr>
          <a:xfrm>
            <a:off x="5378116" y="2854620"/>
            <a:ext cx="5608972" cy="2452814"/>
          </a:xfrm>
          <a:prstGeom prst="cloudCallout">
            <a:avLst/>
          </a:prstGeom>
          <a:noFill/>
          <a:ln>
            <a:solidFill>
              <a:srgbClr val="3897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2" descr="Cute Cartoon Stickman Holding Flag ...">
            <a:extLst>
              <a:ext uri="{FF2B5EF4-FFF2-40B4-BE49-F238E27FC236}">
                <a16:creationId xmlns:a16="http://schemas.microsoft.com/office/drawing/2014/main" id="{E738A5D2-E4E5-B9C2-EA53-EDBEF4DFA6D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022" t="10764" r="14913" b="20032"/>
          <a:stretch>
            <a:fillRect/>
          </a:stretch>
        </p:blipFill>
        <p:spPr bwMode="auto">
          <a:xfrm>
            <a:off x="715380" y="3437786"/>
            <a:ext cx="1401276" cy="128648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E5BB992-A3B5-E0F9-2536-89666A818A94}"/>
              </a:ext>
            </a:extLst>
          </p:cNvPr>
          <p:cNvPicPr>
            <a:picLocks noChangeAspect="1"/>
          </p:cNvPicPr>
          <p:nvPr/>
        </p:nvPicPr>
        <p:blipFill>
          <a:blip r:embed="rId4"/>
          <a:srcRect l="5508" t="9064" r="5508" b="11613"/>
          <a:stretch>
            <a:fillRect/>
          </a:stretch>
        </p:blipFill>
        <p:spPr>
          <a:xfrm>
            <a:off x="5448683" y="5209209"/>
            <a:ext cx="1294634" cy="1201271"/>
          </a:xfrm>
          <a:prstGeom prst="rect">
            <a:avLst/>
          </a:prstGeom>
        </p:spPr>
      </p:pic>
    </p:spTree>
    <p:extLst>
      <p:ext uri="{BB962C8B-B14F-4D97-AF65-F5344CB8AC3E}">
        <p14:creationId xmlns:p14="http://schemas.microsoft.com/office/powerpoint/2010/main" val="51580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9AAA9540-76E8-E1AF-0A4E-A119FE86DF9E}"/>
              </a:ext>
            </a:extLst>
          </p:cNvPr>
          <p:cNvCxnSpPr>
            <a:cxnSpLocks/>
          </p:cNvCxnSpPr>
          <p:nvPr/>
        </p:nvCxnSpPr>
        <p:spPr>
          <a:xfrm>
            <a:off x="960513" y="3608627"/>
            <a:ext cx="10244990" cy="0"/>
          </a:xfrm>
          <a:prstGeom prst="straightConnector1">
            <a:avLst/>
          </a:prstGeom>
          <a:ln w="38100">
            <a:solidFill>
              <a:srgbClr val="E86C18"/>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8E3FF7B-4D37-8803-814E-F5573E071AF3}"/>
              </a:ext>
            </a:extLst>
          </p:cNvPr>
          <p:cNvSpPr txBox="1">
            <a:spLocks/>
          </p:cNvSpPr>
          <p:nvPr/>
        </p:nvSpPr>
        <p:spPr>
          <a:xfrm>
            <a:off x="1023086" y="4106571"/>
            <a:ext cx="4740357" cy="2156024"/>
          </a:xfrm>
          <a:prstGeom prst="rect">
            <a:avLst/>
          </a:prstGeom>
          <a:ln>
            <a:solidFill>
              <a:srgbClr val="3897B0"/>
            </a:solidFill>
          </a:ln>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endParaRPr kumimoji="0" lang="en-US" sz="1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lvl="0" algn="ctr">
              <a:defRPr/>
            </a:pPr>
            <a:r>
              <a:rPr lang="en-US" sz="2400">
                <a:solidFill>
                  <a:srgbClr val="006885"/>
                </a:solidFill>
                <a:latin typeface="Avenir Next Demi Bold" panose="020B0703020202020204" pitchFamily="34" charset="0"/>
              </a:rPr>
              <a:t>Low-context</a:t>
            </a:r>
            <a:endParaRPr kumimoji="0" lang="en-US" sz="24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Good communication is precise, simple, and clear. </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Messages are expressed and understood at face value. </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Repetition is appreciated if it helps clarify the communication.  </a:t>
            </a:r>
            <a:endParaRPr kumimoji="0" lang="en-US" sz="2000" b="1" i="0" u="none" strike="noStrike" kern="1200" cap="none" spc="0" normalizeH="0" baseline="0" noProof="0">
              <a:ln>
                <a:noFill/>
              </a:ln>
              <a:solidFill>
                <a:srgbClr val="006885"/>
              </a:solidFill>
              <a:effectLst/>
              <a:uLnTx/>
              <a:uFillTx/>
              <a:latin typeface="Avenir Next Demi Bold" panose="020B0503020202020204" pitchFamily="34" charset="0"/>
              <a:ea typeface="+mn-ea"/>
              <a:cs typeface="+mn-cs"/>
            </a:endParaRPr>
          </a:p>
        </p:txBody>
      </p:sp>
      <p:sp>
        <p:nvSpPr>
          <p:cNvPr id="7" name="Text Placeholder 5">
            <a:extLst>
              <a:ext uri="{FF2B5EF4-FFF2-40B4-BE49-F238E27FC236}">
                <a16:creationId xmlns:a16="http://schemas.microsoft.com/office/drawing/2014/main" id="{5113523C-1CA3-8097-2B69-44BDC3C48A36}"/>
              </a:ext>
            </a:extLst>
          </p:cNvPr>
          <p:cNvSpPr txBox="1">
            <a:spLocks/>
          </p:cNvSpPr>
          <p:nvPr/>
        </p:nvSpPr>
        <p:spPr>
          <a:xfrm>
            <a:off x="6548915" y="4106570"/>
            <a:ext cx="4656588" cy="2156025"/>
          </a:xfrm>
          <a:prstGeom prst="rect">
            <a:avLst/>
          </a:prstGeom>
          <a:ln>
            <a:solidFill>
              <a:srgbClr val="3897B0"/>
            </a:solidFill>
          </a:ln>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endParaRPr kumimoji="0" lang="en-US" sz="1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lvl="0" algn="ctr">
              <a:defRPr/>
            </a:pPr>
            <a:r>
              <a:rPr lang="en-US" sz="2400">
                <a:solidFill>
                  <a:srgbClr val="006885"/>
                </a:solidFill>
                <a:latin typeface="Avenir Next Demi Bold" panose="020B0703020202020204" pitchFamily="34" charset="0"/>
              </a:rPr>
              <a:t>High-context</a:t>
            </a:r>
            <a:endParaRPr kumimoji="0" lang="en-US" sz="24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Good communication is sophisticated, nuanced, and layered. </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Messages are both spoken and read between the lines. </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Messages are often implied but not plainly expressed.</a:t>
            </a:r>
            <a:endParaRPr kumimoji="0" lang="en-US" sz="2000" b="1" i="0" u="none" strike="noStrike" kern="1200" cap="none" spc="0" normalizeH="0" baseline="0" noProof="0">
              <a:ln>
                <a:noFill/>
              </a:ln>
              <a:solidFill>
                <a:srgbClr val="006885"/>
              </a:solidFill>
              <a:effectLst/>
              <a:uLnTx/>
              <a:uFillTx/>
              <a:latin typeface="Avenir Next Demi Bold" panose="020B0503020202020204" pitchFamily="34" charset="0"/>
              <a:ea typeface="+mn-ea"/>
              <a:cs typeface="+mn-cs"/>
            </a:endParaRPr>
          </a:p>
        </p:txBody>
      </p:sp>
      <p:sp>
        <p:nvSpPr>
          <p:cNvPr id="8" name="Rectangle 7">
            <a:extLst>
              <a:ext uri="{FF2B5EF4-FFF2-40B4-BE49-F238E27FC236}">
                <a16:creationId xmlns:a16="http://schemas.microsoft.com/office/drawing/2014/main" id="{ABC4EFC3-447D-D564-1A9A-927425134A52}"/>
              </a:ext>
            </a:extLst>
          </p:cNvPr>
          <p:cNvSpPr/>
          <p:nvPr/>
        </p:nvSpPr>
        <p:spPr>
          <a:xfrm>
            <a:off x="4562763" y="3340444"/>
            <a:ext cx="3066473" cy="470733"/>
          </a:xfrm>
          <a:prstGeom prst="rect">
            <a:avLst/>
          </a:prstGeom>
          <a:solidFill>
            <a:srgbClr val="E86C18"/>
          </a:solidFill>
          <a:ln>
            <a:solidFill>
              <a:srgbClr val="E86C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venir Next Demi Bold" panose="020B0703020202020204" pitchFamily="34" charset="0"/>
                <a:ea typeface="+mn-ea"/>
                <a:cs typeface="+mn-cs"/>
              </a:rPr>
              <a:t>Communicating</a:t>
            </a:r>
          </a:p>
        </p:txBody>
      </p:sp>
      <p:sp>
        <p:nvSpPr>
          <p:cNvPr id="9" name="Text Placeholder 5">
            <a:extLst>
              <a:ext uri="{FF2B5EF4-FFF2-40B4-BE49-F238E27FC236}">
                <a16:creationId xmlns:a16="http://schemas.microsoft.com/office/drawing/2014/main" id="{72F6B7F5-BDA0-D072-D833-064CCC4F1730}"/>
              </a:ext>
            </a:extLst>
          </p:cNvPr>
          <p:cNvSpPr txBox="1">
            <a:spLocks/>
          </p:cNvSpPr>
          <p:nvPr/>
        </p:nvSpPr>
        <p:spPr>
          <a:xfrm>
            <a:off x="960513" y="2044641"/>
            <a:ext cx="10244990" cy="1266898"/>
          </a:xfrm>
          <a:prstGeom prst="rect">
            <a:avLst/>
          </a:prstGeom>
        </p:spPr>
        <p:txBody>
          <a:bodyPr vert="horz" lIns="91440" tIns="45720" rIns="91440" bIns="45720" rtlCol="0">
            <a:norm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endParaRPr kumimoji="0" lang="en-US" sz="1400" b="1"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p:txBody>
      </p:sp>
      <p:pic>
        <p:nvPicPr>
          <p:cNvPr id="10" name="Picture 9">
            <a:extLst>
              <a:ext uri="{FF2B5EF4-FFF2-40B4-BE49-F238E27FC236}">
                <a16:creationId xmlns:a16="http://schemas.microsoft.com/office/drawing/2014/main" id="{466F5A20-C975-F768-B281-20172019C402}"/>
              </a:ext>
            </a:extLst>
          </p:cNvPr>
          <p:cNvPicPr>
            <a:picLocks noChangeAspect="1"/>
          </p:cNvPicPr>
          <p:nvPr/>
        </p:nvPicPr>
        <p:blipFill>
          <a:blip r:embed="rId2"/>
          <a:stretch>
            <a:fillRect/>
          </a:stretch>
        </p:blipFill>
        <p:spPr>
          <a:xfrm>
            <a:off x="9266331" y="285924"/>
            <a:ext cx="1952164" cy="1178270"/>
          </a:xfrm>
          <a:prstGeom prst="rect">
            <a:avLst/>
          </a:prstGeom>
        </p:spPr>
      </p:pic>
      <p:sp>
        <p:nvSpPr>
          <p:cNvPr id="11" name="Text Placeholder 5">
            <a:extLst>
              <a:ext uri="{FF2B5EF4-FFF2-40B4-BE49-F238E27FC236}">
                <a16:creationId xmlns:a16="http://schemas.microsoft.com/office/drawing/2014/main" id="{A7F2CE40-844F-270C-A1E5-C0D9BA06B012}"/>
              </a:ext>
            </a:extLst>
          </p:cNvPr>
          <p:cNvSpPr txBox="1">
            <a:spLocks/>
          </p:cNvSpPr>
          <p:nvPr/>
        </p:nvSpPr>
        <p:spPr>
          <a:xfrm>
            <a:off x="986496" y="2304230"/>
            <a:ext cx="10244989" cy="1036214"/>
          </a:xfrm>
          <a:prstGeom prst="rect">
            <a:avLst/>
          </a:prstGeom>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kumimoji="0" lang="en-US" sz="2000" b="1"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rPr>
              <a:t>      US   Canada                  Germany	                        Brazil			        Mexico       </a:t>
            </a:r>
            <a:r>
              <a:rPr kumimoji="0" lang="en-US" sz="20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rPr>
              <a:t>           	                	                                    	 </a:t>
            </a:r>
            <a:r>
              <a:rPr lang="en-US" sz="2000" dirty="0"/>
              <a:t>	 	 </a:t>
            </a:r>
            <a:endParaRPr kumimoji="0" lang="en-US" sz="20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endParaRPr>
          </a:p>
          <a:p>
            <a:pPr lvl="0">
              <a:defRPr/>
            </a:pPr>
            <a:r>
              <a:rPr kumimoji="0" lang="en-US" sz="20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rPr>
              <a:t>                                                            	 	                                          	</a:t>
            </a:r>
            <a:endParaRPr lang="en-US" sz="2000" dirty="0"/>
          </a:p>
          <a:p>
            <a:pPr lvl="0">
              <a:defRPr/>
            </a:pPr>
            <a:r>
              <a:rPr lang="en-US" sz="2000" dirty="0"/>
              <a:t>								</a:t>
            </a:r>
            <a:endParaRPr kumimoji="0" lang="en-US" sz="20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rPr>
              <a:t>                                                                                           		</a:t>
            </a:r>
          </a:p>
        </p:txBody>
      </p:sp>
      <p:sp>
        <p:nvSpPr>
          <p:cNvPr id="14" name="Text Placeholder 2">
            <a:extLst>
              <a:ext uri="{FF2B5EF4-FFF2-40B4-BE49-F238E27FC236}">
                <a16:creationId xmlns:a16="http://schemas.microsoft.com/office/drawing/2014/main" id="{5AE1BB44-112A-2DBE-5C95-3BA5F6E93235}"/>
              </a:ext>
            </a:extLst>
          </p:cNvPr>
          <p:cNvSpPr txBox="1">
            <a:spLocks/>
          </p:cNvSpPr>
          <p:nvPr/>
        </p:nvSpPr>
        <p:spPr>
          <a:xfrm>
            <a:off x="785984" y="455935"/>
            <a:ext cx="7446983" cy="56800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5400" b="1" dirty="0">
                <a:solidFill>
                  <a:srgbClr val="003B55"/>
                </a:solidFill>
                <a:latin typeface="Aptos" panose="020B0004020202020204" pitchFamily="34" charset="0"/>
              </a:rPr>
              <a:t>Communicating</a:t>
            </a:r>
          </a:p>
        </p:txBody>
      </p:sp>
      <p:sp>
        <p:nvSpPr>
          <p:cNvPr id="2" name="TextBox 1">
            <a:extLst>
              <a:ext uri="{FF2B5EF4-FFF2-40B4-BE49-F238E27FC236}">
                <a16:creationId xmlns:a16="http://schemas.microsoft.com/office/drawing/2014/main" id="{9EACC86B-78BF-E4C4-B531-5B70C8F363A3}"/>
              </a:ext>
            </a:extLst>
          </p:cNvPr>
          <p:cNvSpPr txBox="1"/>
          <p:nvPr/>
        </p:nvSpPr>
        <p:spPr>
          <a:xfrm>
            <a:off x="10073803" y="2270498"/>
            <a:ext cx="1282723" cy="384721"/>
          </a:xfrm>
          <a:prstGeom prst="rect">
            <a:avLst/>
          </a:prstGeom>
          <a:noFill/>
        </p:spPr>
        <p:txBody>
          <a:bodyPr wrap="none" rtlCol="0">
            <a:spAutoFit/>
          </a:bodyPr>
          <a:lstStyle/>
          <a:p>
            <a:r>
              <a:rPr lang="en-US" sz="1900" b="1" dirty="0">
                <a:solidFill>
                  <a:srgbClr val="008DB4"/>
                </a:solidFill>
              </a:rPr>
              <a:t>Indonesia</a:t>
            </a:r>
          </a:p>
        </p:txBody>
      </p:sp>
    </p:spTree>
    <p:extLst>
      <p:ext uri="{BB962C8B-B14F-4D97-AF65-F5344CB8AC3E}">
        <p14:creationId xmlns:p14="http://schemas.microsoft.com/office/powerpoint/2010/main" val="2280158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5">
            <a:extLst>
              <a:ext uri="{FF2B5EF4-FFF2-40B4-BE49-F238E27FC236}">
                <a16:creationId xmlns:a16="http://schemas.microsoft.com/office/drawing/2014/main" id="{FF83B875-18C6-575A-658A-8CB8BBC37668}"/>
              </a:ext>
            </a:extLst>
          </p:cNvPr>
          <p:cNvSpPr txBox="1">
            <a:spLocks/>
          </p:cNvSpPr>
          <p:nvPr/>
        </p:nvSpPr>
        <p:spPr>
          <a:xfrm>
            <a:off x="986495" y="3824605"/>
            <a:ext cx="10244990" cy="48375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6885"/>
                </a:solidFill>
                <a:effectLst/>
                <a:uLnTx/>
                <a:uFillTx/>
                <a:latin typeface="Avenir Next Demi Bold" panose="020B0703020202020204" pitchFamily="34" charset="0"/>
                <a:ea typeface="+mn-ea"/>
                <a:cs typeface="+mn-cs"/>
              </a:rPr>
              <a:t>			       			</a:t>
            </a:r>
          </a:p>
        </p:txBody>
      </p:sp>
      <p:cxnSp>
        <p:nvCxnSpPr>
          <p:cNvPr id="3" name="Straight Arrow Connector 2">
            <a:extLst>
              <a:ext uri="{FF2B5EF4-FFF2-40B4-BE49-F238E27FC236}">
                <a16:creationId xmlns:a16="http://schemas.microsoft.com/office/drawing/2014/main" id="{409545EC-2FF7-0BB5-7D1A-8B50C67121F3}"/>
              </a:ext>
            </a:extLst>
          </p:cNvPr>
          <p:cNvCxnSpPr>
            <a:cxnSpLocks/>
          </p:cNvCxnSpPr>
          <p:nvPr/>
        </p:nvCxnSpPr>
        <p:spPr>
          <a:xfrm>
            <a:off x="973505" y="3595748"/>
            <a:ext cx="10244990" cy="0"/>
          </a:xfrm>
          <a:prstGeom prst="straightConnector1">
            <a:avLst/>
          </a:prstGeom>
          <a:ln w="38100">
            <a:solidFill>
              <a:srgbClr val="E86C18"/>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 name="Text Placeholder 5">
            <a:extLst>
              <a:ext uri="{FF2B5EF4-FFF2-40B4-BE49-F238E27FC236}">
                <a16:creationId xmlns:a16="http://schemas.microsoft.com/office/drawing/2014/main" id="{74BA48B1-C9D8-999B-9DB8-4773A562F9DE}"/>
              </a:ext>
            </a:extLst>
          </p:cNvPr>
          <p:cNvSpPr txBox="1">
            <a:spLocks/>
          </p:cNvSpPr>
          <p:nvPr/>
        </p:nvSpPr>
        <p:spPr>
          <a:xfrm>
            <a:off x="986496" y="4140404"/>
            <a:ext cx="4102535" cy="2245882"/>
          </a:xfrm>
          <a:prstGeom prst="rect">
            <a:avLst/>
          </a:prstGeom>
          <a:ln>
            <a:solidFill>
              <a:srgbClr val="3897B0"/>
            </a:solidFill>
          </a:ln>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endParaRPr kumimoji="0" lang="en-US" sz="1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lvl="0" algn="ctr">
              <a:defRPr/>
            </a:pPr>
            <a:r>
              <a:rPr lang="en-US" sz="2400">
                <a:solidFill>
                  <a:srgbClr val="006885"/>
                </a:solidFill>
                <a:latin typeface="Avenir Next Demi Bold" panose="020B0703020202020204" pitchFamily="34" charset="0"/>
              </a:rPr>
              <a:t>Confrontational</a:t>
            </a:r>
            <a:endParaRPr kumimoji="0" lang="en-US" sz="24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Disagreement and debate are positive for the team or organization.</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lang="en-US" sz="1600" b="0"/>
              <a:t>Open confrontation is appropriate and will not negatively impact the relationship.</a:t>
            </a:r>
            <a:endParaRPr kumimoji="0" lang="en-US" sz="1600" b="1" i="0" u="none" strike="noStrike" kern="1200" cap="none" spc="0" normalizeH="0" baseline="0" noProof="0">
              <a:ln>
                <a:noFill/>
              </a:ln>
              <a:solidFill>
                <a:srgbClr val="006885"/>
              </a:solidFill>
              <a:effectLst/>
              <a:uLnTx/>
              <a:uFillTx/>
              <a:latin typeface="Avenir Next Demi Bold" panose="020B0503020202020204" pitchFamily="34" charset="0"/>
              <a:ea typeface="+mn-ea"/>
              <a:cs typeface="+mn-cs"/>
            </a:endParaRPr>
          </a:p>
        </p:txBody>
      </p:sp>
      <p:sp>
        <p:nvSpPr>
          <p:cNvPr id="5" name="Text Placeholder 5">
            <a:extLst>
              <a:ext uri="{FF2B5EF4-FFF2-40B4-BE49-F238E27FC236}">
                <a16:creationId xmlns:a16="http://schemas.microsoft.com/office/drawing/2014/main" id="{DE347092-605F-2EB1-2735-26F1B5125BE4}"/>
              </a:ext>
            </a:extLst>
          </p:cNvPr>
          <p:cNvSpPr txBox="1">
            <a:spLocks/>
          </p:cNvSpPr>
          <p:nvPr/>
        </p:nvSpPr>
        <p:spPr>
          <a:xfrm>
            <a:off x="6908800" y="4140404"/>
            <a:ext cx="4322685" cy="2245882"/>
          </a:xfrm>
          <a:prstGeom prst="rect">
            <a:avLst/>
          </a:prstGeom>
          <a:ln>
            <a:solidFill>
              <a:srgbClr val="3897B0"/>
            </a:solidFill>
          </a:ln>
        </p:spPr>
        <p:txBody>
          <a:bodyPr vert="horz" lIns="91440" tIns="45720" rIns="91440" bIns="45720" rtlCol="0">
            <a:no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endParaRPr kumimoji="0" lang="en-US" sz="1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lvl="0" algn="ctr">
              <a:defRPr/>
            </a:pPr>
            <a:r>
              <a:rPr lang="en-US" sz="2400">
                <a:solidFill>
                  <a:srgbClr val="006885"/>
                </a:solidFill>
                <a:latin typeface="Avenir Next Demi Bold" panose="020B0703020202020204" pitchFamily="34" charset="0"/>
              </a:rPr>
              <a:t>Avoids Confrontation</a:t>
            </a:r>
            <a:endParaRPr kumimoji="0" lang="en-US" sz="24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srgbClr val="003B55"/>
                </a:solidFill>
                <a:effectLst/>
                <a:uLnTx/>
                <a:uFillTx/>
                <a:latin typeface="Avenir Next Demi Bold" panose="020B0503020202020204" pitchFamily="34" charset="0"/>
                <a:ea typeface="+mn-ea"/>
                <a:cs typeface="+mn-cs"/>
              </a:rPr>
              <a:t>Disagreement and debate are negative for the team or organization.</a:t>
            </a: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lang="en-US" sz="1600" b="0"/>
              <a:t>Open confrontation is inappropriate and will break group harmony or negatively impact the relationship.</a:t>
            </a:r>
            <a:endParaRPr kumimoji="0" lang="en-US" sz="1600" b="1" i="0" u="none" strike="noStrike" kern="1200" cap="none" spc="0" normalizeH="0" baseline="0" noProof="0">
              <a:ln>
                <a:noFill/>
              </a:ln>
              <a:solidFill>
                <a:srgbClr val="006885"/>
              </a:solidFill>
              <a:effectLst/>
              <a:uLnTx/>
              <a:uFillTx/>
              <a:latin typeface="Avenir Next Demi Bold" panose="020B0503020202020204" pitchFamily="34" charset="0"/>
              <a:ea typeface="+mn-ea"/>
              <a:cs typeface="+mn-cs"/>
            </a:endParaRPr>
          </a:p>
        </p:txBody>
      </p:sp>
      <p:sp>
        <p:nvSpPr>
          <p:cNvPr id="6" name="Rectangle 5">
            <a:extLst>
              <a:ext uri="{FF2B5EF4-FFF2-40B4-BE49-F238E27FC236}">
                <a16:creationId xmlns:a16="http://schemas.microsoft.com/office/drawing/2014/main" id="{A19DDCAF-95BC-5E2E-AA69-B5FF8E9FFC46}"/>
              </a:ext>
            </a:extLst>
          </p:cNvPr>
          <p:cNvSpPr/>
          <p:nvPr/>
        </p:nvSpPr>
        <p:spPr>
          <a:xfrm>
            <a:off x="4575755" y="3327565"/>
            <a:ext cx="3066473" cy="470733"/>
          </a:xfrm>
          <a:prstGeom prst="rect">
            <a:avLst/>
          </a:prstGeom>
          <a:solidFill>
            <a:srgbClr val="E86C18"/>
          </a:solidFill>
          <a:ln>
            <a:solidFill>
              <a:srgbClr val="E86C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venir Next Demi Bold" panose="020B0703020202020204" pitchFamily="34" charset="0"/>
                <a:ea typeface="+mn-ea"/>
                <a:cs typeface="+mn-cs"/>
              </a:rPr>
              <a:t>Disagreeing</a:t>
            </a:r>
          </a:p>
        </p:txBody>
      </p:sp>
      <p:sp>
        <p:nvSpPr>
          <p:cNvPr id="7" name="Text Placeholder 5">
            <a:extLst>
              <a:ext uri="{FF2B5EF4-FFF2-40B4-BE49-F238E27FC236}">
                <a16:creationId xmlns:a16="http://schemas.microsoft.com/office/drawing/2014/main" id="{F4DDECC8-BAD7-C8F8-2954-88AAA21F29A0}"/>
              </a:ext>
            </a:extLst>
          </p:cNvPr>
          <p:cNvSpPr txBox="1">
            <a:spLocks/>
          </p:cNvSpPr>
          <p:nvPr/>
        </p:nvSpPr>
        <p:spPr>
          <a:xfrm>
            <a:off x="986496" y="2304230"/>
            <a:ext cx="10244989" cy="1178270"/>
          </a:xfrm>
          <a:prstGeom prst="rect">
            <a:avLst/>
          </a:prstGeom>
        </p:spPr>
        <p:txBody>
          <a:bodyPr vert="horz" lIns="91440" tIns="45720" rIns="91440" bIns="45720" rtlCol="0">
            <a:normAutofit/>
          </a:bodyPr>
          <a:lstStyle>
            <a:lvl1pPr marL="0" marR="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sz="1650" b="1" i="0" kern="1200">
                <a:solidFill>
                  <a:srgbClr val="003B55"/>
                </a:solidFill>
                <a:latin typeface="Avenir Next Demi Bold" panose="020B0503020202020204" pitchFamily="34" charset="0"/>
                <a:ea typeface="+mn-ea"/>
                <a:cs typeface="+mn-cs"/>
              </a:defRPr>
            </a:lvl1pPr>
            <a:lvl2pPr marL="771525" marR="0" indent="-257175" algn="l" defTabSz="685800" rtl="0" eaLnBrk="1" fontAlgn="auto" latinLnBrk="0" hangingPunct="1">
              <a:lnSpc>
                <a:spcPct val="85000"/>
              </a:lnSpc>
              <a:spcBef>
                <a:spcPts val="375"/>
              </a:spcBef>
              <a:spcAft>
                <a:spcPts val="750"/>
              </a:spcAft>
              <a:buClrTx/>
              <a:buSzTx/>
              <a:buFont typeface="Arial" panose="020B0604020202020204" pitchFamily="34" charset="0"/>
              <a:buChar char="•"/>
              <a:tabLst/>
              <a:defRPr sz="1500" kern="1200">
                <a:solidFill>
                  <a:schemeClr val="tx1"/>
                </a:solidFill>
                <a:latin typeface="+mn-lt"/>
                <a:ea typeface="+mn-ea"/>
                <a:cs typeface="+mn-cs"/>
              </a:defRPr>
            </a:lvl2pPr>
            <a:lvl3pPr marL="11430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kumimoji="0" lang="en-US" sz="14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rPr>
              <a:t>          </a:t>
            </a:r>
            <a:r>
              <a:rPr kumimoji="0" lang="en-US" sz="2000" b="1"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rPr>
              <a:t>Germany                                            USA                    Canada      Brazil Mexico                                                                               </a:t>
            </a:r>
            <a:r>
              <a:rPr kumimoji="0" lang="en-US" sz="1400" b="1"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rPr>
              <a:t>	 	                                          </a:t>
            </a:r>
            <a:r>
              <a:rPr lang="en-US" sz="1400" dirty="0">
                <a:solidFill>
                  <a:srgbClr val="3897B0"/>
                </a:solidFill>
              </a:rPr>
              <a:t>                          </a:t>
            </a:r>
            <a:r>
              <a:rPr kumimoji="0" lang="en-US" sz="1400" b="1"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rPr>
              <a:t>       	</a:t>
            </a:r>
            <a:endParaRPr lang="en-US" sz="1400" dirty="0">
              <a:solidFill>
                <a:srgbClr val="3897B0"/>
              </a:solidFill>
            </a:endParaRPr>
          </a:p>
          <a:p>
            <a:pPr lvl="0">
              <a:defRPr/>
            </a:pPr>
            <a:r>
              <a:rPr lang="en-US" sz="1400" dirty="0">
                <a:solidFill>
                  <a:srgbClr val="3897B0"/>
                </a:solidFill>
              </a:rPr>
              <a:t>									</a:t>
            </a:r>
            <a:endParaRPr kumimoji="0" lang="en-US" sz="1400" b="1" i="0" u="none" strike="noStrike" kern="1200" cap="none" spc="0" normalizeH="0" baseline="0" noProof="0" dirty="0">
              <a:ln>
                <a:noFill/>
              </a:ln>
              <a:solidFill>
                <a:srgbClr val="3897B0"/>
              </a:solidFill>
              <a:effectLst/>
              <a:uLnTx/>
              <a:uFillTx/>
              <a:latin typeface="Avenir Next Demi Bold" panose="020B0503020202020204" pitchFamily="34" charset="0"/>
              <a:ea typeface="+mn-ea"/>
              <a:cs typeface="+mn-cs"/>
            </a:endParaRPr>
          </a:p>
          <a:p>
            <a:pPr marL="0" marR="0" lvl="0" indent="0" algn="l" defTabSz="685800" rtl="0" eaLnBrk="1" fontAlgn="auto" latinLnBrk="0" hangingPunct="1">
              <a:lnSpc>
                <a:spcPct val="85000"/>
              </a:lnSpc>
              <a:spcBef>
                <a:spcPts val="1125"/>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003B55"/>
                </a:solidFill>
                <a:effectLst/>
                <a:uLnTx/>
                <a:uFillTx/>
                <a:latin typeface="Avenir Next Demi Bold" panose="020B0503020202020204" pitchFamily="34" charset="0"/>
                <a:ea typeface="+mn-ea"/>
                <a:cs typeface="+mn-cs"/>
              </a:rPr>
              <a:t>                                                                                           		</a:t>
            </a:r>
          </a:p>
        </p:txBody>
      </p:sp>
      <p:pic>
        <p:nvPicPr>
          <p:cNvPr id="8" name="Picture 7">
            <a:extLst>
              <a:ext uri="{FF2B5EF4-FFF2-40B4-BE49-F238E27FC236}">
                <a16:creationId xmlns:a16="http://schemas.microsoft.com/office/drawing/2014/main" id="{582EC981-FDD3-2547-E392-01BED2C5B9E5}"/>
              </a:ext>
            </a:extLst>
          </p:cNvPr>
          <p:cNvPicPr>
            <a:picLocks noChangeAspect="1"/>
          </p:cNvPicPr>
          <p:nvPr/>
        </p:nvPicPr>
        <p:blipFill>
          <a:blip r:embed="rId3"/>
          <a:stretch>
            <a:fillRect/>
          </a:stretch>
        </p:blipFill>
        <p:spPr>
          <a:xfrm>
            <a:off x="9266331" y="285924"/>
            <a:ext cx="1952164" cy="1178270"/>
          </a:xfrm>
          <a:prstGeom prst="rect">
            <a:avLst/>
          </a:prstGeom>
        </p:spPr>
      </p:pic>
      <p:sp>
        <p:nvSpPr>
          <p:cNvPr id="12" name="Text Placeholder 2">
            <a:extLst>
              <a:ext uri="{FF2B5EF4-FFF2-40B4-BE49-F238E27FC236}">
                <a16:creationId xmlns:a16="http://schemas.microsoft.com/office/drawing/2014/main" id="{614EE330-1434-399E-3869-FC732DDD17C4}"/>
              </a:ext>
            </a:extLst>
          </p:cNvPr>
          <p:cNvSpPr txBox="1">
            <a:spLocks/>
          </p:cNvSpPr>
          <p:nvPr/>
        </p:nvSpPr>
        <p:spPr>
          <a:xfrm>
            <a:off x="785984" y="455935"/>
            <a:ext cx="7446983" cy="568007"/>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5400" b="1" dirty="0">
                <a:solidFill>
                  <a:srgbClr val="003B55"/>
                </a:solidFill>
                <a:latin typeface="Aptos" panose="020B0004020202020204" pitchFamily="34" charset="0"/>
              </a:rPr>
              <a:t>Disagreeing</a:t>
            </a:r>
          </a:p>
        </p:txBody>
      </p:sp>
    </p:spTree>
    <p:extLst>
      <p:ext uri="{BB962C8B-B14F-4D97-AF65-F5344CB8AC3E}">
        <p14:creationId xmlns:p14="http://schemas.microsoft.com/office/powerpoint/2010/main" val="19716932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3278880-CD7E-33A1-7303-DE9D3CE8BE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6FD189C-D451-59EB-C2EA-AC42116B9591}"/>
              </a:ext>
            </a:extLst>
          </p:cNvPr>
          <p:cNvSpPr txBox="1">
            <a:spLocks/>
          </p:cNvSpPr>
          <p:nvPr/>
        </p:nvSpPr>
        <p:spPr>
          <a:xfrm>
            <a:off x="3560462" y="2031980"/>
            <a:ext cx="8454058" cy="4021581"/>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800" b="0" i="0" kern="1200">
                <a:solidFill>
                  <a:schemeClr val="tx1"/>
                </a:solidFill>
                <a:latin typeface="Avenir Next" panose="020B0503020202020204" pitchFamily="34" charset="0"/>
                <a:ea typeface="+mn-ea"/>
                <a:cs typeface="+mn-cs"/>
              </a:defRPr>
            </a:lvl1pPr>
            <a:lvl2pPr marL="800100" indent="-3429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venir Next" panose="020B0503020202020204" pitchFamily="34" charset="0"/>
                <a:ea typeface="+mn-ea"/>
                <a:cs typeface="+mn-cs"/>
              </a:defRPr>
            </a:lvl2pPr>
            <a:lvl3pPr marL="1257300" indent="-3429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venir Next" panose="020B0503020202020204" pitchFamily="34" charset="0"/>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venir Next" panose="020B05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Tim is an American team leader based in the U.S. who manages a product development team in India. During weekly virtual meetings, Tim typically opens by enthusiastically sharing his ideas and proposed direction for the project. While his intent is to energize the team and show leadership, he notices that his Indian team members rarely offer alternative ideas or challenge his thinking, even when he asks for input.  </a:t>
            </a:r>
          </a:p>
          <a:p>
            <a:pPr marR="0" lvl="0" algn="l" defTabSz="914400" rtl="0" eaLnBrk="1" fontAlgn="auto" latinLnBrk="0" hangingPunct="1">
              <a:lnSpc>
                <a:spcPct val="100000"/>
              </a:lnSpc>
              <a:spcBef>
                <a:spcPts val="1000"/>
              </a:spcBef>
              <a:spcAft>
                <a:spcPts val="0"/>
              </a:spcAft>
              <a:buClrTx/>
              <a:buSzTx/>
              <a:tabLst/>
              <a:defRPr/>
            </a:pPr>
            <a:r>
              <a:rPr kumimoji="0" lang="en-US" sz="1800" i="0" u="none" strike="noStrike" kern="1200" cap="none" spc="0" normalizeH="0" baseline="0" noProof="0">
                <a:ln>
                  <a:noFill/>
                </a:ln>
                <a:solidFill>
                  <a:prstClr val="black"/>
                </a:solidFill>
                <a:effectLst/>
                <a:uLnTx/>
                <a:uFillTx/>
                <a:latin typeface="Avenir Next" panose="020B0503020202020204" pitchFamily="34" charset="0"/>
                <a:ea typeface="+mn-ea"/>
                <a:cs typeface="+mn-cs"/>
              </a:rPr>
              <a:t>How do you ensure employees feel valued and heard, while respecting the cultural norms around Leading? </a:t>
            </a:r>
          </a:p>
          <a:p>
            <a:pPr marR="0" lvl="0" algn="l" defTabSz="914400" rtl="0" eaLnBrk="1" fontAlgn="auto" latinLnBrk="0" hangingPunct="1">
              <a:lnSpc>
                <a:spcPct val="100000"/>
              </a:lnSpc>
              <a:spcBef>
                <a:spcPts val="1000"/>
              </a:spcBef>
              <a:spcAft>
                <a:spcPts val="0"/>
              </a:spcAft>
              <a:buClrTx/>
              <a:buSzTx/>
              <a:tabLst/>
              <a:defRPr/>
            </a:pPr>
            <a:endParaRPr kumimoji="0" lang="en-US" sz="1800" i="0" u="none" strike="noStrike" kern="1200" cap="none" spc="0" normalizeH="0" baseline="0" noProof="0">
              <a:ln>
                <a:noFill/>
              </a:ln>
              <a:solidFill>
                <a:prstClr val="black"/>
              </a:solidFill>
              <a:effectLst/>
              <a:uLnTx/>
              <a:uFillTx/>
              <a:latin typeface="Avenir Next" panose="020B0503020202020204" pitchFamily="34" charset="0"/>
              <a:ea typeface="+mn-ea"/>
              <a:cs typeface="+mn-cs"/>
            </a:endParaRPr>
          </a:p>
          <a:p>
            <a:pPr marR="0" lvl="0" algn="l" defTabSz="914400" rtl="0" eaLnBrk="1" fontAlgn="auto" latinLnBrk="0" hangingPunct="1">
              <a:lnSpc>
                <a:spcPct val="100000"/>
              </a:lnSpc>
              <a:spcBef>
                <a:spcPts val="1000"/>
              </a:spcBef>
              <a:spcAft>
                <a:spcPts val="0"/>
              </a:spcAft>
              <a:buClrTx/>
              <a:buSzTx/>
              <a:tabLst/>
              <a:defRPr/>
            </a:pPr>
            <a:r>
              <a:rPr kumimoji="0" lang="en-US" sz="1800" i="0" u="none" strike="noStrike" kern="1200" cap="none" spc="0" normalizeH="0" baseline="0" noProof="0">
                <a:ln>
                  <a:noFill/>
                </a:ln>
                <a:solidFill>
                  <a:prstClr val="black"/>
                </a:solidFill>
                <a:effectLst/>
                <a:uLnTx/>
                <a:uFillTx/>
                <a:latin typeface="Avenir Next" panose="020B0503020202020204" pitchFamily="34" charset="0"/>
                <a:ea typeface="+mn-ea"/>
                <a:cs typeface="+mn-cs"/>
              </a:rPr>
              <a:t>Note: Consider the Leading Scale (Egalitarian vs. Hierarchical distance) as well as the Disagreeing Scale (Confrontational vs. Avoids Confrontation)</a:t>
            </a:r>
          </a:p>
          <a:p>
            <a:pPr marR="0" lvl="0" algn="l" defTabSz="914400" rtl="0" eaLnBrk="1" fontAlgn="auto" latinLnBrk="0" hangingPunct="1">
              <a:lnSpc>
                <a:spcPct val="100000"/>
              </a:lnSpc>
              <a:spcBef>
                <a:spcPts val="1000"/>
              </a:spcBef>
              <a:spcAft>
                <a:spcPts val="0"/>
              </a:spcAft>
              <a:buClrTx/>
              <a:buSzTx/>
              <a:tabLst/>
              <a:defRPr/>
            </a:pPr>
            <a:endParaRPr lang="en-US">
              <a:solidFill>
                <a:prstClr val="black"/>
              </a:solidFill>
            </a:endParaRPr>
          </a:p>
        </p:txBody>
      </p:sp>
      <p:sp>
        <p:nvSpPr>
          <p:cNvPr id="6" name="Text Placeholder 5">
            <a:extLst>
              <a:ext uri="{FF2B5EF4-FFF2-40B4-BE49-F238E27FC236}">
                <a16:creationId xmlns:a16="http://schemas.microsoft.com/office/drawing/2014/main" id="{2E72F842-59FF-4D99-FB0E-98FB000ABC9B}"/>
              </a:ext>
            </a:extLst>
          </p:cNvPr>
          <p:cNvSpPr>
            <a:spLocks noGrp="1"/>
          </p:cNvSpPr>
          <p:nvPr>
            <p:ph type="body" sz="quarter" idx="13"/>
          </p:nvPr>
        </p:nvSpPr>
        <p:spPr/>
        <p:txBody>
          <a:bodyPr>
            <a:normAutofit fontScale="92500" lnSpcReduction="20000"/>
          </a:bodyPr>
          <a:lstStyle/>
          <a:p>
            <a:r>
              <a:rPr lang="en-US" dirty="0"/>
              <a:t>Discussion</a:t>
            </a:r>
          </a:p>
        </p:txBody>
      </p:sp>
      <p:pic>
        <p:nvPicPr>
          <p:cNvPr id="3" name="Picture 2">
            <a:extLst>
              <a:ext uri="{FF2B5EF4-FFF2-40B4-BE49-F238E27FC236}">
                <a16:creationId xmlns:a16="http://schemas.microsoft.com/office/drawing/2014/main" id="{3D9E956C-7864-5D57-C4C1-A8549CFAB478}"/>
              </a:ext>
            </a:extLst>
          </p:cNvPr>
          <p:cNvPicPr>
            <a:picLocks noChangeAspect="1"/>
          </p:cNvPicPr>
          <p:nvPr/>
        </p:nvPicPr>
        <p:blipFill>
          <a:blip r:embed="rId4"/>
          <a:srcRect r="52784"/>
          <a:stretch>
            <a:fillRect/>
          </a:stretch>
        </p:blipFill>
        <p:spPr>
          <a:xfrm>
            <a:off x="487363" y="2060838"/>
            <a:ext cx="2766622" cy="2967820"/>
          </a:xfrm>
          <a:prstGeom prst="rect">
            <a:avLst/>
          </a:prstGeom>
        </p:spPr>
      </p:pic>
    </p:spTree>
    <p:custDataLst>
      <p:tags r:id="rId1"/>
    </p:custDataLst>
    <p:extLst>
      <p:ext uri="{BB962C8B-B14F-4D97-AF65-F5344CB8AC3E}">
        <p14:creationId xmlns:p14="http://schemas.microsoft.com/office/powerpoint/2010/main" val="4232955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04020-F804-5B7B-ECF1-DEDB612EE6DC}"/>
              </a:ext>
            </a:extLst>
          </p:cNvPr>
          <p:cNvSpPr>
            <a:spLocks noGrp="1"/>
          </p:cNvSpPr>
          <p:nvPr>
            <p:ph type="body" sz="quarter" idx="11"/>
          </p:nvPr>
        </p:nvSpPr>
        <p:spPr>
          <a:xfrm>
            <a:off x="6743700" y="1013464"/>
            <a:ext cx="5273040" cy="4803775"/>
          </a:xfrm>
        </p:spPr>
        <p:txBody>
          <a:bodyPr>
            <a:normAutofit/>
          </a:bodyPr>
          <a:lstStyle/>
          <a:p>
            <a:pPr>
              <a:lnSpc>
                <a:spcPct val="110000"/>
              </a:lnSpc>
              <a:spcBef>
                <a:spcPts val="0"/>
              </a:spcBef>
            </a:pPr>
            <a:r>
              <a:rPr lang="en-US" dirty="0"/>
              <a:t>Preview of 4-hour interactive workshop</a:t>
            </a:r>
          </a:p>
          <a:p>
            <a:pPr marL="0" indent="0">
              <a:lnSpc>
                <a:spcPct val="110000"/>
              </a:lnSpc>
              <a:spcBef>
                <a:spcPts val="0"/>
              </a:spcBef>
              <a:buNone/>
            </a:pPr>
            <a:endParaRPr lang="en-US" dirty="0"/>
          </a:p>
          <a:p>
            <a:pPr>
              <a:lnSpc>
                <a:spcPct val="110000"/>
              </a:lnSpc>
              <a:spcBef>
                <a:spcPts val="0"/>
              </a:spcBef>
            </a:pPr>
            <a:r>
              <a:rPr lang="en-US" dirty="0"/>
              <a:t>Uncover some social norms &amp; business customs influence collaboration</a:t>
            </a:r>
          </a:p>
          <a:p>
            <a:pPr marL="0" indent="0">
              <a:lnSpc>
                <a:spcPct val="110000"/>
              </a:lnSpc>
              <a:spcBef>
                <a:spcPts val="0"/>
              </a:spcBef>
              <a:buNone/>
            </a:pPr>
            <a:endParaRPr lang="en-US" dirty="0"/>
          </a:p>
          <a:p>
            <a:pPr>
              <a:lnSpc>
                <a:spcPct val="110000"/>
              </a:lnSpc>
              <a:spcBef>
                <a:spcPts val="0"/>
              </a:spcBef>
            </a:pPr>
            <a:r>
              <a:rPr lang="en-US" dirty="0"/>
              <a:t>Introduction to strategies to adapt communication &amp; leadership style</a:t>
            </a:r>
          </a:p>
          <a:p>
            <a:endParaRPr lang="en-US" dirty="0"/>
          </a:p>
        </p:txBody>
      </p:sp>
    </p:spTree>
    <p:extLst>
      <p:ext uri="{BB962C8B-B14F-4D97-AF65-F5344CB8AC3E}">
        <p14:creationId xmlns:p14="http://schemas.microsoft.com/office/powerpoint/2010/main" val="3985888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8977167-B939-9E24-1CCF-FE5E86071A33}"/>
              </a:ext>
            </a:extLst>
          </p:cNvPr>
          <p:cNvSpPr>
            <a:spLocks noGrp="1"/>
          </p:cNvSpPr>
          <p:nvPr>
            <p:ph type="body" sz="quarter" idx="19"/>
          </p:nvPr>
        </p:nvSpPr>
        <p:spPr/>
        <p:txBody>
          <a:bodyPr>
            <a:normAutofit fontScale="92500" lnSpcReduction="10000"/>
          </a:bodyPr>
          <a:lstStyle/>
          <a:p>
            <a:pPr marL="457200" indent="-457200">
              <a:buFont typeface="Arial" panose="020B0604020202020204" pitchFamily="34" charset="0"/>
              <a:buChar char="•"/>
            </a:pPr>
            <a:r>
              <a:rPr lang="en-US" dirty="0"/>
              <a:t>4-hour workshop personalized to your company’s needs</a:t>
            </a:r>
          </a:p>
          <a:p>
            <a:pPr marL="457200" indent="-457200">
              <a:buFont typeface="Arial" panose="020B0604020202020204" pitchFamily="34" charset="0"/>
              <a:buChar char="•"/>
            </a:pPr>
            <a:r>
              <a:rPr lang="en-US" dirty="0"/>
              <a:t>Action plan with or without 30 day check in</a:t>
            </a:r>
          </a:p>
          <a:p>
            <a:pPr marL="457200" indent="-457200">
              <a:buFont typeface="Arial" panose="020B0604020202020204" pitchFamily="34" charset="0"/>
              <a:buChar char="•"/>
            </a:pPr>
            <a:r>
              <a:rPr lang="en-US" dirty="0"/>
              <a:t>Connect with me or one of the IMEC Regional Managers</a:t>
            </a:r>
          </a:p>
        </p:txBody>
      </p:sp>
      <p:sp>
        <p:nvSpPr>
          <p:cNvPr id="6" name="Text Placeholder 5">
            <a:extLst>
              <a:ext uri="{FF2B5EF4-FFF2-40B4-BE49-F238E27FC236}">
                <a16:creationId xmlns:a16="http://schemas.microsoft.com/office/drawing/2014/main" id="{5C72567E-BAF5-5199-BCED-6F193DF667D1}"/>
              </a:ext>
            </a:extLst>
          </p:cNvPr>
          <p:cNvSpPr>
            <a:spLocks noGrp="1"/>
          </p:cNvSpPr>
          <p:nvPr>
            <p:ph type="body" sz="quarter" idx="12"/>
          </p:nvPr>
        </p:nvSpPr>
        <p:spPr>
          <a:xfrm>
            <a:off x="3811217" y="4337912"/>
            <a:ext cx="4367175" cy="1528879"/>
          </a:xfrm>
        </p:spPr>
        <p:txBody>
          <a:bodyPr>
            <a:normAutofit/>
          </a:bodyPr>
          <a:lstStyle/>
          <a:p>
            <a:r>
              <a:rPr lang="en-US" sz="5800" b="1" dirty="0">
                <a:latin typeface="Aptos" panose="020B0004020202020204" pitchFamily="34" charset="0"/>
              </a:rPr>
              <a:t>Questions?</a:t>
            </a:r>
          </a:p>
        </p:txBody>
      </p:sp>
      <p:pic>
        <p:nvPicPr>
          <p:cNvPr id="2" name="Picture 1" descr="A qr code on a white background&#10;&#10;AI-generated content may be incorrect.">
            <a:extLst>
              <a:ext uri="{FF2B5EF4-FFF2-40B4-BE49-F238E27FC236}">
                <a16:creationId xmlns:a16="http://schemas.microsoft.com/office/drawing/2014/main" id="{1F5CAD90-630E-1025-7F04-F76F95E823B4}"/>
              </a:ext>
            </a:extLst>
          </p:cNvPr>
          <p:cNvPicPr>
            <a:picLocks noChangeAspect="1"/>
          </p:cNvPicPr>
          <p:nvPr/>
        </p:nvPicPr>
        <p:blipFill>
          <a:blip r:embed="rId3"/>
          <a:stretch>
            <a:fillRect/>
          </a:stretch>
        </p:blipFill>
        <p:spPr>
          <a:xfrm>
            <a:off x="1847850" y="95250"/>
            <a:ext cx="1609725" cy="1619250"/>
          </a:xfrm>
          <a:prstGeom prst="rect">
            <a:avLst/>
          </a:prstGeom>
        </p:spPr>
      </p:pic>
    </p:spTree>
    <p:extLst>
      <p:ext uri="{BB962C8B-B14F-4D97-AF65-F5344CB8AC3E}">
        <p14:creationId xmlns:p14="http://schemas.microsoft.com/office/powerpoint/2010/main" val="26793854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BE8380-B3EC-AE2E-75AD-40B123868487}"/>
              </a:ext>
            </a:extLst>
          </p:cNvPr>
          <p:cNvSpPr>
            <a:spLocks noGrp="1"/>
          </p:cNvSpPr>
          <p:nvPr>
            <p:ph type="body" sz="quarter" idx="11"/>
          </p:nvPr>
        </p:nvSpPr>
        <p:spPr/>
        <p:txBody>
          <a:bodyPr>
            <a:normAutofit lnSpcReduction="10000"/>
          </a:bodyPr>
          <a:lstStyle/>
          <a:p>
            <a:r>
              <a:rPr lang="en-US" dirty="0"/>
              <a:t>What Participants will Gain	</a:t>
            </a:r>
          </a:p>
        </p:txBody>
      </p:sp>
      <p:sp>
        <p:nvSpPr>
          <p:cNvPr id="3" name="Text Placeholder 2">
            <a:extLst>
              <a:ext uri="{FF2B5EF4-FFF2-40B4-BE49-F238E27FC236}">
                <a16:creationId xmlns:a16="http://schemas.microsoft.com/office/drawing/2014/main" id="{2D4AFC8A-538B-C391-9EB3-134F1E120EF1}"/>
              </a:ext>
            </a:extLst>
          </p:cNvPr>
          <p:cNvSpPr>
            <a:spLocks noGrp="1"/>
          </p:cNvSpPr>
          <p:nvPr>
            <p:ph type="body" sz="quarter" idx="12"/>
          </p:nvPr>
        </p:nvSpPr>
        <p:spPr/>
        <p:txBody>
          <a:bodyPr>
            <a:normAutofit/>
          </a:bodyPr>
          <a:lstStyle/>
          <a:p>
            <a:pPr lvl="0"/>
            <a:r>
              <a:rPr lang="en-US" dirty="0">
                <a:solidFill>
                  <a:schemeClr val="tx1"/>
                </a:solidFill>
              </a:rPr>
              <a:t>Insight into how social norms and business customs influence team interactions.</a:t>
            </a:r>
          </a:p>
          <a:p>
            <a:pPr lvl="0"/>
            <a:r>
              <a:rPr lang="en-US" dirty="0">
                <a:solidFill>
                  <a:schemeClr val="tx1"/>
                </a:solidFill>
              </a:rPr>
              <a:t>Awareness of the underlying dimensions that shape communication, leadership, and decision-making.</a:t>
            </a:r>
          </a:p>
          <a:p>
            <a:pPr lvl="0"/>
            <a:r>
              <a:rPr lang="en-US" dirty="0">
                <a:solidFill>
                  <a:schemeClr val="tx1"/>
                </a:solidFill>
              </a:rPr>
              <a:t>Strategies to adapt leadership and communication styles in global environments.</a:t>
            </a:r>
          </a:p>
          <a:p>
            <a:r>
              <a:rPr lang="en-US" dirty="0">
                <a:solidFill>
                  <a:schemeClr val="tx1"/>
                </a:solidFill>
              </a:rPr>
              <a:t>Tailored dialogue to navigate cultural differences.</a:t>
            </a:r>
          </a:p>
          <a:p>
            <a:endParaRPr lang="en-US" dirty="0"/>
          </a:p>
        </p:txBody>
      </p:sp>
    </p:spTree>
    <p:extLst>
      <p:ext uri="{BB962C8B-B14F-4D97-AF65-F5344CB8AC3E}">
        <p14:creationId xmlns:p14="http://schemas.microsoft.com/office/powerpoint/2010/main" val="3013427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Diagram&#10;&#10;Description automatically generated with medium confidence">
            <a:extLst>
              <a:ext uri="{FF2B5EF4-FFF2-40B4-BE49-F238E27FC236}">
                <a16:creationId xmlns:a16="http://schemas.microsoft.com/office/drawing/2014/main" id="{D6844CC1-FA2F-D48E-3546-20EC614E195D}"/>
              </a:ext>
            </a:extLst>
          </p:cNvPr>
          <p:cNvPicPr>
            <a:picLocks noChangeAspect="1"/>
          </p:cNvPicPr>
          <p:nvPr/>
        </p:nvPicPr>
        <p:blipFill>
          <a:blip r:embed="rId3"/>
          <a:srcRect l="13926" r="29696"/>
          <a:stretch>
            <a:fillRect/>
          </a:stretch>
        </p:blipFill>
        <p:spPr>
          <a:xfrm>
            <a:off x="914400" y="914400"/>
            <a:ext cx="3444875" cy="4857750"/>
          </a:xfrm>
          <a:prstGeom prst="rect">
            <a:avLst/>
          </a:prstGeom>
          <a:noFill/>
        </p:spPr>
      </p:pic>
      <p:sp>
        <p:nvSpPr>
          <p:cNvPr id="10" name="Text Placeholder 9">
            <a:extLst>
              <a:ext uri="{FF2B5EF4-FFF2-40B4-BE49-F238E27FC236}">
                <a16:creationId xmlns:a16="http://schemas.microsoft.com/office/drawing/2014/main" id="{C848003E-FA86-68DF-F8BE-FE76F7352A2C}"/>
              </a:ext>
            </a:extLst>
          </p:cNvPr>
          <p:cNvSpPr>
            <a:spLocks noGrp="1"/>
          </p:cNvSpPr>
          <p:nvPr>
            <p:ph type="body" sz="quarter" idx="13"/>
          </p:nvPr>
        </p:nvSpPr>
        <p:spPr>
          <a:xfrm>
            <a:off x="5759954" y="4189675"/>
            <a:ext cx="4291131" cy="1431357"/>
          </a:xfrm>
        </p:spPr>
        <p:txBody>
          <a:bodyPr>
            <a:normAutofit/>
          </a:bodyPr>
          <a:lstStyle/>
          <a:p>
            <a:pPr indent="-457200">
              <a:lnSpc>
                <a:spcPct val="110000"/>
              </a:lnSpc>
              <a:spcAft>
                <a:spcPts val="600"/>
              </a:spcAft>
              <a:buFont typeface="Wingdings" panose="05000000000000000000" pitchFamily="2" charset="2"/>
              <a:buChar char="Ø"/>
            </a:pPr>
            <a:r>
              <a:rPr lang="en-US" sz="2200" dirty="0">
                <a:solidFill>
                  <a:schemeClr val="accent2"/>
                </a:solidFill>
                <a:latin typeface="Aptos" panose="020B0004020202020204" pitchFamily="34" charset="0"/>
              </a:rPr>
              <a:t>Macro Cultures </a:t>
            </a:r>
          </a:p>
          <a:p>
            <a:pPr indent="-457200">
              <a:lnSpc>
                <a:spcPct val="110000"/>
              </a:lnSpc>
              <a:spcAft>
                <a:spcPts val="600"/>
              </a:spcAft>
              <a:buFont typeface="Wingdings" panose="05000000000000000000" pitchFamily="2" charset="2"/>
              <a:buChar char="Ø"/>
            </a:pPr>
            <a:r>
              <a:rPr lang="en-US" sz="2200" dirty="0">
                <a:solidFill>
                  <a:schemeClr val="accent2"/>
                </a:solidFill>
                <a:latin typeface="Aptos" panose="020B0004020202020204" pitchFamily="34" charset="0"/>
              </a:rPr>
              <a:t>Micro or Subcultures</a:t>
            </a:r>
          </a:p>
          <a:p>
            <a:pPr indent="-457200">
              <a:lnSpc>
                <a:spcPct val="110000"/>
              </a:lnSpc>
              <a:spcAft>
                <a:spcPts val="600"/>
              </a:spcAft>
              <a:buFont typeface="Wingdings" panose="05000000000000000000" pitchFamily="2" charset="2"/>
              <a:buChar char="Ø"/>
            </a:pPr>
            <a:r>
              <a:rPr lang="en-US" sz="2200" dirty="0">
                <a:solidFill>
                  <a:schemeClr val="accent2"/>
                </a:solidFill>
                <a:latin typeface="Aptos" panose="020B0004020202020204" pitchFamily="34" charset="0"/>
              </a:rPr>
              <a:t>Individual</a:t>
            </a:r>
          </a:p>
          <a:p>
            <a:pPr marL="228600" indent="0">
              <a:lnSpc>
                <a:spcPct val="110000"/>
              </a:lnSpc>
              <a:spcAft>
                <a:spcPts val="600"/>
              </a:spcAft>
              <a:buNone/>
            </a:pPr>
            <a:endParaRPr lang="en-US" sz="1500" dirty="0"/>
          </a:p>
        </p:txBody>
      </p:sp>
      <p:sp>
        <p:nvSpPr>
          <p:cNvPr id="9" name="Text Placeholder 8">
            <a:extLst>
              <a:ext uri="{FF2B5EF4-FFF2-40B4-BE49-F238E27FC236}">
                <a16:creationId xmlns:a16="http://schemas.microsoft.com/office/drawing/2014/main" id="{00887AB7-9798-7F57-A466-0E642D39AF1F}"/>
              </a:ext>
            </a:extLst>
          </p:cNvPr>
          <p:cNvSpPr>
            <a:spLocks noGrp="1"/>
          </p:cNvSpPr>
          <p:nvPr>
            <p:ph type="body" sz="quarter" idx="14"/>
          </p:nvPr>
        </p:nvSpPr>
        <p:spPr>
          <a:xfrm>
            <a:off x="5241793" y="2024106"/>
            <a:ext cx="6828287" cy="1561104"/>
          </a:xfrm>
        </p:spPr>
        <p:txBody>
          <a:bodyPr>
            <a:noAutofit/>
          </a:bodyPr>
          <a:lstStyle/>
          <a:p>
            <a:pPr>
              <a:spcAft>
                <a:spcPts val="600"/>
              </a:spcAft>
            </a:pPr>
            <a:r>
              <a:rPr lang="en-US" sz="2200" dirty="0"/>
              <a:t>“…learned patterns of beliefs, values, assumptions, and behavioral norms that manifest themselves at different levels of observability.”  (Organizational Culture &amp; Leadership, Edgar H. Shein)</a:t>
            </a:r>
          </a:p>
        </p:txBody>
      </p:sp>
      <p:sp>
        <p:nvSpPr>
          <p:cNvPr id="7" name="Text Placeholder 6">
            <a:extLst>
              <a:ext uri="{FF2B5EF4-FFF2-40B4-BE49-F238E27FC236}">
                <a16:creationId xmlns:a16="http://schemas.microsoft.com/office/drawing/2014/main" id="{62A73327-8F78-0F70-3197-4E419B70EA09}"/>
              </a:ext>
            </a:extLst>
          </p:cNvPr>
          <p:cNvSpPr>
            <a:spLocks noGrp="1"/>
          </p:cNvSpPr>
          <p:nvPr>
            <p:ph type="body" sz="quarter" idx="15"/>
          </p:nvPr>
        </p:nvSpPr>
        <p:spPr>
          <a:xfrm>
            <a:off x="5241793" y="1549388"/>
            <a:ext cx="5983269" cy="568007"/>
          </a:xfrm>
        </p:spPr>
        <p:txBody>
          <a:bodyPr>
            <a:normAutofit/>
          </a:bodyPr>
          <a:lstStyle/>
          <a:p>
            <a:r>
              <a:rPr lang="en-US" sz="3300" b="1" dirty="0">
                <a:latin typeface="Aptos" panose="020B0004020202020204" pitchFamily="34" charset="0"/>
              </a:rPr>
              <a:t>Culture</a:t>
            </a:r>
          </a:p>
        </p:txBody>
      </p:sp>
      <p:sp>
        <p:nvSpPr>
          <p:cNvPr id="24" name="Rectangle 23">
            <a:extLst>
              <a:ext uri="{FF2B5EF4-FFF2-40B4-BE49-F238E27FC236}">
                <a16:creationId xmlns:a16="http://schemas.microsoft.com/office/drawing/2014/main" id="{BD679A4A-32D9-DDF2-EE80-7B3535CD3118}"/>
              </a:ext>
            </a:extLst>
          </p:cNvPr>
          <p:cNvSpPr/>
          <p:nvPr/>
        </p:nvSpPr>
        <p:spPr>
          <a:xfrm>
            <a:off x="5127955" y="3585210"/>
            <a:ext cx="968045" cy="474718"/>
          </a:xfrm>
          <a:prstGeom prst="rect">
            <a:avLst/>
          </a:prstGeom>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32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477FDCA-5238-24EA-79D3-99AB1C172FBE}"/>
              </a:ext>
            </a:extLst>
          </p:cNvPr>
          <p:cNvSpPr>
            <a:spLocks noGrp="1"/>
          </p:cNvSpPr>
          <p:nvPr>
            <p:ph type="body" sz="quarter" idx="11"/>
          </p:nvPr>
        </p:nvSpPr>
        <p:spPr>
          <a:xfrm>
            <a:off x="731410" y="2519123"/>
            <a:ext cx="4008840" cy="568007"/>
          </a:xfrm>
        </p:spPr>
        <p:txBody>
          <a:bodyPr/>
          <a:lstStyle/>
          <a:p>
            <a:r>
              <a:rPr lang="en-US" b="1" dirty="0">
                <a:latin typeface="Aptos" panose="020B0004020202020204" pitchFamily="34" charset="0"/>
              </a:rPr>
              <a:t>Language &amp; Context</a:t>
            </a:r>
          </a:p>
        </p:txBody>
      </p:sp>
      <p:sp>
        <p:nvSpPr>
          <p:cNvPr id="9" name="Text Placeholder 8">
            <a:extLst>
              <a:ext uri="{FF2B5EF4-FFF2-40B4-BE49-F238E27FC236}">
                <a16:creationId xmlns:a16="http://schemas.microsoft.com/office/drawing/2014/main" id="{87225EF2-C861-5254-F9C4-B450DC5D9182}"/>
              </a:ext>
            </a:extLst>
          </p:cNvPr>
          <p:cNvSpPr>
            <a:spLocks noGrp="1"/>
          </p:cNvSpPr>
          <p:nvPr>
            <p:ph type="body" sz="quarter" idx="12"/>
          </p:nvPr>
        </p:nvSpPr>
        <p:spPr>
          <a:xfrm>
            <a:off x="737846" y="3216564"/>
            <a:ext cx="4268494" cy="2597496"/>
          </a:xfrm>
        </p:spPr>
        <p:txBody>
          <a:bodyPr>
            <a:normAutofit fontScale="92500" lnSpcReduction="20000"/>
          </a:bodyPr>
          <a:lstStyle/>
          <a:p>
            <a:pPr marL="285750" indent="-285750">
              <a:buFont typeface="Arial" panose="020B0604020202020204" pitchFamily="34" charset="0"/>
              <a:buChar char="•"/>
            </a:pPr>
            <a:r>
              <a:rPr lang="en-US" dirty="0">
                <a:latin typeface="Aptos" panose="020B0004020202020204" pitchFamily="34" charset="0"/>
              </a:rPr>
              <a:t>Most obvious cultural dimension is language</a:t>
            </a:r>
          </a:p>
          <a:p>
            <a:pPr marL="285750" indent="-285750">
              <a:buFont typeface="Arial" panose="020B0604020202020204" pitchFamily="34" charset="0"/>
              <a:buChar char="•"/>
            </a:pPr>
            <a:r>
              <a:rPr lang="en-US" dirty="0">
                <a:latin typeface="Aptos" panose="020B0004020202020204" pitchFamily="34" charset="0"/>
              </a:rPr>
              <a:t>We learn culture through what we look at and think about</a:t>
            </a:r>
          </a:p>
          <a:p>
            <a:pPr marL="285750" indent="-285750">
              <a:buFont typeface="Arial" panose="020B0604020202020204" pitchFamily="34" charset="0"/>
              <a:buChar char="•"/>
            </a:pPr>
            <a:r>
              <a:rPr lang="en-US" dirty="0">
                <a:latin typeface="Aptos" panose="020B0004020202020204" pitchFamily="34" charset="0"/>
              </a:rPr>
              <a:t>Language defines what we see, hear, and feel</a:t>
            </a:r>
          </a:p>
          <a:p>
            <a:pPr marL="285750" indent="-285750">
              <a:buFont typeface="Arial" panose="020B0604020202020204" pitchFamily="34" charset="0"/>
              <a:buChar char="•"/>
            </a:pPr>
            <a:r>
              <a:rPr lang="en-US" dirty="0">
                <a:latin typeface="Aptos" panose="020B0004020202020204" pitchFamily="34" charset="0"/>
              </a:rPr>
              <a:t>Language defines what we think about things and the defined meaning</a:t>
            </a:r>
          </a:p>
          <a:p>
            <a:endParaRPr lang="en-US" dirty="0"/>
          </a:p>
        </p:txBody>
      </p:sp>
      <p:pic>
        <p:nvPicPr>
          <p:cNvPr id="12" name="Picture 11" descr="An illustration depicts a character named Mother Goose seated in a corner, reading a rhyme about Little Jack Horner, who is eating from a pie.&#10;&#10;AI-generated content may be incorrect.">
            <a:extLst>
              <a:ext uri="{FF2B5EF4-FFF2-40B4-BE49-F238E27FC236}">
                <a16:creationId xmlns:a16="http://schemas.microsoft.com/office/drawing/2014/main" id="{BD05ABC1-F60E-EE91-1B4A-607099802C7E}"/>
              </a:ext>
            </a:extLst>
          </p:cNvPr>
          <p:cNvPicPr>
            <a:picLocks noChangeAspect="1"/>
          </p:cNvPicPr>
          <p:nvPr/>
        </p:nvPicPr>
        <p:blipFill>
          <a:blip r:embed="rId3"/>
          <a:stretch>
            <a:fillRect/>
          </a:stretch>
        </p:blipFill>
        <p:spPr>
          <a:xfrm>
            <a:off x="5541858" y="1089660"/>
            <a:ext cx="5994932" cy="4678680"/>
          </a:xfrm>
          <a:prstGeom prst="rect">
            <a:avLst/>
          </a:prstGeom>
        </p:spPr>
      </p:pic>
    </p:spTree>
    <p:extLst>
      <p:ext uri="{BB962C8B-B14F-4D97-AF65-F5344CB8AC3E}">
        <p14:creationId xmlns:p14="http://schemas.microsoft.com/office/powerpoint/2010/main" val="841191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6E4BAA9-68F9-D769-51E3-43120A4FA1E6}"/>
              </a:ext>
            </a:extLst>
          </p:cNvPr>
          <p:cNvSpPr>
            <a:spLocks noGrp="1"/>
          </p:cNvSpPr>
          <p:nvPr>
            <p:ph type="body" sz="quarter" idx="11"/>
          </p:nvPr>
        </p:nvSpPr>
        <p:spPr/>
        <p:txBody>
          <a:bodyPr>
            <a:normAutofit lnSpcReduction="10000"/>
          </a:bodyPr>
          <a:lstStyle/>
          <a:p>
            <a:r>
              <a:rPr lang="en-US"/>
              <a:t>What is your biggest barrier working across cultures?</a:t>
            </a:r>
            <a:endParaRPr lang="en-US" dirty="0"/>
          </a:p>
        </p:txBody>
      </p:sp>
      <p:pic>
        <p:nvPicPr>
          <p:cNvPr id="10" name="Picture 2" descr="Working Across Cultures">
            <a:extLst>
              <a:ext uri="{FF2B5EF4-FFF2-40B4-BE49-F238E27FC236}">
                <a16:creationId xmlns:a16="http://schemas.microsoft.com/office/drawing/2014/main" id="{CE7E0E5F-E7FA-BF87-231A-65D74BE7A03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991"/>
          <a:stretch>
            <a:fillRect/>
          </a:stretch>
        </p:blipFill>
        <p:spPr bwMode="auto">
          <a:xfrm>
            <a:off x="2309394" y="2057381"/>
            <a:ext cx="7263653" cy="4107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732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822F6B-A275-6F41-C51D-D642B03E8ADC}"/>
              </a:ext>
            </a:extLst>
          </p:cNvPr>
          <p:cNvSpPr>
            <a:spLocks noGrp="1"/>
          </p:cNvSpPr>
          <p:nvPr>
            <p:ph type="body" sz="quarter" idx="11"/>
          </p:nvPr>
        </p:nvSpPr>
        <p:spPr/>
        <p:txBody>
          <a:bodyPr>
            <a:normAutofit lnSpcReduction="10000"/>
          </a:bodyPr>
          <a:lstStyle/>
          <a:p>
            <a:r>
              <a:rPr lang="en-US" dirty="0"/>
              <a:t>SLIDO</a:t>
            </a:r>
          </a:p>
        </p:txBody>
      </p:sp>
      <p:sp>
        <p:nvSpPr>
          <p:cNvPr id="3" name="Text Placeholder 2">
            <a:extLst>
              <a:ext uri="{FF2B5EF4-FFF2-40B4-BE49-F238E27FC236}">
                <a16:creationId xmlns:a16="http://schemas.microsoft.com/office/drawing/2014/main" id="{C9AFD161-5947-C34C-54A5-F9DE0323A844}"/>
              </a:ext>
            </a:extLst>
          </p:cNvPr>
          <p:cNvSpPr>
            <a:spLocks noGrp="1"/>
          </p:cNvSpPr>
          <p:nvPr>
            <p:ph type="body" sz="quarter" idx="12"/>
          </p:nvPr>
        </p:nvSpPr>
        <p:spPr/>
        <p:txBody>
          <a:bodyPr/>
          <a:lstStyle/>
          <a:p>
            <a:pPr marL="0" indent="0">
              <a:buNone/>
            </a:pPr>
            <a:r>
              <a:rPr lang="en-US" dirty="0"/>
              <a:t>Instructions:</a:t>
            </a:r>
          </a:p>
          <a:p>
            <a:pPr marL="514350" indent="-514350">
              <a:buFont typeface="+mj-lt"/>
              <a:buAutoNum type="arabicPeriod"/>
            </a:pPr>
            <a:r>
              <a:rPr lang="en-US" dirty="0"/>
              <a:t>Scan QR code or use link</a:t>
            </a:r>
          </a:p>
          <a:p>
            <a:pPr marL="514350" indent="-514350">
              <a:buFont typeface="+mj-lt"/>
              <a:buAutoNum type="arabicPeriod"/>
            </a:pPr>
            <a:r>
              <a:rPr lang="en-US" dirty="0"/>
              <a:t>Respond anonymously to question(s)</a:t>
            </a:r>
          </a:p>
          <a:p>
            <a:endParaRPr lang="en-US" dirty="0"/>
          </a:p>
        </p:txBody>
      </p:sp>
      <p:pic>
        <p:nvPicPr>
          <p:cNvPr id="5" name="Picture 4" descr="The image depicts a survey question asking individuals to identify their primary challenge in working across different cultures.&#10;&#10;AI-generated content may be incorrect.">
            <a:extLst>
              <a:ext uri="{FF2B5EF4-FFF2-40B4-BE49-F238E27FC236}">
                <a16:creationId xmlns:a16="http://schemas.microsoft.com/office/drawing/2014/main" id="{04CAD378-C530-9F63-63B7-D26A196E163F}"/>
              </a:ext>
            </a:extLst>
          </p:cNvPr>
          <p:cNvPicPr>
            <a:picLocks noChangeAspect="1"/>
          </p:cNvPicPr>
          <p:nvPr/>
        </p:nvPicPr>
        <p:blipFill>
          <a:blip r:embed="rId3"/>
          <a:stretch>
            <a:fillRect/>
          </a:stretch>
        </p:blipFill>
        <p:spPr>
          <a:xfrm>
            <a:off x="6956289" y="419073"/>
            <a:ext cx="4708494" cy="2665001"/>
          </a:xfrm>
          <a:prstGeom prst="rect">
            <a:avLst/>
          </a:prstGeom>
          <a:ln>
            <a:solidFill>
              <a:schemeClr val="accent1"/>
            </a:solidFill>
          </a:ln>
        </p:spPr>
      </p:pic>
      <p:pic>
        <p:nvPicPr>
          <p:cNvPr id="6" name="Picture 5">
            <a:extLst>
              <a:ext uri="{FF2B5EF4-FFF2-40B4-BE49-F238E27FC236}">
                <a16:creationId xmlns:a16="http://schemas.microsoft.com/office/drawing/2014/main" id="{2A62792D-52B8-D6D0-863D-C48BF9E9E0DF}"/>
              </a:ext>
            </a:extLst>
          </p:cNvPr>
          <p:cNvPicPr>
            <a:picLocks noChangeAspect="1"/>
          </p:cNvPicPr>
          <p:nvPr/>
        </p:nvPicPr>
        <p:blipFill>
          <a:blip r:embed="rId4"/>
          <a:stretch>
            <a:fillRect/>
          </a:stretch>
        </p:blipFill>
        <p:spPr>
          <a:xfrm>
            <a:off x="7866044" y="3429268"/>
            <a:ext cx="2588274" cy="2588274"/>
          </a:xfrm>
          <a:prstGeom prst="rect">
            <a:avLst/>
          </a:prstGeom>
        </p:spPr>
      </p:pic>
    </p:spTree>
    <p:extLst>
      <p:ext uri="{BB962C8B-B14F-4D97-AF65-F5344CB8AC3E}">
        <p14:creationId xmlns:p14="http://schemas.microsoft.com/office/powerpoint/2010/main" val="2453349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A9DDB3-463B-DD86-8C89-0BB0112380AC}"/>
              </a:ext>
            </a:extLst>
          </p:cNvPr>
          <p:cNvSpPr>
            <a:spLocks noGrp="1"/>
          </p:cNvSpPr>
          <p:nvPr>
            <p:ph type="body" sz="quarter" idx="10"/>
          </p:nvPr>
        </p:nvSpPr>
        <p:spPr>
          <a:xfrm>
            <a:off x="3406140" y="220980"/>
            <a:ext cx="8404860" cy="2021303"/>
          </a:xfrm>
        </p:spPr>
        <p:txBody>
          <a:bodyPr>
            <a:normAutofit/>
          </a:bodyPr>
          <a:lstStyle/>
          <a:p>
            <a:r>
              <a:rPr lang="en-US" dirty="0"/>
              <a:t>Cultural Competence</a:t>
            </a:r>
          </a:p>
        </p:txBody>
      </p:sp>
      <p:sp>
        <p:nvSpPr>
          <p:cNvPr id="3" name="Text Placeholder 2">
            <a:extLst>
              <a:ext uri="{FF2B5EF4-FFF2-40B4-BE49-F238E27FC236}">
                <a16:creationId xmlns:a16="http://schemas.microsoft.com/office/drawing/2014/main" id="{AF84117C-C5ED-BE39-902C-C999FA0190A7}"/>
              </a:ext>
            </a:extLst>
          </p:cNvPr>
          <p:cNvSpPr>
            <a:spLocks noGrp="1"/>
          </p:cNvSpPr>
          <p:nvPr>
            <p:ph type="body" sz="quarter" idx="4294967295"/>
          </p:nvPr>
        </p:nvSpPr>
        <p:spPr>
          <a:xfrm>
            <a:off x="3893820" y="1564102"/>
            <a:ext cx="7985760" cy="4067077"/>
          </a:xfrm>
        </p:spPr>
        <p:txBody>
          <a:bodyPr>
            <a:normAutofit fontScale="92500" lnSpcReduction="10000"/>
          </a:bodyPr>
          <a:lstStyle/>
          <a:p>
            <a:r>
              <a:rPr lang="en-US" dirty="0">
                <a:latin typeface="Aptos" panose="020B0004020202020204" pitchFamily="34" charset="0"/>
              </a:rPr>
              <a:t>Cultural Humility: recognizing that we don’t know everything about every culture and we are open to learning. </a:t>
            </a:r>
          </a:p>
          <a:p>
            <a:endParaRPr lang="en-US" dirty="0">
              <a:latin typeface="Aptos" panose="020B0004020202020204" pitchFamily="34" charset="0"/>
            </a:endParaRPr>
          </a:p>
          <a:p>
            <a:r>
              <a:rPr lang="en-US" dirty="0">
                <a:latin typeface="Aptos" panose="020B0004020202020204" pitchFamily="34" charset="0"/>
              </a:rPr>
              <a:t>Cultural Intelligence: a cursory knowledge of both how culture works and the specific culture(s) you’re interacting with.</a:t>
            </a:r>
          </a:p>
          <a:p>
            <a:endParaRPr lang="en-US" dirty="0">
              <a:latin typeface="Aptos" panose="020B0004020202020204" pitchFamily="34" charset="0"/>
            </a:endParaRPr>
          </a:p>
          <a:p>
            <a:r>
              <a:rPr lang="en-US" dirty="0">
                <a:latin typeface="Aptos" panose="020B0004020202020204" pitchFamily="34" charset="0"/>
              </a:rPr>
              <a:t>Cultural Competence: ability to work effectively in a multicultural environment.</a:t>
            </a:r>
          </a:p>
          <a:p>
            <a:endParaRPr lang="en-US" dirty="0"/>
          </a:p>
        </p:txBody>
      </p:sp>
      <p:graphicFrame>
        <p:nvGraphicFramePr>
          <p:cNvPr id="6" name="Diagram 5">
            <a:extLst>
              <a:ext uri="{FF2B5EF4-FFF2-40B4-BE49-F238E27FC236}">
                <a16:creationId xmlns:a16="http://schemas.microsoft.com/office/drawing/2014/main" id="{DCE201F4-1882-B694-42F0-1C7F80956EDF}"/>
              </a:ext>
            </a:extLst>
          </p:cNvPr>
          <p:cNvGraphicFramePr/>
          <p:nvPr>
            <p:extLst>
              <p:ext uri="{D42A27DB-BD31-4B8C-83A1-F6EECF244321}">
                <p14:modId xmlns:p14="http://schemas.microsoft.com/office/powerpoint/2010/main" val="2554063005"/>
              </p:ext>
            </p:extLst>
          </p:nvPr>
        </p:nvGraphicFramePr>
        <p:xfrm>
          <a:off x="-931082" y="190500"/>
          <a:ext cx="5556422" cy="6553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267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542DC3-A637-134C-01A6-86222738BC6C}"/>
              </a:ext>
            </a:extLst>
          </p:cNvPr>
          <p:cNvSpPr>
            <a:spLocks noGrp="1"/>
          </p:cNvSpPr>
          <p:nvPr>
            <p:ph type="body" sz="quarter" idx="11"/>
          </p:nvPr>
        </p:nvSpPr>
        <p:spPr/>
        <p:txBody>
          <a:bodyPr>
            <a:normAutofit lnSpcReduction="10000"/>
          </a:bodyPr>
          <a:lstStyle/>
          <a:p>
            <a:r>
              <a:rPr lang="en-US" dirty="0"/>
              <a:t>Cultural Competence: 3 Components</a:t>
            </a:r>
          </a:p>
        </p:txBody>
      </p:sp>
      <p:sp>
        <p:nvSpPr>
          <p:cNvPr id="4" name="Text Placeholder 3">
            <a:extLst>
              <a:ext uri="{FF2B5EF4-FFF2-40B4-BE49-F238E27FC236}">
                <a16:creationId xmlns:a16="http://schemas.microsoft.com/office/drawing/2014/main" id="{EA6F20AC-B22B-AE88-53B7-EB4381E6ADF6}"/>
              </a:ext>
            </a:extLst>
          </p:cNvPr>
          <p:cNvSpPr>
            <a:spLocks noGrp="1"/>
          </p:cNvSpPr>
          <p:nvPr>
            <p:ph type="body" sz="quarter" idx="12"/>
          </p:nvPr>
        </p:nvSpPr>
        <p:spPr/>
        <p:txBody>
          <a:bodyPr/>
          <a:lstStyle/>
          <a:p>
            <a:pPr marL="0" indent="0">
              <a:buNone/>
            </a:pPr>
            <a:r>
              <a:rPr lang="en-US" b="1" dirty="0">
                <a:latin typeface="Aptos" panose="020B0004020202020204" pitchFamily="34" charset="0"/>
              </a:rPr>
              <a:t>Each builds upon the last…</a:t>
            </a:r>
          </a:p>
          <a:p>
            <a:r>
              <a:rPr lang="en-US" b="1" dirty="0">
                <a:latin typeface="Aptos" panose="020B0004020202020204" pitchFamily="34" charset="0"/>
              </a:rPr>
              <a:t>Self-awareness</a:t>
            </a:r>
            <a:r>
              <a:rPr lang="en-US" dirty="0">
                <a:latin typeface="Aptos" panose="020B0004020202020204" pitchFamily="34" charset="0"/>
              </a:rPr>
              <a:t> around your own cultural background (the beliefs and behaviors that guide your perceptions and actions)</a:t>
            </a:r>
          </a:p>
          <a:p>
            <a:r>
              <a:rPr lang="en-US" b="1" dirty="0">
                <a:latin typeface="Aptos" panose="020B0004020202020204" pitchFamily="34" charset="0"/>
              </a:rPr>
              <a:t>Knowledge of other cultures </a:t>
            </a:r>
            <a:r>
              <a:rPr lang="en-US" dirty="0">
                <a:latin typeface="Aptos" panose="020B0004020202020204" pitchFamily="34" charset="0"/>
              </a:rPr>
              <a:t>(especially those you interact with)</a:t>
            </a:r>
          </a:p>
          <a:p>
            <a:r>
              <a:rPr lang="en-US" b="1" dirty="0">
                <a:latin typeface="Aptos" panose="020B0004020202020204" pitchFamily="34" charset="0"/>
              </a:rPr>
              <a:t>Skills </a:t>
            </a:r>
            <a:r>
              <a:rPr lang="en-US" dirty="0">
                <a:latin typeface="Aptos" panose="020B0004020202020204" pitchFamily="34" charset="0"/>
              </a:rPr>
              <a:t>to achieve good communication, collaboration and maximum productivity in the workplace</a:t>
            </a:r>
          </a:p>
          <a:p>
            <a:pPr marL="0" indent="0">
              <a:buNone/>
            </a:pPr>
            <a:endParaRPr lang="en-US" dirty="0"/>
          </a:p>
        </p:txBody>
      </p:sp>
    </p:spTree>
    <p:extLst>
      <p:ext uri="{BB962C8B-B14F-4D97-AF65-F5344CB8AC3E}">
        <p14:creationId xmlns:p14="http://schemas.microsoft.com/office/powerpoint/2010/main" val="28519711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MEC Presentation Template">
  <a:themeElements>
    <a:clrScheme name="IMEC Brand Standards">
      <a:dk1>
        <a:srgbClr val="003B55"/>
      </a:dk1>
      <a:lt1>
        <a:sysClr val="window" lastClr="FFFFFF"/>
      </a:lt1>
      <a:dk2>
        <a:srgbClr val="006885"/>
      </a:dk2>
      <a:lt2>
        <a:srgbClr val="F2F2F2"/>
      </a:lt2>
      <a:accent1>
        <a:srgbClr val="B3D335"/>
      </a:accent1>
      <a:accent2>
        <a:srgbClr val="00A8E5"/>
      </a:accent2>
      <a:accent3>
        <a:srgbClr val="3F6619"/>
      </a:accent3>
      <a:accent4>
        <a:srgbClr val="003B55"/>
      </a:accent4>
      <a:accent5>
        <a:srgbClr val="006885"/>
      </a:accent5>
      <a:accent6>
        <a:srgbClr val="FFFFFF"/>
      </a:accent6>
      <a:hlink>
        <a:srgbClr val="003B55"/>
      </a:hlink>
      <a:folHlink>
        <a:srgbClr val="006885"/>
      </a:folHlink>
    </a:clrScheme>
    <a:fontScheme name="Custom 1">
      <a:majorFont>
        <a:latin typeface="Avenir Next Demi Bold"/>
        <a:ea typeface=""/>
        <a:cs typeface=""/>
      </a:majorFont>
      <a:minorFont>
        <a:latin typeface="Avenir N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430F8E4-EE41-4BE1-A96C-70C214E06657}" vid="{9BDEA609-4821-4633-8183-F585DEE5B821}"/>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430F8E4-EE41-4BE1-A96C-70C214E06657}" vid="{AF18147B-AEFA-41C6-A047-E4A61B9924D5}"/>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8430F8E4-EE41-4BE1-A96C-70C214E06657}" vid="{BE49365C-CDEA-4AD4-BEF0-99DD7C1B4DA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official-imec-presentation-template</Template>
  <TotalTime>227</TotalTime>
  <Words>3015</Words>
  <Application>Microsoft Office PowerPoint</Application>
  <PresentationFormat>Widescreen</PresentationFormat>
  <Paragraphs>267</Paragraphs>
  <Slides>20</Slides>
  <Notes>19</Notes>
  <HiddenSlides>1</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20</vt:i4>
      </vt:variant>
    </vt:vector>
  </HeadingPairs>
  <TitlesOfParts>
    <vt:vector size="35" baseType="lpstr">
      <vt:lpstr>Aptos</vt:lpstr>
      <vt:lpstr>Aptos Display</vt:lpstr>
      <vt:lpstr>Arial</vt:lpstr>
      <vt:lpstr>Avenir Next</vt:lpstr>
      <vt:lpstr>Avenir Next Demi Bold</vt:lpstr>
      <vt:lpstr>Avenir Next Heavy</vt:lpstr>
      <vt:lpstr>Avenir Next LT Pro</vt:lpstr>
      <vt:lpstr>Avenir Next LT Pro Demi</vt:lpstr>
      <vt:lpstr>Avenir Next Medium</vt:lpstr>
      <vt:lpstr>Calibri</vt:lpstr>
      <vt:lpstr>SF Pro Text</vt:lpstr>
      <vt:lpstr>Wingdings</vt:lpstr>
      <vt:lpstr>IMEC Presentation Template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Crystal Santiago</dc:creator>
  <cp:lastModifiedBy>Paola Velasquez</cp:lastModifiedBy>
  <cp:revision>24</cp:revision>
  <dcterms:created xsi:type="dcterms:W3CDTF">2026-07-08T20:47:57Z</dcterms:created>
  <dcterms:modified xsi:type="dcterms:W3CDTF">2026-09-08T16:29:03Z</dcterms:modified>
</cp:coreProperties>
</file>