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0" r:id="rId2"/>
    <p:sldId id="307" r:id="rId3"/>
    <p:sldId id="305" r:id="rId4"/>
    <p:sldId id="30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85"/>
    <a:srgbClr val="B3D335"/>
    <a:srgbClr val="006835"/>
    <a:srgbClr val="D7DF23"/>
    <a:srgbClr val="003B55"/>
    <a:srgbClr val="3897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50F792-6442-4DC5-AA69-5A528A069C92}" v="11" dt="2026-03-23T16:45:32.7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34"/>
    <p:restoredTop sz="94649"/>
  </p:normalViewPr>
  <p:slideViewPr>
    <p:cSldViewPr snapToGrid="0" snapToObjects="1">
      <p:cViewPr varScale="1">
        <p:scale>
          <a:sx n="117" d="100"/>
          <a:sy n="117" d="100"/>
        </p:scale>
        <p:origin x="2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Floyd" userId="af2b26f0-9b96-42b1-8bf0-a863b39d6a3b" providerId="ADAL" clId="{F4EB5832-3B4A-4A8E-A3AD-24C141A99D5D}"/>
    <pc:docChg chg="modSld">
      <pc:chgData name="Jim Floyd" userId="af2b26f0-9b96-42b1-8bf0-a863b39d6a3b" providerId="ADAL" clId="{F4EB5832-3B4A-4A8E-A3AD-24C141A99D5D}" dt="2026-03-23T19:20:32.791" v="49" actId="20577"/>
      <pc:docMkLst>
        <pc:docMk/>
      </pc:docMkLst>
      <pc:sldChg chg="addSp modSp mod">
        <pc:chgData name="Jim Floyd" userId="af2b26f0-9b96-42b1-8bf0-a863b39d6a3b" providerId="ADAL" clId="{F4EB5832-3B4A-4A8E-A3AD-24C141A99D5D}" dt="2026-03-23T19:20:32.791" v="49" actId="20577"/>
        <pc:sldMkLst>
          <pc:docMk/>
          <pc:sldMk cId="1590164500" sldId="290"/>
        </pc:sldMkLst>
        <pc:spChg chg="add mod">
          <ac:chgData name="Jim Floyd" userId="af2b26f0-9b96-42b1-8bf0-a863b39d6a3b" providerId="ADAL" clId="{F4EB5832-3B4A-4A8E-A3AD-24C141A99D5D}" dt="2026-03-23T19:20:32.791" v="49" actId="20577"/>
          <ac:spMkLst>
            <pc:docMk/>
            <pc:sldMk cId="1590164500" sldId="290"/>
            <ac:spMk id="3" creationId="{C631C676-1E4F-8C4F-96A3-26974FBA9A85}"/>
          </ac:spMkLst>
        </pc:spChg>
        <pc:spChg chg="mod">
          <ac:chgData name="Jim Floyd" userId="af2b26f0-9b96-42b1-8bf0-a863b39d6a3b" providerId="ADAL" clId="{F4EB5832-3B4A-4A8E-A3AD-24C141A99D5D}" dt="2026-03-23T19:19:56.935" v="0" actId="1076"/>
          <ac:spMkLst>
            <pc:docMk/>
            <pc:sldMk cId="1590164500" sldId="290"/>
            <ac:spMk id="6" creationId="{5BF859AC-E2B2-A92D-7EB0-9B10856069E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F3D0D4F-0596-48B9-8DDA-1020A2684FF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venir Next" panose="020B0503020202020204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3F8444-1C5E-4CBF-B19A-9F907724CB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14BA5-1A4D-4595-B78F-8F64C06EC1E5}" type="datetimeFigureOut">
              <a:rPr lang="en-US" smtClean="0">
                <a:latin typeface="Avenir Next" panose="020B0503020202020204"/>
              </a:rPr>
              <a:t>3/23/2026</a:t>
            </a:fld>
            <a:endParaRPr lang="en-US" dirty="0">
              <a:latin typeface="Avenir Next" panose="020B0503020202020204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09DAF7-2E11-4928-A75F-55386A2379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venir Next" panose="020B0503020202020204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3721C7-BCBC-4850-B61C-70AA116269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319E1-8E0C-4BBE-8DF5-62805D6D8D0A}" type="slidenum">
              <a:rPr lang="en-US" smtClean="0">
                <a:latin typeface="Avenir Next" panose="020B0503020202020204"/>
              </a:rPr>
              <a:t>‹#›</a:t>
            </a:fld>
            <a:endParaRPr lang="en-US" dirty="0">
              <a:latin typeface="Avenir Next" panose="020B05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978949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venir Next" panose="020B0503020202020204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venir Next" panose="020B0503020202020204"/>
              </a:defRPr>
            </a:lvl1pPr>
          </a:lstStyle>
          <a:p>
            <a:fld id="{4BB72767-7A02-433B-AB85-0EAF93E88D16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venir Next" panose="020B0503020202020204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venir Next" panose="020B0503020202020204"/>
              </a:defRPr>
            </a:lvl1pPr>
          </a:lstStyle>
          <a:p>
            <a:fld id="{C0287585-FBAD-4428-9FAC-0365A3B50C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613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venir Next" panose="020B0503020202020204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757F95-A39D-4ACE-8295-41A9FBD4AE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venir Next" panose="020B0503020202020204"/>
              </a:defRPr>
            </a:lvl1pPr>
          </a:lstStyle>
          <a:p>
            <a:fld id="{84A0D9F4-61C1-B943-9632-D9CA63134CF8}" type="datetimeFigureOut">
              <a:rPr lang="en-US" smtClean="0"/>
              <a:pPr/>
              <a:t>3/23/2026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8D340B-5C6F-4CA4-97F3-96C3CD91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venir Next" panose="020B0503020202020204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1959A6-15AE-479F-9D45-971EE4E79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venir Next" panose="020B0503020202020204"/>
              </a:defRPr>
            </a:lvl1pPr>
          </a:lstStyle>
          <a:p>
            <a:fld id="{2A4BE72A-DA3F-234C-878F-DD72C5FA95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C54339E6-D89D-4455-8A4E-CF98995A2F4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8848" y="146304"/>
            <a:ext cx="10744951" cy="76809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4400" b="1" i="0">
                <a:solidFill>
                  <a:srgbClr val="006885"/>
                </a:solidFill>
                <a:latin typeface="Avenir Next Demi Bold" panose="020B0503020202020204" pitchFamily="34" charset="0"/>
              </a:defRPr>
            </a:lvl1pPr>
            <a:lvl2pPr>
              <a:defRPr>
                <a:solidFill>
                  <a:srgbClr val="3897B0"/>
                </a:solidFill>
              </a:defRPr>
            </a:lvl2pPr>
            <a:lvl3pPr>
              <a:defRPr>
                <a:solidFill>
                  <a:srgbClr val="3897B0"/>
                </a:solidFill>
              </a:defRPr>
            </a:lvl3pPr>
            <a:lvl4pPr>
              <a:defRPr>
                <a:solidFill>
                  <a:srgbClr val="3897B0"/>
                </a:solidFill>
              </a:defRPr>
            </a:lvl4pPr>
            <a:lvl5pPr>
              <a:defRPr>
                <a:solidFill>
                  <a:srgbClr val="3897B0"/>
                </a:solidFill>
              </a:defRPr>
            </a:lvl5pPr>
          </a:lstStyle>
          <a:p>
            <a:pPr lvl="0"/>
            <a:r>
              <a:rPr lang="en-US" dirty="0"/>
              <a:t>Headline A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8505AE5F-FC29-4F23-8E1B-2D73365B67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8849" y="1027525"/>
            <a:ext cx="10744951" cy="512464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800" b="0" i="0">
                <a:latin typeface="Avenir Next" panose="020B0503020202020204" pitchFamily="34" charset="0"/>
              </a:defRPr>
            </a:lvl1pPr>
            <a:lvl2pPr marL="800100" indent="-342900">
              <a:buFont typeface="Arial" panose="020B0604020202020204" pitchFamily="34" charset="0"/>
              <a:buChar char="•"/>
              <a:defRPr b="0" i="0">
                <a:latin typeface="Avenir Next" panose="020B0503020202020204" pitchFamily="34" charset="0"/>
              </a:defRPr>
            </a:lvl2pPr>
            <a:lvl3pPr marL="1257300" indent="-342900">
              <a:buFont typeface="Arial" panose="020B0604020202020204" pitchFamily="34" charset="0"/>
              <a:buChar char="•"/>
              <a:defRPr b="0" i="0">
                <a:latin typeface="Avenir Next" panose="020B0503020202020204" pitchFamily="34" charset="0"/>
              </a:defRPr>
            </a:lvl3pPr>
            <a:lvl4pPr marL="1657350" indent="-285750">
              <a:buFont typeface="Arial" panose="020B0604020202020204" pitchFamily="34" charset="0"/>
              <a:buChar char="•"/>
              <a:defRPr b="0" i="0">
                <a:latin typeface="Avenir Next" panose="020B0503020202020204" pitchFamily="34" charset="0"/>
              </a:defRPr>
            </a:lvl4pPr>
            <a:lvl5pPr marL="2114550" indent="-285750">
              <a:buFont typeface="Arial" panose="020B0604020202020204" pitchFamily="34" charset="0"/>
              <a:buChar char="•"/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24501D7-C02F-4498-B904-2AEA5A956FD2}"/>
              </a:ext>
            </a:extLst>
          </p:cNvPr>
          <p:cNvCxnSpPr>
            <a:cxnSpLocks/>
          </p:cNvCxnSpPr>
          <p:nvPr userDrawn="1"/>
        </p:nvCxnSpPr>
        <p:spPr>
          <a:xfrm>
            <a:off x="608848" y="786384"/>
            <a:ext cx="10829306" cy="0"/>
          </a:xfrm>
          <a:prstGeom prst="line">
            <a:avLst/>
          </a:prstGeom>
          <a:ln w="12700">
            <a:solidFill>
              <a:srgbClr val="B3D3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046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EF85C482-206B-BF36-F868-3D5F9216D1E9}"/>
              </a:ext>
            </a:extLst>
          </p:cNvPr>
          <p:cNvSpPr/>
          <p:nvPr userDrawn="1"/>
        </p:nvSpPr>
        <p:spPr>
          <a:xfrm>
            <a:off x="11224588" y="6202015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" panose="020B0503020202020204"/>
            </a:endParaRP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1FE40340-087B-06E7-8C4C-36F2CAAE0E00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4773168" y="896112"/>
            <a:ext cx="3374136" cy="532180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8" name="Date Placeholder 2">
            <a:extLst>
              <a:ext uri="{FF2B5EF4-FFF2-40B4-BE49-F238E27FC236}">
                <a16:creationId xmlns:a16="http://schemas.microsoft.com/office/drawing/2014/main" id="{22E4AC51-C9E5-0231-797C-444D53DF0D5D}"/>
              </a:ext>
            </a:extLst>
          </p:cNvPr>
          <p:cNvSpPr txBox="1">
            <a:spLocks/>
          </p:cNvSpPr>
          <p:nvPr userDrawn="1"/>
        </p:nvSpPr>
        <p:spPr>
          <a:xfrm>
            <a:off x="521807" y="6248052"/>
            <a:ext cx="360790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Avenir Next" panose="020B0503020202020204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Revised: 3/17/26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F6C5B1E4-3B43-366E-6786-7541FC9C0D9F}"/>
              </a:ext>
            </a:extLst>
          </p:cNvPr>
          <p:cNvSpPr txBox="1">
            <a:spLocks/>
          </p:cNvSpPr>
          <p:nvPr userDrawn="1"/>
        </p:nvSpPr>
        <p:spPr>
          <a:xfrm>
            <a:off x="11212993" y="6248053"/>
            <a:ext cx="48039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BF3990C-FD93-4556-9E8B-17FE187C6878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B91236B3-2EC2-4938-5025-248BCA9F8E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8848" y="146304"/>
            <a:ext cx="10744951" cy="76809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4400" b="1" i="0">
                <a:solidFill>
                  <a:srgbClr val="006885"/>
                </a:solidFill>
                <a:latin typeface="Avenir Next Demi Bold" panose="020B0503020202020204" pitchFamily="34" charset="0"/>
              </a:defRPr>
            </a:lvl1pPr>
            <a:lvl2pPr>
              <a:defRPr>
                <a:solidFill>
                  <a:srgbClr val="3897B0"/>
                </a:solidFill>
              </a:defRPr>
            </a:lvl2pPr>
            <a:lvl3pPr>
              <a:defRPr>
                <a:solidFill>
                  <a:srgbClr val="3897B0"/>
                </a:solidFill>
              </a:defRPr>
            </a:lvl3pPr>
            <a:lvl4pPr>
              <a:defRPr>
                <a:solidFill>
                  <a:srgbClr val="3897B0"/>
                </a:solidFill>
              </a:defRPr>
            </a:lvl4pPr>
            <a:lvl5pPr>
              <a:defRPr>
                <a:solidFill>
                  <a:srgbClr val="3897B0"/>
                </a:solidFill>
              </a:defRPr>
            </a:lvl5pPr>
          </a:lstStyle>
          <a:p>
            <a:pPr lvl="0"/>
            <a:r>
              <a:rPr lang="en-US" dirty="0"/>
              <a:t>Headline A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CA8E5B3-5A11-3990-1E0F-06921CD18BEB}"/>
              </a:ext>
            </a:extLst>
          </p:cNvPr>
          <p:cNvCxnSpPr>
            <a:cxnSpLocks/>
          </p:cNvCxnSpPr>
          <p:nvPr userDrawn="1"/>
        </p:nvCxnSpPr>
        <p:spPr>
          <a:xfrm>
            <a:off x="608848" y="786384"/>
            <a:ext cx="10829306" cy="0"/>
          </a:xfrm>
          <a:prstGeom prst="line">
            <a:avLst/>
          </a:prstGeom>
          <a:ln w="12700">
            <a:solidFill>
              <a:srgbClr val="B3D3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26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EF85C482-206B-BF36-F868-3D5F9216D1E9}"/>
              </a:ext>
            </a:extLst>
          </p:cNvPr>
          <p:cNvSpPr/>
          <p:nvPr userDrawn="1"/>
        </p:nvSpPr>
        <p:spPr>
          <a:xfrm>
            <a:off x="11224588" y="6202015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venir Next" panose="020B0503020202020204"/>
            </a:endParaRP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1FE40340-087B-06E7-8C4C-36F2CAAE0E00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>
          <a:xfrm>
            <a:off x="4773168" y="896112"/>
            <a:ext cx="3374136" cy="532180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8" name="Date Placeholder 2">
            <a:extLst>
              <a:ext uri="{FF2B5EF4-FFF2-40B4-BE49-F238E27FC236}">
                <a16:creationId xmlns:a16="http://schemas.microsoft.com/office/drawing/2014/main" id="{22E4AC51-C9E5-0231-797C-444D53DF0D5D}"/>
              </a:ext>
            </a:extLst>
          </p:cNvPr>
          <p:cNvSpPr txBox="1">
            <a:spLocks/>
          </p:cNvSpPr>
          <p:nvPr userDrawn="1"/>
        </p:nvSpPr>
        <p:spPr>
          <a:xfrm>
            <a:off x="521807" y="6248052"/>
            <a:ext cx="360790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Avenir Next" panose="020B0503020202020204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Revised: 3/17/26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F6C5B1E4-3B43-366E-6786-7541FC9C0D9F}"/>
              </a:ext>
            </a:extLst>
          </p:cNvPr>
          <p:cNvSpPr txBox="1">
            <a:spLocks/>
          </p:cNvSpPr>
          <p:nvPr userDrawn="1"/>
        </p:nvSpPr>
        <p:spPr>
          <a:xfrm>
            <a:off x="11212993" y="6248053"/>
            <a:ext cx="48039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BF3990C-FD93-4556-9E8B-17FE187C6878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1" name="Text Placeholder 17">
            <a:extLst>
              <a:ext uri="{FF2B5EF4-FFF2-40B4-BE49-F238E27FC236}">
                <a16:creationId xmlns:a16="http://schemas.microsoft.com/office/drawing/2014/main" id="{0A65BF87-9BCF-199B-FEB9-54A4C7F613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8848" y="146304"/>
            <a:ext cx="10744951" cy="76809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4400" b="1" i="0">
                <a:solidFill>
                  <a:srgbClr val="006885"/>
                </a:solidFill>
                <a:latin typeface="Avenir Next Demi Bold" panose="020B0503020202020204" pitchFamily="34" charset="0"/>
              </a:defRPr>
            </a:lvl1pPr>
            <a:lvl2pPr>
              <a:defRPr>
                <a:solidFill>
                  <a:srgbClr val="3897B0"/>
                </a:solidFill>
              </a:defRPr>
            </a:lvl2pPr>
            <a:lvl3pPr>
              <a:defRPr>
                <a:solidFill>
                  <a:srgbClr val="3897B0"/>
                </a:solidFill>
              </a:defRPr>
            </a:lvl3pPr>
            <a:lvl4pPr>
              <a:defRPr>
                <a:solidFill>
                  <a:srgbClr val="3897B0"/>
                </a:solidFill>
              </a:defRPr>
            </a:lvl4pPr>
            <a:lvl5pPr>
              <a:defRPr>
                <a:solidFill>
                  <a:srgbClr val="3897B0"/>
                </a:solidFill>
              </a:defRPr>
            </a:lvl5pPr>
          </a:lstStyle>
          <a:p>
            <a:pPr lvl="0"/>
            <a:r>
              <a:rPr lang="en-US" dirty="0"/>
              <a:t>Headline A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53DFF2-6ECF-E6E1-3469-441AC9714DB0}"/>
              </a:ext>
            </a:extLst>
          </p:cNvPr>
          <p:cNvCxnSpPr>
            <a:cxnSpLocks/>
          </p:cNvCxnSpPr>
          <p:nvPr userDrawn="1"/>
        </p:nvCxnSpPr>
        <p:spPr>
          <a:xfrm>
            <a:off x="608848" y="786384"/>
            <a:ext cx="10829306" cy="0"/>
          </a:xfrm>
          <a:prstGeom prst="line">
            <a:avLst/>
          </a:prstGeom>
          <a:ln w="12700">
            <a:solidFill>
              <a:srgbClr val="B3D3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73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051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00AC347-C103-C822-0BD7-D095BA991E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4400" dirty="0"/>
              <a:t>&lt;Product&gt; Standard Operating Procedure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F859AC-E2B2-A92D-7EB0-9B10856069E5}"/>
              </a:ext>
            </a:extLst>
          </p:cNvPr>
          <p:cNvSpPr txBox="1"/>
          <p:nvPr/>
        </p:nvSpPr>
        <p:spPr>
          <a:xfrm>
            <a:off x="532648" y="804562"/>
            <a:ext cx="10821152" cy="446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Avenir Next" panose="020B0503020202020204"/>
              </a:rPr>
              <a:t>Including step-by-step work instructions and job aids</a:t>
            </a:r>
          </a:p>
        </p:txBody>
      </p:sp>
      <p:sp>
        <p:nvSpPr>
          <p:cNvPr id="8" name="Date Placeholder 2">
            <a:extLst>
              <a:ext uri="{FF2B5EF4-FFF2-40B4-BE49-F238E27FC236}">
                <a16:creationId xmlns:a16="http://schemas.microsoft.com/office/drawing/2014/main" id="{0FEDDAF4-926E-CD1A-599F-423886AC6660}"/>
              </a:ext>
            </a:extLst>
          </p:cNvPr>
          <p:cNvSpPr txBox="1">
            <a:spLocks/>
          </p:cNvSpPr>
          <p:nvPr/>
        </p:nvSpPr>
        <p:spPr>
          <a:xfrm>
            <a:off x="521807" y="6248052"/>
            <a:ext cx="360790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Avenir Next" panose="020B0503020202020204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Revised: 3/17/26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631C676-1E4F-8C4F-96A3-26974FBA9A85}"/>
              </a:ext>
            </a:extLst>
          </p:cNvPr>
          <p:cNvSpPr/>
          <p:nvPr/>
        </p:nvSpPr>
        <p:spPr>
          <a:xfrm>
            <a:off x="2237014" y="2041071"/>
            <a:ext cx="7143750" cy="320856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Insert picture or other title </a:t>
            </a:r>
            <a:r>
              <a:rPr lang="en-US"/>
              <a:t>page text here</a:t>
            </a:r>
          </a:p>
        </p:txBody>
      </p:sp>
    </p:spTree>
    <p:extLst>
      <p:ext uri="{BB962C8B-B14F-4D97-AF65-F5344CB8AC3E}">
        <p14:creationId xmlns:p14="http://schemas.microsoft.com/office/powerpoint/2010/main" val="1590164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228210F-F336-C457-CF0A-6BCD9EAE54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478D8-4CC6-3DEA-6EDF-DABD87FDD68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26670DE-CC26-885F-A299-12FA498BB0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459903"/>
              </p:ext>
            </p:extLst>
          </p:nvPr>
        </p:nvGraphicFramePr>
        <p:xfrm>
          <a:off x="608847" y="891945"/>
          <a:ext cx="10832745" cy="523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32745">
                  <a:extLst>
                    <a:ext uri="{9D8B030D-6E8A-4147-A177-3AD203B41FA5}">
                      <a16:colId xmlns:a16="http://schemas.microsoft.com/office/drawing/2014/main" val="4254594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venir Next" panose="020B0503020202020204"/>
                        </a:rPr>
                        <a:t>Standard Operating Procedure</a:t>
                      </a:r>
                      <a:endParaRPr lang="en-US" dirty="0"/>
                    </a:p>
                  </a:txBody>
                  <a:tcPr marB="91440"/>
                </a:tc>
                <a:extLst>
                  <a:ext uri="{0D108BD9-81ED-4DB2-BD59-A6C34878D82A}">
                    <a16:rowId xmlns:a16="http://schemas.microsoft.com/office/drawing/2014/main" val="817195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5203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839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08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192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2641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529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245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718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311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176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401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005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89043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FCAA2F-18B1-EBC8-D372-557DAB58A623}"/>
              </a:ext>
            </a:extLst>
          </p:cNvPr>
          <p:cNvSpPr txBox="1"/>
          <p:nvPr/>
        </p:nvSpPr>
        <p:spPr>
          <a:xfrm>
            <a:off x="608846" y="1238879"/>
            <a:ext cx="10832745" cy="15478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lnSpc>
                <a:spcPts val="2900"/>
              </a:lnSpc>
              <a:buFont typeface="+mj-lt"/>
              <a:buAutoNum type="arabicParenR"/>
            </a:pPr>
            <a:r>
              <a:rPr lang="en-US" dirty="0">
                <a:latin typeface="Avenir Next" panose="020B0503020202020204"/>
              </a:rPr>
              <a:t>.</a:t>
            </a:r>
          </a:p>
          <a:p>
            <a:pPr marL="342900" indent="-342900">
              <a:lnSpc>
                <a:spcPts val="2900"/>
              </a:lnSpc>
              <a:buFont typeface="+mj-lt"/>
              <a:buAutoNum type="arabicParenR"/>
            </a:pPr>
            <a:r>
              <a:rPr lang="en-US" dirty="0">
                <a:latin typeface="Avenir Next" panose="020B0503020202020204"/>
              </a:rPr>
              <a:t>.</a:t>
            </a:r>
          </a:p>
          <a:p>
            <a:pPr marL="342900" indent="-342900">
              <a:lnSpc>
                <a:spcPts val="2900"/>
              </a:lnSpc>
              <a:buFont typeface="+mj-lt"/>
              <a:buAutoNum type="arabicParenR"/>
            </a:pPr>
            <a:r>
              <a:rPr lang="en-US" dirty="0">
                <a:latin typeface="Avenir Next" panose="020B0503020202020204"/>
              </a:rPr>
              <a:t>.</a:t>
            </a:r>
          </a:p>
          <a:p>
            <a:pPr marL="342900" indent="-342900">
              <a:lnSpc>
                <a:spcPts val="2900"/>
              </a:lnSpc>
              <a:buFont typeface="+mj-lt"/>
              <a:buAutoNum type="arabicParenR"/>
            </a:pPr>
            <a:endParaRPr lang="en-US" dirty="0">
              <a:latin typeface="Avenir Next" panose="020B05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30567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dia Placeholder 1">
            <a:extLst>
              <a:ext uri="{FF2B5EF4-FFF2-40B4-BE49-F238E27FC236}">
                <a16:creationId xmlns:a16="http://schemas.microsoft.com/office/drawing/2014/main" id="{BBB67094-06AD-D3AB-331B-ACE919216A3A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71F3C-5F33-8DCF-5449-1BCE05CA5C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7485317-B3D3-6950-6FDA-9F7222FF0A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316831"/>
              </p:ext>
            </p:extLst>
          </p:nvPr>
        </p:nvGraphicFramePr>
        <p:xfrm>
          <a:off x="608849" y="891945"/>
          <a:ext cx="402941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412">
                  <a:extLst>
                    <a:ext uri="{9D8B030D-6E8A-4147-A177-3AD203B41FA5}">
                      <a16:colId xmlns:a16="http://schemas.microsoft.com/office/drawing/2014/main" val="4254594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venir Next" panose="020B0503020202020204"/>
                        </a:rPr>
                        <a:t>Task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195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53338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00E1B13-AEBE-6F47-5D68-5CCD3E989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95171"/>
              </p:ext>
            </p:extLst>
          </p:nvPr>
        </p:nvGraphicFramePr>
        <p:xfrm>
          <a:off x="608849" y="3936233"/>
          <a:ext cx="4029412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412">
                  <a:extLst>
                    <a:ext uri="{9D8B030D-6E8A-4147-A177-3AD203B41FA5}">
                      <a16:colId xmlns:a16="http://schemas.microsoft.com/office/drawing/2014/main" val="42545940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latin typeface="Avenir Next" panose="020B0503020202020204"/>
                        </a:rPr>
                        <a:t>What is Needed…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195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venir Next" panose="020B0503020202020204"/>
                          <a:sym typeface="Wingdings" panose="05000000000000000000" pitchFamily="2" charset="2"/>
                        </a:rPr>
                        <a:t></a:t>
                      </a:r>
                      <a:endParaRPr lang="en-US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714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US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013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US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238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US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638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US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768758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3D37669-937B-1362-7B6E-10F1E1D4BA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153210"/>
              </p:ext>
            </p:extLst>
          </p:nvPr>
        </p:nvGraphicFramePr>
        <p:xfrm>
          <a:off x="608849" y="2005149"/>
          <a:ext cx="402941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412">
                  <a:extLst>
                    <a:ext uri="{9D8B030D-6E8A-4147-A177-3AD203B41FA5}">
                      <a16:colId xmlns:a16="http://schemas.microsoft.com/office/drawing/2014/main" val="4254594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venir Next" panose="020B0503020202020204"/>
                        </a:rPr>
                        <a:t>Why this is important…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195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53338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64F1652-7267-44D1-BF86-5F9650FF2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042560"/>
              </p:ext>
            </p:extLst>
          </p:nvPr>
        </p:nvGraphicFramePr>
        <p:xfrm>
          <a:off x="8273353" y="891945"/>
          <a:ext cx="3168239" cy="23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239">
                  <a:extLst>
                    <a:ext uri="{9D8B030D-6E8A-4147-A177-3AD203B41FA5}">
                      <a16:colId xmlns:a16="http://schemas.microsoft.com/office/drawing/2014/main" val="4254594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venir Next" panose="020B0503020202020204"/>
                        </a:rPr>
                        <a:t>Step-by-step instruction…</a:t>
                      </a:r>
                    </a:p>
                  </a:txBody>
                  <a:tcPr marB="91440"/>
                </a:tc>
                <a:extLst>
                  <a:ext uri="{0D108BD9-81ED-4DB2-BD59-A6C34878D82A}">
                    <a16:rowId xmlns:a16="http://schemas.microsoft.com/office/drawing/2014/main" val="817195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 marB="182880"/>
                </a:tc>
                <a:extLst>
                  <a:ext uri="{0D108BD9-81ED-4DB2-BD59-A6C34878D82A}">
                    <a16:rowId xmlns:a16="http://schemas.microsoft.com/office/drawing/2014/main" val="333665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 marB="182880"/>
                </a:tc>
                <a:extLst>
                  <a:ext uri="{0D108BD9-81ED-4DB2-BD59-A6C34878D82A}">
                    <a16:rowId xmlns:a16="http://schemas.microsoft.com/office/drawing/2014/main" val="1837702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 marB="182880"/>
                </a:tc>
                <a:extLst>
                  <a:ext uri="{0D108BD9-81ED-4DB2-BD59-A6C34878D82A}">
                    <a16:rowId xmlns:a16="http://schemas.microsoft.com/office/drawing/2014/main" val="3078516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 marB="182880"/>
                </a:tc>
                <a:extLst>
                  <a:ext uri="{0D108BD9-81ED-4DB2-BD59-A6C34878D82A}">
                    <a16:rowId xmlns:a16="http://schemas.microsoft.com/office/drawing/2014/main" val="1666713678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BB7AFEF7-BDFE-55D3-4F40-DC22EA0622E8}"/>
              </a:ext>
            </a:extLst>
          </p:cNvPr>
          <p:cNvSpPr/>
          <p:nvPr/>
        </p:nvSpPr>
        <p:spPr>
          <a:xfrm>
            <a:off x="8273353" y="4085439"/>
            <a:ext cx="3168239" cy="11325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rgbClr val="FF0000"/>
                </a:solidFill>
              </a:rPr>
              <a:t>Caution!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rgbClr val="FF0000"/>
                </a:solidFill>
              </a:rPr>
              <a:t>&lt;statement&gt;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9" name="Graphic 8" descr="Warning with solid fill">
            <a:extLst>
              <a:ext uri="{FF2B5EF4-FFF2-40B4-BE49-F238E27FC236}">
                <a16:creationId xmlns:a16="http://schemas.microsoft.com/office/drawing/2014/main" id="{DD1CAF87-E98B-513E-2116-B63B326F49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53724" y="3464247"/>
            <a:ext cx="621192" cy="62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114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B808D-7D24-5EF2-4154-705700BEE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dia Placeholder 1">
            <a:extLst>
              <a:ext uri="{FF2B5EF4-FFF2-40B4-BE49-F238E27FC236}">
                <a16:creationId xmlns:a16="http://schemas.microsoft.com/office/drawing/2014/main" id="{0800E91E-97B8-C6BF-7C9A-2774EA33386D}"/>
              </a:ext>
            </a:extLst>
          </p:cNvPr>
          <p:cNvSpPr>
            <a:spLocks noGrp="1"/>
          </p:cNvSpPr>
          <p:nvPr>
            <p:ph type="media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0A798-1E0D-1320-375C-F2917EB27C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E4F0BB0-8366-DF46-5ED6-DD62DE211C35}"/>
              </a:ext>
            </a:extLst>
          </p:cNvPr>
          <p:cNvGraphicFramePr>
            <a:graphicFrameLocks noGrp="1"/>
          </p:cNvGraphicFramePr>
          <p:nvPr/>
        </p:nvGraphicFramePr>
        <p:xfrm>
          <a:off x="608849" y="891945"/>
          <a:ext cx="402941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412">
                  <a:extLst>
                    <a:ext uri="{9D8B030D-6E8A-4147-A177-3AD203B41FA5}">
                      <a16:colId xmlns:a16="http://schemas.microsoft.com/office/drawing/2014/main" val="4254594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venir Next" panose="020B0503020202020204"/>
                        </a:rPr>
                        <a:t>Task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195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53338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2593596-0922-6C4B-AC7A-4CF668A4ABC5}"/>
              </a:ext>
            </a:extLst>
          </p:cNvPr>
          <p:cNvGraphicFramePr>
            <a:graphicFrameLocks noGrp="1"/>
          </p:cNvGraphicFramePr>
          <p:nvPr/>
        </p:nvGraphicFramePr>
        <p:xfrm>
          <a:off x="608849" y="3936233"/>
          <a:ext cx="4029412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412">
                  <a:extLst>
                    <a:ext uri="{9D8B030D-6E8A-4147-A177-3AD203B41FA5}">
                      <a16:colId xmlns:a16="http://schemas.microsoft.com/office/drawing/2014/main" val="42545940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latin typeface="Avenir Next" panose="020B0503020202020204"/>
                        </a:rPr>
                        <a:t>What is Needed…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195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venir Next" panose="020B0503020202020204"/>
                          <a:sym typeface="Wingdings" panose="05000000000000000000" pitchFamily="2" charset="2"/>
                        </a:rPr>
                        <a:t></a:t>
                      </a:r>
                      <a:endParaRPr lang="en-US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714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US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013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US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238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US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638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US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768758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C510B21-A66F-BF8C-1F4D-BDC0D0088784}"/>
              </a:ext>
            </a:extLst>
          </p:cNvPr>
          <p:cNvGraphicFramePr>
            <a:graphicFrameLocks noGrp="1"/>
          </p:cNvGraphicFramePr>
          <p:nvPr/>
        </p:nvGraphicFramePr>
        <p:xfrm>
          <a:off x="608849" y="2005149"/>
          <a:ext cx="402941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9412">
                  <a:extLst>
                    <a:ext uri="{9D8B030D-6E8A-4147-A177-3AD203B41FA5}">
                      <a16:colId xmlns:a16="http://schemas.microsoft.com/office/drawing/2014/main" val="4254594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venir Next" panose="020B0503020202020204"/>
                        </a:rPr>
                        <a:t>Why this is important…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195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Avenir Next" panose="020B050302020202020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53338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87471C7-742D-55B5-2449-CDDA06F11209}"/>
              </a:ext>
            </a:extLst>
          </p:cNvPr>
          <p:cNvGraphicFramePr>
            <a:graphicFrameLocks noGrp="1"/>
          </p:cNvGraphicFramePr>
          <p:nvPr/>
        </p:nvGraphicFramePr>
        <p:xfrm>
          <a:off x="8273353" y="891945"/>
          <a:ext cx="3168239" cy="23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239">
                  <a:extLst>
                    <a:ext uri="{9D8B030D-6E8A-4147-A177-3AD203B41FA5}">
                      <a16:colId xmlns:a16="http://schemas.microsoft.com/office/drawing/2014/main" val="4254594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venir Next" panose="020B0503020202020204"/>
                        </a:rPr>
                        <a:t>Step-by-step instruction…</a:t>
                      </a:r>
                    </a:p>
                  </a:txBody>
                  <a:tcPr marB="91440"/>
                </a:tc>
                <a:extLst>
                  <a:ext uri="{0D108BD9-81ED-4DB2-BD59-A6C34878D82A}">
                    <a16:rowId xmlns:a16="http://schemas.microsoft.com/office/drawing/2014/main" val="817195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 marB="182880"/>
                </a:tc>
                <a:extLst>
                  <a:ext uri="{0D108BD9-81ED-4DB2-BD59-A6C34878D82A}">
                    <a16:rowId xmlns:a16="http://schemas.microsoft.com/office/drawing/2014/main" val="333665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 marB="182880"/>
                </a:tc>
                <a:extLst>
                  <a:ext uri="{0D108BD9-81ED-4DB2-BD59-A6C34878D82A}">
                    <a16:rowId xmlns:a16="http://schemas.microsoft.com/office/drawing/2014/main" val="1837702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 marB="182880"/>
                </a:tc>
                <a:extLst>
                  <a:ext uri="{0D108BD9-81ED-4DB2-BD59-A6C34878D82A}">
                    <a16:rowId xmlns:a16="http://schemas.microsoft.com/office/drawing/2014/main" val="3078516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venir Next" panose="020B0503020202020204"/>
                      </a:endParaRPr>
                    </a:p>
                  </a:txBody>
                  <a:tcPr marB="182880"/>
                </a:tc>
                <a:extLst>
                  <a:ext uri="{0D108BD9-81ED-4DB2-BD59-A6C34878D82A}">
                    <a16:rowId xmlns:a16="http://schemas.microsoft.com/office/drawing/2014/main" val="1666713678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C3F5F135-37FF-115A-95E3-AAC973D4120B}"/>
              </a:ext>
            </a:extLst>
          </p:cNvPr>
          <p:cNvSpPr/>
          <p:nvPr/>
        </p:nvSpPr>
        <p:spPr>
          <a:xfrm>
            <a:off x="8273353" y="4085439"/>
            <a:ext cx="3168239" cy="113251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rgbClr val="0070C0"/>
                </a:solidFill>
              </a:rPr>
              <a:t>Information!</a:t>
            </a:r>
          </a:p>
          <a:p>
            <a:pPr>
              <a:spcAft>
                <a:spcPts val="1200"/>
              </a:spcAft>
            </a:pPr>
            <a:r>
              <a:rPr lang="en-US" dirty="0">
                <a:solidFill>
                  <a:srgbClr val="0070C0"/>
                </a:solidFill>
              </a:rPr>
              <a:t>&lt;statement&gt;</a:t>
            </a:r>
          </a:p>
        </p:txBody>
      </p:sp>
      <p:pic>
        <p:nvPicPr>
          <p:cNvPr id="9" name="Graphic 8" descr="Warning with solid fill">
            <a:extLst>
              <a:ext uri="{FF2B5EF4-FFF2-40B4-BE49-F238E27FC236}">
                <a16:creationId xmlns:a16="http://schemas.microsoft.com/office/drawing/2014/main" id="{8FD1571D-4DFB-043C-5D5C-108B709F3C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53724" y="3464247"/>
            <a:ext cx="621192" cy="62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075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3791</TotalTime>
  <Words>68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Avenir Next</vt:lpstr>
      <vt:lpstr>Avenir Next Demi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 AHEAD FASTER</dc:title>
  <dc:creator>Heather Ferreria</dc:creator>
  <cp:lastModifiedBy>Jim Floyd</cp:lastModifiedBy>
  <cp:revision>205</cp:revision>
  <dcterms:created xsi:type="dcterms:W3CDTF">2020-12-09T14:52:08Z</dcterms:created>
  <dcterms:modified xsi:type="dcterms:W3CDTF">2026-03-23T19:20:33Z</dcterms:modified>
</cp:coreProperties>
</file>